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83" autoAdjust="0"/>
  </p:normalViewPr>
  <p:slideViewPr>
    <p:cSldViewPr snapToGrid="0">
      <p:cViewPr>
        <p:scale>
          <a:sx n="81" d="100"/>
          <a:sy n="81" d="100"/>
        </p:scale>
        <p:origin x="1263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1500" b="1" dirty="0"/>
              <a:t>Application: </a:t>
            </a:r>
            <a:r>
              <a:rPr lang="en-GB" sz="1500" b="1" dirty="0" err="1"/>
              <a:t>MaidEase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dirty="0"/>
          </a:p>
        </p:txBody>
      </p:sp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1290246" y="222624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 sz="1100"/>
          </a:p>
        </p:txBody>
      </p:sp>
      <p:sp>
        <p:nvSpPr>
          <p:cNvPr id="143" name="Google Shape;143;p25"/>
          <p:cNvSpPr/>
          <p:nvPr/>
        </p:nvSpPr>
        <p:spPr>
          <a:xfrm>
            <a:off x="1290083" y="3607446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1100" dirty="0"/>
          </a:p>
        </p:txBody>
      </p: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Account Management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851" y="1766851"/>
            <a:ext cx="316572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141674" y="2276874"/>
            <a:ext cx="815427" cy="638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Subscribed </a:t>
            </a:r>
            <a:r>
              <a:rPr lang="en-GB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Users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81" y="2660462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0" y="3111442"/>
            <a:ext cx="1155975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service providers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275" y="3930372"/>
            <a:ext cx="304200" cy="604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5"/>
          <p:cNvCxnSpPr>
            <a:cxnSpLocks/>
            <a:stCxn id="142" idx="1"/>
            <a:endCxn id="148" idx="3"/>
          </p:cNvCxnSpPr>
          <p:nvPr/>
        </p:nvCxnSpPr>
        <p:spPr>
          <a:xfrm flipH="1" flipV="1">
            <a:off x="595423" y="2016901"/>
            <a:ext cx="694823" cy="4206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5" name="Google Shape;155;p25"/>
          <p:cNvCxnSpPr>
            <a:stCxn id="150" idx="3"/>
            <a:endCxn id="142" idx="1"/>
          </p:cNvCxnSpPr>
          <p:nvPr/>
        </p:nvCxnSpPr>
        <p:spPr>
          <a:xfrm flipV="1">
            <a:off x="585581" y="2437597"/>
            <a:ext cx="704665" cy="5251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6" name="Google Shape;156;p25"/>
          <p:cNvCxnSpPr>
            <a:stCxn id="152" idx="3"/>
            <a:endCxn id="143" idx="1"/>
          </p:cNvCxnSpPr>
          <p:nvPr/>
        </p:nvCxnSpPr>
        <p:spPr>
          <a:xfrm flipV="1">
            <a:off x="533475" y="3818796"/>
            <a:ext cx="756608" cy="4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2592800" y="24512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2592800" y="38188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sym typeface="Calibri"/>
              </a:rPr>
              <a:t>Provide services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075085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Provide membership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075085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Add Service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sz="1100" dirty="0"/>
          </a:p>
        </p:txBody>
      </p:sp>
      <p:sp>
        <p:nvSpPr>
          <p:cNvPr id="164" name="Google Shape;164;p25"/>
          <p:cNvSpPr/>
          <p:nvPr/>
        </p:nvSpPr>
        <p:spPr>
          <a:xfrm>
            <a:off x="3075085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 dirty="0"/>
          </a:p>
        </p:txBody>
      </p:sp>
      <p:sp>
        <p:nvSpPr>
          <p:cNvPr id="165" name="Google Shape;165;p25"/>
          <p:cNvSpPr/>
          <p:nvPr/>
        </p:nvSpPr>
        <p:spPr>
          <a:xfrm>
            <a:off x="3075085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Locate User</a:t>
            </a:r>
            <a:endParaRPr sz="1100" dirty="0"/>
          </a:p>
        </p:txBody>
      </p:sp>
      <p:sp>
        <p:nvSpPr>
          <p:cNvPr id="166" name="Google Shape;166;p25"/>
          <p:cNvSpPr/>
          <p:nvPr/>
        </p:nvSpPr>
        <p:spPr>
          <a:xfrm>
            <a:off x="3075085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libri"/>
                <a:cs typeface="Calibri"/>
              </a:rPr>
              <a:t>Locate Service Provider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100" dirty="0"/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100" dirty="0"/>
          </a:p>
        </p:txBody>
      </p:sp>
      <p:sp>
        <p:nvSpPr>
          <p:cNvPr id="169" name="Google Shape;169;p25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sz="1100"/>
          </a:p>
        </p:txBody>
      </p:sp>
      <p:sp>
        <p:nvSpPr>
          <p:cNvPr id="170" name="Google Shape;170;p25"/>
          <p:cNvSpPr/>
          <p:nvPr/>
        </p:nvSpPr>
        <p:spPr>
          <a:xfrm>
            <a:off x="5132486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Service</a:t>
            </a: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Provider</a:t>
            </a: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Information</a:t>
            </a:r>
            <a:endParaRPr sz="1200" dirty="0"/>
          </a:p>
        </p:txBody>
      </p:sp>
      <p:sp>
        <p:nvSpPr>
          <p:cNvPr id="171" name="Google Shape;171;p25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Service</a:t>
            </a:r>
            <a:r>
              <a:rPr lang="en-GB" sz="11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Information</a:t>
            </a:r>
            <a:endParaRPr dirty="0"/>
          </a:p>
        </p:txBody>
      </p:sp>
      <p:sp>
        <p:nvSpPr>
          <p:cNvPr id="172" name="Google Shape;172;p25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sz="1100"/>
          </a:p>
        </p:txBody>
      </p:sp>
      <p:sp>
        <p:nvSpPr>
          <p:cNvPr id="173" name="Google Shape;173;p25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 dirty="0"/>
          </a:p>
        </p:txBody>
      </p:sp>
      <p:sp>
        <p:nvSpPr>
          <p:cNvPr id="174" name="Google Shape;174;p25"/>
          <p:cNvSpPr/>
          <p:nvPr/>
        </p:nvSpPr>
        <p:spPr>
          <a:xfrm>
            <a:off x="5132486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Payment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132486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100"/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Database</a:t>
            </a:r>
            <a:endParaRPr sz="1100" dirty="0"/>
          </a:p>
        </p:txBody>
      </p:sp>
      <p:sp>
        <p:nvSpPr>
          <p:cNvPr id="178" name="Google Shape;178;p25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for Database (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sp>
        <p:nvSpPr>
          <p:cNvPr id="179" name="Google Shape;179;p25"/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API (Google API)</a:t>
            </a:r>
            <a:endParaRPr sz="1100" dirty="0"/>
          </a:p>
        </p:txBody>
      </p:sp>
      <p:sp>
        <p:nvSpPr>
          <p:cNvPr id="180" name="Google Shape;180;p25"/>
          <p:cNvSpPr/>
          <p:nvPr/>
        </p:nvSpPr>
        <p:spPr>
          <a:xfrm>
            <a:off x="7053020" y="3111442"/>
            <a:ext cx="1809600" cy="461508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(React, </a:t>
            </a:r>
            <a:r>
              <a:rPr lang="en-GB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ExpressJS,NextJS,NodeJS</a:t>
            </a: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/>
          </a:p>
        </p:txBody>
      </p:sp>
      <p:sp>
        <p:nvSpPr>
          <p:cNvPr id="181" name="Google Shape;181;p25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sz="1100" dirty="0"/>
          </a:p>
        </p:txBody>
      </p:sp>
      <p:sp>
        <p:nvSpPr>
          <p:cNvPr id="182" name="Google Shape;182;p25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Delivery Pipeline</a:t>
            </a:r>
            <a:endParaRPr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404FD-9585-2447-2EAB-C07C9D09B095}"/>
              </a:ext>
            </a:extLst>
          </p:cNvPr>
          <p:cNvSpPr txBox="1"/>
          <p:nvPr/>
        </p:nvSpPr>
        <p:spPr>
          <a:xfrm>
            <a:off x="0" y="4579315"/>
            <a:ext cx="10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Manager</a:t>
            </a:r>
            <a:endParaRPr lang="en-I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400" dirty="0"/>
              <a:t>Application: </a:t>
            </a:r>
            <a:r>
              <a:rPr lang="en-GB" sz="1400" dirty="0" err="1"/>
              <a:t>MaidEase</a:t>
            </a:r>
            <a:br>
              <a:rPr lang="en-GB" sz="1400" dirty="0"/>
            </a:br>
            <a:r>
              <a:rPr lang="en-GB" sz="1400" dirty="0"/>
              <a:t>Type: Application Architecture</a:t>
            </a:r>
            <a:br>
              <a:rPr lang="en-GB" sz="1400" dirty="0"/>
            </a:br>
            <a:r>
              <a:rPr lang="en-GB" sz="1400" dirty="0"/>
              <a:t>View: Process View</a:t>
            </a:r>
            <a:br>
              <a:rPr lang="en-GB" sz="1400" dirty="0"/>
            </a:br>
            <a:r>
              <a:rPr lang="en-GB" sz="1400" dirty="0"/>
              <a:t>Style: Client-Server Pattern</a:t>
            </a:r>
            <a:endParaRPr sz="1400" dirty="0"/>
          </a:p>
        </p:txBody>
      </p:sp>
      <p:pic>
        <p:nvPicPr>
          <p:cNvPr id="188" name="Google Shape;188;p2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383" y="1378721"/>
            <a:ext cx="8371234" cy="360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DC3DB-51F9-A690-E9FC-75D28321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23" y="772814"/>
            <a:ext cx="5599942" cy="4370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2FA4C-FDD8-403E-BBEC-E1E4D3F60284}"/>
              </a:ext>
            </a:extLst>
          </p:cNvPr>
          <p:cNvSpPr txBox="1"/>
          <p:nvPr/>
        </p:nvSpPr>
        <p:spPr>
          <a:xfrm>
            <a:off x="-73742" y="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Application: </a:t>
            </a:r>
            <a:r>
              <a:rPr lang="en-GB" sz="1400" b="1" dirty="0" err="1"/>
              <a:t>MaidEase</a:t>
            </a:r>
            <a:br>
              <a:rPr lang="en-GB" sz="1400" b="1" dirty="0"/>
            </a:br>
            <a:r>
              <a:rPr lang="en-GB" sz="1400" b="1" dirty="0"/>
              <a:t>Type: Application Architecture</a:t>
            </a:r>
            <a:br>
              <a:rPr lang="en-GB" sz="1400" b="1" dirty="0"/>
            </a:br>
            <a:r>
              <a:rPr lang="en-GB" sz="1400" b="1" dirty="0"/>
              <a:t>View: Logical View</a:t>
            </a:r>
            <a:br>
              <a:rPr lang="en-GB" sz="1400" b="1" dirty="0"/>
            </a:br>
            <a:r>
              <a:rPr lang="en-GB" sz="1400" b="1" dirty="0"/>
              <a:t>Style: Layered Architecture Pattern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4BCE99-A4BD-1EB0-D7C0-3DEF4769B682}"/>
              </a:ext>
            </a:extLst>
          </p:cNvPr>
          <p:cNvSpPr/>
          <p:nvPr/>
        </p:nvSpPr>
        <p:spPr>
          <a:xfrm>
            <a:off x="7590264" y="3807323"/>
            <a:ext cx="670031" cy="206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1300465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140</Words>
  <Application>Microsoft Office PowerPoint</Application>
  <PresentationFormat>On-screen Show (16:9)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Application: MaidEase Type: Application Architecture View: Logical View Style: Layered Architecture Pattern</vt:lpstr>
      <vt:lpstr>Application: MaidEase Type: Application Architecture View: Process View Style: Client-Server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dc:creator>USER</dc:creator>
  <cp:lastModifiedBy>Natu, Ms. Amala Manohar</cp:lastModifiedBy>
  <cp:revision>15</cp:revision>
  <dcterms:modified xsi:type="dcterms:W3CDTF">2023-09-22T03:11:13Z</dcterms:modified>
</cp:coreProperties>
</file>