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8" r:id="rId2"/>
    <p:sldId id="256" r:id="rId3"/>
    <p:sldId id="259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95" d="100"/>
          <a:sy n="95" d="100"/>
        </p:scale>
        <p:origin x="85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BAB74-06F4-7A1F-7FAC-B082BC24F0BC}"/>
              </a:ext>
            </a:extLst>
          </p:cNvPr>
          <p:cNvSpPr txBox="1"/>
          <p:nvPr/>
        </p:nvSpPr>
        <p:spPr>
          <a:xfrm>
            <a:off x="0" y="372140"/>
            <a:ext cx="29664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MaidEase</a:t>
            </a:r>
            <a:endParaRPr lang="en-US"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02. Service Management</a:t>
            </a:r>
            <a:endParaRPr lang="en-IN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A6AF-1F43-7AEE-D1FF-E7FCB2BFF5D4}"/>
              </a:ext>
            </a:extLst>
          </p:cNvPr>
          <p:cNvSpPr txBox="1"/>
          <p:nvPr/>
        </p:nvSpPr>
        <p:spPr>
          <a:xfrm>
            <a:off x="3540642" y="116959"/>
            <a:ext cx="340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Use Case Diagram </a:t>
            </a:r>
            <a:endParaRPr lang="en-IN" b="1" u="sng" dirty="0"/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AA2B0641-80C3-7A67-BFC8-3074FF3400B6}"/>
              </a:ext>
            </a:extLst>
          </p:cNvPr>
          <p:cNvSpPr/>
          <p:nvPr/>
        </p:nvSpPr>
        <p:spPr>
          <a:xfrm>
            <a:off x="3321159" y="852442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2.1 Manage Services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EF02A145-DEAD-4DD1-5863-6F9306BEF3F7}"/>
              </a:ext>
            </a:extLst>
          </p:cNvPr>
          <p:cNvSpPr/>
          <p:nvPr/>
        </p:nvSpPr>
        <p:spPr>
          <a:xfrm>
            <a:off x="3321159" y="1516007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2.2 Add favorite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EFC8FBFF-9BE9-1BAA-C61D-E25170AEBFD0}"/>
              </a:ext>
            </a:extLst>
          </p:cNvPr>
          <p:cNvSpPr/>
          <p:nvPr/>
        </p:nvSpPr>
        <p:spPr>
          <a:xfrm>
            <a:off x="3321159" y="2189144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2.3 Book a Service 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7C92932-D839-BB6B-5EC9-129AA791BB68}"/>
              </a:ext>
            </a:extLst>
          </p:cNvPr>
          <p:cNvSpPr/>
          <p:nvPr/>
        </p:nvSpPr>
        <p:spPr>
          <a:xfrm>
            <a:off x="3321159" y="2862281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2.4 Give Ratings/Review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CEC473E5-DACA-6551-DED5-52300D2F6CDA}"/>
              </a:ext>
            </a:extLst>
          </p:cNvPr>
          <p:cNvSpPr/>
          <p:nvPr/>
        </p:nvSpPr>
        <p:spPr>
          <a:xfrm>
            <a:off x="3321159" y="4198893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2.6 Send Reminder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8D0D61C6-546E-9DA4-444E-2340E345FEA1}"/>
              </a:ext>
            </a:extLst>
          </p:cNvPr>
          <p:cNvSpPr/>
          <p:nvPr/>
        </p:nvSpPr>
        <p:spPr>
          <a:xfrm>
            <a:off x="3321159" y="3530587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2.5 Modify Appointment</a:t>
            </a:r>
            <a:endParaRPr sz="900" dirty="0">
              <a:solidFill>
                <a:schemeClr val="tx1"/>
              </a:solidFill>
            </a:endParaRPr>
          </a:p>
        </p:txBody>
      </p:sp>
      <p:pic>
        <p:nvPicPr>
          <p:cNvPr id="12" name="Google Shape;83;p13">
            <a:extLst>
              <a:ext uri="{FF2B5EF4-FFF2-40B4-BE49-F238E27FC236}">
                <a16:creationId xmlns:a16="http://schemas.microsoft.com/office/drawing/2014/main" id="{96A3390A-61D4-678A-633F-7232F157C7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1959" y="1429788"/>
            <a:ext cx="314200" cy="51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83;p13">
            <a:extLst>
              <a:ext uri="{FF2B5EF4-FFF2-40B4-BE49-F238E27FC236}">
                <a16:creationId xmlns:a16="http://schemas.microsoft.com/office/drawing/2014/main" id="{19587C01-855A-8C29-424B-54D1AFDC42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100" y="3804857"/>
            <a:ext cx="314200" cy="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3;p13">
            <a:extLst>
              <a:ext uri="{FF2B5EF4-FFF2-40B4-BE49-F238E27FC236}">
                <a16:creationId xmlns:a16="http://schemas.microsoft.com/office/drawing/2014/main" id="{B3EA64D0-9A03-B238-FE81-13BF358D91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8540" y="2477069"/>
            <a:ext cx="314200" cy="49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72;p13">
            <a:extLst>
              <a:ext uri="{FF2B5EF4-FFF2-40B4-BE49-F238E27FC236}">
                <a16:creationId xmlns:a16="http://schemas.microsoft.com/office/drawing/2014/main" id="{0A9A7581-6EE2-B005-E02C-4BBB816FFDE6}"/>
              </a:ext>
            </a:extLst>
          </p:cNvPr>
          <p:cNvCxnSpPr>
            <a:cxnSpLocks/>
          </p:cNvCxnSpPr>
          <p:nvPr/>
        </p:nvCxnSpPr>
        <p:spPr>
          <a:xfrm>
            <a:off x="1222744" y="1850065"/>
            <a:ext cx="2179675" cy="850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1341F2-B263-4504-A89B-A173D6A3B178}"/>
              </a:ext>
            </a:extLst>
          </p:cNvPr>
          <p:cNvSpPr txBox="1"/>
          <p:nvPr/>
        </p:nvSpPr>
        <p:spPr>
          <a:xfrm>
            <a:off x="603100" y="1984864"/>
            <a:ext cx="465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</a:t>
            </a:r>
            <a:endParaRPr lang="en-IN" sz="900" dirty="0"/>
          </a:p>
        </p:txBody>
      </p:sp>
      <p:cxnSp>
        <p:nvCxnSpPr>
          <p:cNvPr id="21" name="Google Shape;72;p13">
            <a:extLst>
              <a:ext uri="{FF2B5EF4-FFF2-40B4-BE49-F238E27FC236}">
                <a16:creationId xmlns:a16="http://schemas.microsoft.com/office/drawing/2014/main" id="{7BAB4B59-D236-2954-F9B7-97CB043C3DA8}"/>
              </a:ext>
            </a:extLst>
          </p:cNvPr>
          <p:cNvCxnSpPr>
            <a:cxnSpLocks/>
          </p:cNvCxnSpPr>
          <p:nvPr/>
        </p:nvCxnSpPr>
        <p:spPr>
          <a:xfrm>
            <a:off x="1222744" y="1850065"/>
            <a:ext cx="2178300" cy="72168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72;p13">
            <a:extLst>
              <a:ext uri="{FF2B5EF4-FFF2-40B4-BE49-F238E27FC236}">
                <a16:creationId xmlns:a16="http://schemas.microsoft.com/office/drawing/2014/main" id="{12BA08A2-8DF6-DFA4-ABB4-AA2E49B79699}"/>
              </a:ext>
            </a:extLst>
          </p:cNvPr>
          <p:cNvCxnSpPr>
            <a:cxnSpLocks/>
          </p:cNvCxnSpPr>
          <p:nvPr/>
        </p:nvCxnSpPr>
        <p:spPr>
          <a:xfrm>
            <a:off x="1222744" y="1850065"/>
            <a:ext cx="2178300" cy="128654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72;p13">
            <a:extLst>
              <a:ext uri="{FF2B5EF4-FFF2-40B4-BE49-F238E27FC236}">
                <a16:creationId xmlns:a16="http://schemas.microsoft.com/office/drawing/2014/main" id="{C0AA2E28-F6A4-03DC-BC16-0D67B00D42B5}"/>
              </a:ext>
            </a:extLst>
          </p:cNvPr>
          <p:cNvCxnSpPr>
            <a:cxnSpLocks/>
          </p:cNvCxnSpPr>
          <p:nvPr/>
        </p:nvCxnSpPr>
        <p:spPr>
          <a:xfrm>
            <a:off x="1222744" y="1833707"/>
            <a:ext cx="2178300" cy="199803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72;p13">
            <a:extLst>
              <a:ext uri="{FF2B5EF4-FFF2-40B4-BE49-F238E27FC236}">
                <a16:creationId xmlns:a16="http://schemas.microsoft.com/office/drawing/2014/main" id="{1144DE3D-3819-7C9B-61CA-22AB77AB532A}"/>
              </a:ext>
            </a:extLst>
          </p:cNvPr>
          <p:cNvCxnSpPr>
            <a:cxnSpLocks/>
          </p:cNvCxnSpPr>
          <p:nvPr/>
        </p:nvCxnSpPr>
        <p:spPr>
          <a:xfrm>
            <a:off x="1221369" y="1873514"/>
            <a:ext cx="2179675" cy="261293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AC9941-C591-4566-4D72-EB8CF9FB5E03}"/>
              </a:ext>
            </a:extLst>
          </p:cNvPr>
          <p:cNvSpPr txBox="1"/>
          <p:nvPr/>
        </p:nvSpPr>
        <p:spPr>
          <a:xfrm>
            <a:off x="7156300" y="2996484"/>
            <a:ext cx="1658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Service Providers</a:t>
            </a:r>
            <a:endParaRPr lang="en-IN" sz="900" dirty="0"/>
          </a:p>
        </p:txBody>
      </p:sp>
      <p:cxnSp>
        <p:nvCxnSpPr>
          <p:cNvPr id="33" name="Google Shape;72;p13">
            <a:extLst>
              <a:ext uri="{FF2B5EF4-FFF2-40B4-BE49-F238E27FC236}">
                <a16:creationId xmlns:a16="http://schemas.microsoft.com/office/drawing/2014/main" id="{97081357-5755-7DEF-A657-9316321D97E4}"/>
              </a:ext>
            </a:extLst>
          </p:cNvPr>
          <p:cNvCxnSpPr>
            <a:cxnSpLocks/>
          </p:cNvCxnSpPr>
          <p:nvPr/>
        </p:nvCxnSpPr>
        <p:spPr>
          <a:xfrm flipH="1" flipV="1">
            <a:off x="5344796" y="1313517"/>
            <a:ext cx="2342544" cy="129804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72;p13">
            <a:extLst>
              <a:ext uri="{FF2B5EF4-FFF2-40B4-BE49-F238E27FC236}">
                <a16:creationId xmlns:a16="http://schemas.microsoft.com/office/drawing/2014/main" id="{9BE89A9A-48FF-3645-6089-ADBAFD9BA755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5499459" y="2611557"/>
            <a:ext cx="2187881" cy="12367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4926D6-D571-A746-F212-E37E29B8216F}"/>
              </a:ext>
            </a:extLst>
          </p:cNvPr>
          <p:cNvSpPr txBox="1"/>
          <p:nvPr/>
        </p:nvSpPr>
        <p:spPr>
          <a:xfrm>
            <a:off x="473224" y="4486448"/>
            <a:ext cx="1366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Manager</a:t>
            </a:r>
            <a:endParaRPr lang="en-IN" sz="900" dirty="0"/>
          </a:p>
        </p:txBody>
      </p:sp>
      <p:cxnSp>
        <p:nvCxnSpPr>
          <p:cNvPr id="40" name="Google Shape;72;p13">
            <a:extLst>
              <a:ext uri="{FF2B5EF4-FFF2-40B4-BE49-F238E27FC236}">
                <a16:creationId xmlns:a16="http://schemas.microsoft.com/office/drawing/2014/main" id="{9D833D6C-807B-74E7-4D89-2E8E0540003B}"/>
              </a:ext>
            </a:extLst>
          </p:cNvPr>
          <p:cNvCxnSpPr>
            <a:cxnSpLocks/>
          </p:cNvCxnSpPr>
          <p:nvPr/>
        </p:nvCxnSpPr>
        <p:spPr>
          <a:xfrm flipV="1">
            <a:off x="1016396" y="1313517"/>
            <a:ext cx="2384648" cy="277584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72;p13">
            <a:extLst>
              <a:ext uri="{FF2B5EF4-FFF2-40B4-BE49-F238E27FC236}">
                <a16:creationId xmlns:a16="http://schemas.microsoft.com/office/drawing/2014/main" id="{C8981EB6-A0A5-6237-F894-9C3206CCF288}"/>
              </a:ext>
            </a:extLst>
          </p:cNvPr>
          <p:cNvCxnSpPr>
            <a:cxnSpLocks/>
          </p:cNvCxnSpPr>
          <p:nvPr/>
        </p:nvCxnSpPr>
        <p:spPr>
          <a:xfrm flipV="1">
            <a:off x="1015021" y="3871546"/>
            <a:ext cx="2338036" cy="2341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72;p13">
            <a:extLst>
              <a:ext uri="{FF2B5EF4-FFF2-40B4-BE49-F238E27FC236}">
                <a16:creationId xmlns:a16="http://schemas.microsoft.com/office/drawing/2014/main" id="{014AA6EF-D53A-9A66-3F8A-358F79F39173}"/>
              </a:ext>
            </a:extLst>
          </p:cNvPr>
          <p:cNvCxnSpPr>
            <a:cxnSpLocks/>
          </p:cNvCxnSpPr>
          <p:nvPr/>
        </p:nvCxnSpPr>
        <p:spPr>
          <a:xfrm flipV="1">
            <a:off x="1016396" y="2670067"/>
            <a:ext cx="2434382" cy="141929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72;p13">
            <a:extLst>
              <a:ext uri="{FF2B5EF4-FFF2-40B4-BE49-F238E27FC236}">
                <a16:creationId xmlns:a16="http://schemas.microsoft.com/office/drawing/2014/main" id="{50BA308D-C3B3-78F8-7DE9-44A508B7FEF7}"/>
              </a:ext>
            </a:extLst>
          </p:cNvPr>
          <p:cNvCxnSpPr>
            <a:cxnSpLocks/>
          </p:cNvCxnSpPr>
          <p:nvPr/>
        </p:nvCxnSpPr>
        <p:spPr>
          <a:xfrm flipV="1">
            <a:off x="1016396" y="3271016"/>
            <a:ext cx="2384648" cy="8183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72;p13">
            <a:extLst>
              <a:ext uri="{FF2B5EF4-FFF2-40B4-BE49-F238E27FC236}">
                <a16:creationId xmlns:a16="http://schemas.microsoft.com/office/drawing/2014/main" id="{10C68C97-1C06-E94B-9557-73E278D7C0F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16396" y="4089363"/>
            <a:ext cx="2304763" cy="427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595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9812" y="143503"/>
            <a:ext cx="2450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MaidEase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2.0.5 Modify Appointnment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55025" y="339293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2.0.1 Create a Account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70690" y="1227301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</a:rPr>
              <a:t>2.0.2 Log into the Account  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34956" y="2131015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2.0.3 Book a Service</a:t>
            </a:r>
            <a:endParaRPr sz="900" dirty="0"/>
          </a:p>
        </p:txBody>
      </p:sp>
      <p:sp>
        <p:nvSpPr>
          <p:cNvPr id="59" name="Google Shape;59;p13"/>
          <p:cNvSpPr/>
          <p:nvPr/>
        </p:nvSpPr>
        <p:spPr>
          <a:xfrm>
            <a:off x="3590809" y="3015316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2.0.5 Can Modify Appointment</a:t>
            </a:r>
            <a:endParaRPr sz="900" dirty="0"/>
          </a:p>
        </p:txBody>
      </p:sp>
      <p:sp>
        <p:nvSpPr>
          <p:cNvPr id="60" name="Google Shape;60;p13"/>
          <p:cNvSpPr/>
          <p:nvPr/>
        </p:nvSpPr>
        <p:spPr>
          <a:xfrm>
            <a:off x="3537158" y="3814714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2.0.6 Confirm Modification</a:t>
            </a:r>
            <a:endParaRPr sz="9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7507638" y="2958452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74428" y="3051544"/>
            <a:ext cx="1110522" cy="24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Service Provider</a:t>
            </a:r>
            <a:endParaRPr sz="9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7560618" y="2073522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User</a:t>
            </a:r>
            <a:endParaRPr sz="1000" dirty="0"/>
          </a:p>
        </p:txBody>
      </p:sp>
      <p:cxnSp>
        <p:nvCxnSpPr>
          <p:cNvPr id="69" name="Google Shape;69;p13"/>
          <p:cNvCxnSpPr>
            <a:cxnSpLocks/>
          </p:cNvCxnSpPr>
          <p:nvPr/>
        </p:nvCxnSpPr>
        <p:spPr>
          <a:xfrm flipV="1">
            <a:off x="892525" y="645750"/>
            <a:ext cx="2662500" cy="231489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70" idx="3"/>
            <a:endCxn id="56" idx="2"/>
          </p:cNvCxnSpPr>
          <p:nvPr/>
        </p:nvCxnSpPr>
        <p:spPr>
          <a:xfrm flipV="1">
            <a:off x="892575" y="1545001"/>
            <a:ext cx="2678115" cy="141877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stCxn id="77" idx="1"/>
            <a:endCxn id="56" idx="6"/>
          </p:cNvCxnSpPr>
          <p:nvPr/>
        </p:nvCxnSpPr>
        <p:spPr>
          <a:xfrm flipH="1" flipV="1">
            <a:off x="5748990" y="1545001"/>
            <a:ext cx="2210085" cy="51937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>
            <a:cxnSpLocks/>
            <a:stCxn id="77" idx="1"/>
            <a:endCxn id="57" idx="6"/>
          </p:cNvCxnSpPr>
          <p:nvPr/>
        </p:nvCxnSpPr>
        <p:spPr>
          <a:xfrm flipH="1">
            <a:off x="5713256" y="2064375"/>
            <a:ext cx="2245819" cy="38434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3"/>
          <p:cNvCxnSpPr>
            <a:stCxn id="77" idx="1"/>
            <a:endCxn id="59" idx="6"/>
          </p:cNvCxnSpPr>
          <p:nvPr/>
        </p:nvCxnSpPr>
        <p:spPr>
          <a:xfrm flipH="1">
            <a:off x="5769109" y="2064375"/>
            <a:ext cx="2189941" cy="126864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>
            <a:cxnSpLocks/>
          </p:cNvCxnSpPr>
          <p:nvPr/>
        </p:nvCxnSpPr>
        <p:spPr>
          <a:xfrm flipH="1">
            <a:off x="5697591" y="2095498"/>
            <a:ext cx="2259605" cy="21218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00" y="2542525"/>
            <a:ext cx="314200" cy="4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692" y="1821814"/>
            <a:ext cx="345452" cy="3723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61462" y="4650825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cxnSp>
        <p:nvCxnSpPr>
          <p:cNvPr id="89" name="Google Shape;89;p13"/>
          <p:cNvCxnSpPr>
            <a:cxnSpLocks/>
          </p:cNvCxnSpPr>
          <p:nvPr/>
        </p:nvCxnSpPr>
        <p:spPr>
          <a:xfrm flipH="1" flipV="1">
            <a:off x="5733375" y="648752"/>
            <a:ext cx="2178300" cy="14135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Use Case Diagram</a:t>
            </a:r>
            <a:endParaRPr b="1" u="sn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E7C962-0976-4183-2223-60E4897F4CC9}"/>
              </a:ext>
            </a:extLst>
          </p:cNvPr>
          <p:cNvCxnSpPr>
            <a:cxnSpLocks/>
          </p:cNvCxnSpPr>
          <p:nvPr/>
        </p:nvCxnSpPr>
        <p:spPr>
          <a:xfrm>
            <a:off x="7911675" y="409375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60;p13">
            <a:extLst>
              <a:ext uri="{FF2B5EF4-FFF2-40B4-BE49-F238E27FC236}">
                <a16:creationId xmlns:a16="http://schemas.microsoft.com/office/drawing/2014/main" id="{FBBEEF14-216B-BD99-6F57-D599A512D549}"/>
              </a:ext>
            </a:extLst>
          </p:cNvPr>
          <p:cNvSpPr/>
          <p:nvPr/>
        </p:nvSpPr>
        <p:spPr>
          <a:xfrm>
            <a:off x="3555025" y="4526776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2.0.7 Provide Services</a:t>
            </a:r>
            <a:endParaRPr sz="900" dirty="0"/>
          </a:p>
        </p:txBody>
      </p:sp>
      <p:cxnSp>
        <p:nvCxnSpPr>
          <p:cNvPr id="58" name="Google Shape;81;p13">
            <a:extLst>
              <a:ext uri="{FF2B5EF4-FFF2-40B4-BE49-F238E27FC236}">
                <a16:creationId xmlns:a16="http://schemas.microsoft.com/office/drawing/2014/main" id="{C7DF7F59-5468-5142-9A5E-94DFAFC39A16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890671" y="2958452"/>
            <a:ext cx="2664354" cy="188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330B99-7DEC-B094-58EB-3E99AA637555}"/>
              </a:ext>
            </a:extLst>
          </p:cNvPr>
          <p:cNvSpPr txBox="1"/>
          <p:nvPr/>
        </p:nvSpPr>
        <p:spPr>
          <a:xfrm>
            <a:off x="0" y="6777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MaidEase</a:t>
            </a:r>
            <a:endParaRPr lang="en-US" sz="1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2.0.6 Send Remainder</a:t>
            </a:r>
          </a:p>
        </p:txBody>
      </p:sp>
      <p:pic>
        <p:nvPicPr>
          <p:cNvPr id="6" name="Google Shape;84;p13">
            <a:extLst>
              <a:ext uri="{FF2B5EF4-FFF2-40B4-BE49-F238E27FC236}">
                <a16:creationId xmlns:a16="http://schemas.microsoft.com/office/drawing/2014/main" id="{E7786DA6-C876-42C0-6F0A-E0447F7FDD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242" y="1791669"/>
            <a:ext cx="345452" cy="372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1B218-3A13-B6BC-F4F5-0374DC4558C0}"/>
              </a:ext>
            </a:extLst>
          </p:cNvPr>
          <p:cNvSpPr txBox="1"/>
          <p:nvPr/>
        </p:nvSpPr>
        <p:spPr>
          <a:xfrm>
            <a:off x="572756" y="2311121"/>
            <a:ext cx="146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Subscribed User</a:t>
            </a: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D8AAF927-BA81-2FBD-002E-EE3231B6F4AC}"/>
              </a:ext>
            </a:extLst>
          </p:cNvPr>
          <p:cNvSpPr/>
          <p:nvPr/>
        </p:nvSpPr>
        <p:spPr>
          <a:xfrm>
            <a:off x="3178543" y="806435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2.0.1 Create a Account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A294831E-CFA3-D8A6-A68A-093EFBC414B6}"/>
              </a:ext>
            </a:extLst>
          </p:cNvPr>
          <p:cNvSpPr/>
          <p:nvPr/>
        </p:nvSpPr>
        <p:spPr>
          <a:xfrm>
            <a:off x="3178543" y="1660129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2.0.2 Log into the Account </a:t>
            </a:r>
            <a:endParaRPr sz="9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929661-464C-0C5D-BEA2-64FE78B30D98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1217694" y="1124135"/>
            <a:ext cx="1960849" cy="853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1726B5-AB7F-4580-5654-7FC7D3D9B09F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1217694" y="1977829"/>
            <a:ext cx="1960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55;p13">
            <a:extLst>
              <a:ext uri="{FF2B5EF4-FFF2-40B4-BE49-F238E27FC236}">
                <a16:creationId xmlns:a16="http://schemas.microsoft.com/office/drawing/2014/main" id="{92C36C2A-AED1-CA85-1B43-A83D600605E3}"/>
              </a:ext>
            </a:extLst>
          </p:cNvPr>
          <p:cNvSpPr/>
          <p:nvPr/>
        </p:nvSpPr>
        <p:spPr>
          <a:xfrm>
            <a:off x="3178543" y="2513823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2.0.3 Book a Service/Appointment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162244AB-705A-E4A2-60AF-A7F91AE589FC}"/>
              </a:ext>
            </a:extLst>
          </p:cNvPr>
          <p:cNvSpPr/>
          <p:nvPr/>
        </p:nvSpPr>
        <p:spPr>
          <a:xfrm>
            <a:off x="3178543" y="3367517"/>
            <a:ext cx="2178300" cy="635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tx1"/>
                </a:solidFill>
              </a:rPr>
              <a:t>2.0.4 Receives Remainders</a:t>
            </a:r>
            <a:endParaRPr sz="9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7F6CE8-F8F8-49B9-BC61-6A17793CC2E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1217694" y="1977829"/>
            <a:ext cx="1960849" cy="853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4603C4-978C-D8FC-D5D2-AA41386130EA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>
            <a:off x="1217694" y="1977829"/>
            <a:ext cx="1960849" cy="170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07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105</Words>
  <Application>Microsoft Office PowerPoint</Application>
  <PresentationFormat>On-screen Show (16:9)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Lato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Natu, Ms. Amala Manohar</cp:lastModifiedBy>
  <cp:revision>33</cp:revision>
  <dcterms:modified xsi:type="dcterms:W3CDTF">2023-11-12T07:26:37Z</dcterms:modified>
</cp:coreProperties>
</file>