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82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04DAC-E902-42AD-913F-DBDBBE87FE8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37CBC-3993-41F0-A692-1C1E74C6C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37CBC-3993-41F0-A692-1C1E74C6C5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6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AD38-3FF6-7777-6546-1B7BAB2C0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14E28-DE8D-46AC-2B59-9E8AADD27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C6923-56AD-4AC7-C6AF-6F4D59F4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EA53-F69B-4D09-BC2F-9B12A4BD643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914F-5C28-67AC-B288-AA222981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4127D-6B37-218B-E56E-EDB1F13A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EA9B-432D-44A0-8579-AB23E827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6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6302-DF51-4D9E-4A77-C06CEA9A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9208A-F725-CBC3-383A-849C6D584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F81F0-CC4C-E02F-2BC2-8F85968D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EA53-F69B-4D09-BC2F-9B12A4BD643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123E7-D443-882A-A263-4E58E757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4F163-8970-529E-36BD-5DDC7ACD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EA9B-432D-44A0-8579-AB23E827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8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EBC5F-E1DB-66E7-9C96-E99B6B7C8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2B8EB-8641-8F1C-9ECD-FDE5DA83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5A76-E4FD-6A88-24B7-2627BA4B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EA53-F69B-4D09-BC2F-9B12A4BD643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4ECC-7C66-134A-E430-34BF8707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CB9B-630B-8AD5-6997-E1BAE192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EA9B-432D-44A0-8579-AB23E827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0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9151-C34C-A4A7-B9A6-5BC560D0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0AFEB-2538-76D9-D973-8ED4625B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17D7-5753-9112-ABF7-06E8B751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EA53-F69B-4D09-BC2F-9B12A4BD643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A7AE2-E9D2-4456-9D4A-0D662D2D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489E5-55CE-0119-636B-5C8E2779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EA9B-432D-44A0-8579-AB23E827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6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2172-1D9F-5709-E586-59EDD2D1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05135-DD5F-24D8-59C5-009CC638C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CE055-B778-1115-CB63-CF654B3B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EA53-F69B-4D09-BC2F-9B12A4BD643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BF455-54B5-E7CD-F45B-39BA2CB2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142D1-CCF7-95EF-3CC7-58C0E1DC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EA9B-432D-44A0-8579-AB23E827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3117-1E79-26C6-E1A4-BEE17840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48EB-C8EB-AF59-69D6-2090B9076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153F3-8394-19DD-4CC9-89BADC87F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D8B8F-C31E-B14E-7C08-74D2DE77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EA53-F69B-4D09-BC2F-9B12A4BD643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97693-8CE0-58F9-6166-AF090A73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10018-93C0-92F1-6AE8-D41FDA85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EA9B-432D-44A0-8579-AB23E827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6E26-B83B-7B33-F5EC-71A2EF8B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61CF2-F936-581E-1BC7-E063F1CB3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88659-F6CC-9C9C-7A77-57D8A40C2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7ECAD-160C-29DA-B97F-33A73C846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78EA4-1DEF-AA7F-602B-871758524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7D82E-E167-E548-12B9-904CDB62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EA53-F69B-4D09-BC2F-9B12A4BD643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5544E-649B-57E0-45E4-AF1A9A3B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BE7C8-D42F-8983-E9C1-C06642A9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EA9B-432D-44A0-8579-AB23E827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7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6E1F-340B-77AF-C7C7-9E12DD3F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94C1E-E3F9-AD06-7EF2-E546255B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EA53-F69B-4D09-BC2F-9B12A4BD643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7EF97-B0C8-15E1-D8FB-D107896D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E34AD-B043-97A2-5249-195F81E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EA9B-432D-44A0-8579-AB23E827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3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8CAA7-3251-315C-7834-DB66BC0A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EA53-F69B-4D09-BC2F-9B12A4BD643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A50B1-B0B1-D7D9-DC52-FD0DAFF8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413F8-FEDF-DD40-0028-14AAE29C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EA9B-432D-44A0-8579-AB23E827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5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2334-FE7F-9EAE-D0EF-B7242392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C71A-C16A-2E4A-07A1-D848F138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CD363-420F-BE91-5DCF-BE0A2888D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13017-D1FB-275D-5670-3563097C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EA53-F69B-4D09-BC2F-9B12A4BD643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4E48B-5D3D-FA71-DBC5-55DF1726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9AAB7-F4D1-3EAE-0C7E-A9E9AC39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EA9B-432D-44A0-8579-AB23E827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24C8-88D8-FEB9-D5F6-194A7F1A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888AF-B49E-45B0-FFCB-B7489EAFE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CFFD3-F2E0-F621-3884-603DF8B97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0DFBD-64D5-5FAD-8949-E19F0034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EA53-F69B-4D09-BC2F-9B12A4BD643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3F3EA-D57D-D297-AC1A-5A263BC7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9E06A-7C40-811F-0AC1-2D397263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EA9B-432D-44A0-8579-AB23E827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8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6F0EC-C3D3-71C7-0A41-D64CD6A8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609DD-80A5-541D-3D83-E9EC0E38D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C0C79-10AF-909A-3A8C-124392D9F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CEA53-F69B-4D09-BC2F-9B12A4BD643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07F5F-0985-D279-F4E2-CD74ADA21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F8EB-1BBF-939F-3E5C-01A7A892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4EA9B-432D-44A0-8579-AB23E827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1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DD567B4-9CDC-CC10-DBDF-4BB3A6F33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46" y="777010"/>
            <a:ext cx="9777307" cy="5303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8814A0-02F0-556A-B7CC-370168863D38}"/>
              </a:ext>
            </a:extLst>
          </p:cNvPr>
          <p:cNvSpPr txBox="1"/>
          <p:nvPr/>
        </p:nvSpPr>
        <p:spPr>
          <a:xfrm>
            <a:off x="3666744" y="338328"/>
            <a:ext cx="4282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02.05 Modify Appointment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0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844CF32-B222-CF6B-3727-4D9B61271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96" y="788441"/>
            <a:ext cx="8855207" cy="5281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A7B69-D2F7-B3F3-A601-D78ECC276F3E}"/>
              </a:ext>
            </a:extLst>
          </p:cNvPr>
          <p:cNvSpPr txBox="1"/>
          <p:nvPr/>
        </p:nvSpPr>
        <p:spPr>
          <a:xfrm>
            <a:off x="1975104" y="219456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A4D3B-5CA7-1E06-0A7C-5CC4FCACB3FF}"/>
              </a:ext>
            </a:extLst>
          </p:cNvPr>
          <p:cNvSpPr txBox="1"/>
          <p:nvPr/>
        </p:nvSpPr>
        <p:spPr>
          <a:xfrm>
            <a:off x="3429000" y="347472"/>
            <a:ext cx="466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02.05 Modify Appointment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US" dirty="0"/>
          </a:p>
        </p:txBody>
      </p:sp>
      <p:pic>
        <p:nvPicPr>
          <p:cNvPr id="6" name="Picture 5" descr="A black and white stick figure&#10;&#10;Description automatically generated">
            <a:extLst>
              <a:ext uri="{FF2B5EF4-FFF2-40B4-BE49-F238E27FC236}">
                <a16:creationId xmlns:a16="http://schemas.microsoft.com/office/drawing/2014/main" id="{7705DCC3-05CF-1FA2-2163-7FA9AE479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96" y="916457"/>
            <a:ext cx="596085" cy="68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4084-1B06-B297-3AF3-07CEA3CB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1735"/>
            <a:ext cx="8680704" cy="614418"/>
          </a:xfrm>
        </p:spPr>
        <p:txBody>
          <a:bodyPr>
            <a:noAutofit/>
          </a:bodyPr>
          <a:lstStyle/>
          <a:p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02.06 Send Remainder Class Diagram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diagram of a computer">
            <a:extLst>
              <a:ext uri="{FF2B5EF4-FFF2-40B4-BE49-F238E27FC236}">
                <a16:creationId xmlns:a16="http://schemas.microsoft.com/office/drawing/2014/main" id="{37A3D5A6-C194-4B87-0285-2BE44D356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6153"/>
            <a:ext cx="8680704" cy="50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2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AD2A-2E42-BBA0-C30F-9A0CA575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97278"/>
            <a:ext cx="9942576" cy="1033907"/>
          </a:xfrm>
        </p:spPr>
        <p:txBody>
          <a:bodyPr>
            <a:normAutofit/>
          </a:bodyPr>
          <a:lstStyle/>
          <a:p>
            <a:pPr algn="ctr"/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02.06 Send Remainder Sequence Diagram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grid with black text">
            <a:extLst>
              <a:ext uri="{FF2B5EF4-FFF2-40B4-BE49-F238E27FC236}">
                <a16:creationId xmlns:a16="http://schemas.microsoft.com/office/drawing/2014/main" id="{BC6C932E-2FB9-B258-EE92-0598CC37A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16" y="933855"/>
            <a:ext cx="8397968" cy="5826867"/>
          </a:xfrm>
          <a:prstGeom prst="rect">
            <a:avLst/>
          </a:prstGeom>
        </p:spPr>
      </p:pic>
      <p:pic>
        <p:nvPicPr>
          <p:cNvPr id="11" name="Picture 10" descr="A black and white stick figure&#10;&#10;Description automatically generated">
            <a:extLst>
              <a:ext uri="{FF2B5EF4-FFF2-40B4-BE49-F238E27FC236}">
                <a16:creationId xmlns:a16="http://schemas.microsoft.com/office/drawing/2014/main" id="{F58EF703-3550-1301-E8E9-FC459CDC2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31" y="978617"/>
            <a:ext cx="527992" cy="60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0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02.06 Send Remainder Class Diagram</vt:lpstr>
      <vt:lpstr>02.06 Send Remainder Sequence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Hasan, Mr. Jahid</dc:creator>
  <cp:lastModifiedBy>Hasan, Mr. Jahid</cp:lastModifiedBy>
  <cp:revision>9</cp:revision>
  <dcterms:created xsi:type="dcterms:W3CDTF">2023-11-10T21:17:11Z</dcterms:created>
  <dcterms:modified xsi:type="dcterms:W3CDTF">2023-11-16T20:44:32Z</dcterms:modified>
</cp:coreProperties>
</file>