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AE40-B369-EC76-7A69-1B1E23644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2B23B-C378-65AA-42C1-C0F6A506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A07C-6149-DC19-9C60-4C5C9B60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DF32-194A-2A57-8C40-B5C20EA8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AC35-BB25-4114-E6D5-0E19C2D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3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CDBE-21B0-DD94-C02E-F998B324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8EB6-6EA9-31FF-935E-771FEF545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5836-C282-E32E-707D-C0C164D5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660C-B5F4-E141-C9BE-09EA73BB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A63C-3ACB-45F4-D9D3-01270D0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5541C-8DD9-A5BA-2988-5CA66E53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B3272-8A4E-9285-EDE4-D71D6EA7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7CD7-BF14-7F98-4C26-F5225FB1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53F7-55E1-8D40-8C21-240CCBE8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2F34-FD7E-DCAD-2A3C-659CE61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4E4F-094A-8900-5648-DD287897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3F17-874A-81D7-1875-1F16909C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D999-BD43-03B4-CF52-DA6E260A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1E1D-F590-7C4A-C164-B9D5609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3A12-76AB-7869-7EAC-46CA9293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EAD5-148D-6FE2-50D9-EEDC597C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398E-6AEA-E362-E027-1BE4CC20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73A5-A363-09B6-6C2D-067A3EEE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4B1F-E1AE-6A9F-C6FF-3721D038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CA0E-A9B7-FC4C-71EB-FA3F703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A396-0659-D10B-E234-74AD435D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C546-2DB4-8878-11BF-46BF346E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454C1-F76C-D67B-24D3-113C6C0E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4E16F-FE92-A359-5CC3-77B26F3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51F3F-CCE6-CF24-335E-990CCEE6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F6103-B326-639A-FBC3-D1F67170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2C23-465F-0100-EB55-621FFC6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8A6FD-03B5-E66C-AB41-8EA61F74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7A034-2916-5AC9-DB68-C9105B3D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361F6-D7C2-82D5-507E-7A75B68A2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E5E66-1196-86D5-A216-A4B511103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B5411-83DB-6D2B-BE38-226F782E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5E5D4-6202-E67C-422A-BA7846C1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A0EA6-CB1D-F7C7-0419-87A1A2D1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032E-5956-F5CC-AB82-72470056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A5E01-3B26-A8DA-3DAD-6E74ADE0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A42C1-1E7F-1B7D-0915-B01CAB0A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D19E9-42DC-21CA-1D44-065EEF3A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82AA2-E500-C0D1-20D5-E56816F0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98E8C-9728-BD38-3616-8BF224CE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1E742-4CC7-4300-BFE0-B1627E59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A5EF-46FC-732C-F623-A06EFEA4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7CDC-9C0C-096E-1E7C-A1AA6B86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A8ACE-CD7D-3428-819F-FC91A1DA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A4233-178E-0E59-CEEA-B13FD89D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92011-0B24-CB0D-0E11-F2353EB4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07C9-9733-F91E-C734-CB7F0C9D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48B-D73F-A10D-0AFC-DAFF835F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96165-DA67-BF22-3B3E-EB531ED0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6B62-825E-0051-C882-45F669C29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BDB4-1033-B103-D69C-8A457D31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6234-D8C8-D0ED-84B5-010FEC0B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31055-211F-D693-6F05-C829F7F8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BCCAA-B393-983A-E13B-20C8BD02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42FE-AAA3-963C-7B65-632CF7D8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1FCF-3702-8F57-0DAE-E52F36F7C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F418-793B-4536-9EE3-C230C227DD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4C18-CBA8-D214-FF12-83D603E6E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1030-D8D4-9B10-0845-AF34F43B3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A192-DADC-4C73-B916-25986EC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8DC9-E49B-2E39-CCBE-1BC0E417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04.01 Define Payment Method Class Diagram</a:t>
            </a:r>
            <a:endParaRPr lang="en-US" dirty="0"/>
          </a:p>
        </p:txBody>
      </p:sp>
      <p:pic>
        <p:nvPicPr>
          <p:cNvPr id="4" name="Picture 3" descr="A diagram of a payment method&#10;&#10;Description automatically generated">
            <a:extLst>
              <a:ext uri="{FF2B5EF4-FFF2-40B4-BE49-F238E27FC236}">
                <a16:creationId xmlns:a16="http://schemas.microsoft.com/office/drawing/2014/main" id="{9C92DF7B-38C7-78EA-1D8C-70BD5CEE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91" y="1307592"/>
            <a:ext cx="8268417" cy="5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5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987-F713-6619-C38C-0A22F72E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705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04.01 Define </a:t>
            </a:r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Method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1800" dirty="0"/>
          </a:p>
        </p:txBody>
      </p:sp>
      <p:pic>
        <p:nvPicPr>
          <p:cNvPr id="5" name="Picture 4" descr="A diagram of a user&#10;&#10;Description automatically generated">
            <a:extLst>
              <a:ext uri="{FF2B5EF4-FFF2-40B4-BE49-F238E27FC236}">
                <a16:creationId xmlns:a16="http://schemas.microsoft.com/office/drawing/2014/main" id="{3A9DEB82-E4A2-78B2-BA5D-E804A97F3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1470830"/>
            <a:ext cx="9372600" cy="51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3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04.01 Define Payment Method Class Diagram</vt:lpstr>
      <vt:lpstr>04.01 Define Payment Method 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04.01 Define Payment Mehtod Class Diagram</dc:title>
  <dc:creator>Hasan, Mr. Jahid</dc:creator>
  <cp:lastModifiedBy>Hasan, Mr. Jahid</cp:lastModifiedBy>
  <cp:revision>7</cp:revision>
  <dcterms:created xsi:type="dcterms:W3CDTF">2023-11-30T12:50:17Z</dcterms:created>
  <dcterms:modified xsi:type="dcterms:W3CDTF">2023-11-30T23:17:25Z</dcterms:modified>
</cp:coreProperties>
</file>