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4FEBE-E905-4F1B-90CF-F4D960BC8369}" v="71" dt="2023-10-06T16:39:59.115"/>
    <p1510:client id="{B41DD214-D7AD-5B52-724B-498DA358D825}" v="34" dt="2023-10-27T19:46:5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7952"/>
            <a:ext cx="9144000" cy="762748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ER Diagram: </a:t>
            </a:r>
            <a:r>
              <a:rPr lang="en-US" sz="3600" dirty="0" err="1">
                <a:ea typeface="Calibri Light"/>
                <a:cs typeface="Calibri Light"/>
              </a:rPr>
              <a:t>MaidEase</a:t>
            </a:r>
            <a:r>
              <a:rPr lang="en-US" sz="3600" dirty="0">
                <a:ea typeface="Calibri Light"/>
                <a:cs typeface="Calibri Light"/>
              </a:rPr>
              <a:t> Iteration4</a:t>
            </a:r>
            <a:endParaRPr lang="en-US" sz="3600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DEB4608-61BC-5575-6169-95814434F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8" y="1100700"/>
            <a:ext cx="11493944" cy="5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9BFB-F293-586D-EE55-B9A4E559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034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Logical Diagram: </a:t>
            </a:r>
            <a:r>
              <a:rPr lang="en-US" dirty="0" err="1">
                <a:ea typeface="Calibri Light"/>
                <a:cs typeface="Calibri Light"/>
              </a:rPr>
              <a:t>MaidEase</a:t>
            </a:r>
            <a:r>
              <a:rPr lang="en-US" dirty="0">
                <a:ea typeface="Calibri Light"/>
                <a:cs typeface="Calibri Light"/>
              </a:rPr>
              <a:t> Iteration4</a:t>
            </a:r>
            <a:endParaRPr lang="en-US" dirty="0"/>
          </a:p>
        </p:txBody>
      </p:sp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F2187C5-BB36-F44C-7DCD-1F98F5B8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63159"/>
            <a:ext cx="11562080" cy="50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</Words>
  <Application>Microsoft Office PowerPoint</Application>
  <PresentationFormat>Widescreen</PresentationFormat>
  <Paragraphs>2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 Diagram: MaidEase Iteration4</vt:lpstr>
      <vt:lpstr>Logical Diagram: MaidEase Iteration4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Malladi, Mr. Sai Teja</cp:lastModifiedBy>
  <cp:revision>56</cp:revision>
  <dcterms:created xsi:type="dcterms:W3CDTF">2023-10-06T09:46:28Z</dcterms:created>
  <dcterms:modified xsi:type="dcterms:W3CDTF">2023-12-01T19:33:28Z</dcterms:modified>
</cp:coreProperties>
</file>