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64FEBE-E905-4F1B-90CF-F4D960BC8369}" v="71" dt="2023-10-06T16:39:59.115"/>
    <p1510:client id="{B41DD214-D7AD-5B52-724B-498DA358D825}" v="34" dt="2023-10-27T19:46:56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7952"/>
            <a:ext cx="9144000" cy="762748"/>
          </a:xfrm>
        </p:spPr>
        <p:txBody>
          <a:bodyPr>
            <a:normAutofit/>
          </a:bodyPr>
          <a:lstStyle/>
          <a:p>
            <a:r>
              <a:rPr lang="en-US" sz="3600" dirty="0">
                <a:ea typeface="Calibri Light"/>
                <a:cs typeface="Calibri Light"/>
              </a:rPr>
              <a:t>ER Diagram: </a:t>
            </a:r>
            <a:r>
              <a:rPr lang="en-US" sz="3600" dirty="0" err="1">
                <a:ea typeface="Calibri Light"/>
                <a:cs typeface="Calibri Light"/>
              </a:rPr>
              <a:t>MaidEase</a:t>
            </a:r>
            <a:r>
              <a:rPr lang="en-US" sz="3600" dirty="0">
                <a:ea typeface="Calibri Light"/>
                <a:cs typeface="Calibri Light"/>
              </a:rPr>
              <a:t> Iteration3</a:t>
            </a:r>
            <a:endParaRPr lang="en-US" sz="3600" dirty="0"/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97FFE0C7-A29E-ABBB-81CF-AA3C6CF0DB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28" y="1100700"/>
            <a:ext cx="11493944" cy="57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9BFB-F293-586D-EE55-B9A4E5598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8034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Logical Diagram: </a:t>
            </a:r>
            <a:r>
              <a:rPr lang="en-US" dirty="0" err="1">
                <a:ea typeface="Calibri Light"/>
                <a:cs typeface="Calibri Light"/>
              </a:rPr>
              <a:t>MaidEase</a:t>
            </a:r>
            <a:r>
              <a:rPr lang="en-US" dirty="0">
                <a:ea typeface="Calibri Light"/>
                <a:cs typeface="Calibri Light"/>
              </a:rPr>
              <a:t> Iteration3</a:t>
            </a:r>
            <a:endParaRPr lang="en-US" dirty="0"/>
          </a:p>
        </p:txBody>
      </p:sp>
      <p:pic>
        <p:nvPicPr>
          <p:cNvPr id="5" name="Picture 4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61BD40AE-0F43-715C-5A9F-384972028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1063159"/>
            <a:ext cx="11125200" cy="506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871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10</Words>
  <Application>Microsoft Office PowerPoint</Application>
  <PresentationFormat>Widescreen</PresentationFormat>
  <Paragraphs>2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ER Diagram: MaidEase Iteration3</vt:lpstr>
      <vt:lpstr>Logical Diagram: MaidEase Iteration3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Malladi, Mr. Sai Teja</cp:lastModifiedBy>
  <cp:revision>55</cp:revision>
  <dcterms:created xsi:type="dcterms:W3CDTF">2023-10-06T09:46:28Z</dcterms:created>
  <dcterms:modified xsi:type="dcterms:W3CDTF">2023-11-10T19:16:29Z</dcterms:modified>
</cp:coreProperties>
</file>