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3E903F-99A3-44C5-8A1E-F820F338B486}" v="2" dt="2021-11-18T23:01:56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87953" autoAdjust="0"/>
  </p:normalViewPr>
  <p:slideViewPr>
    <p:cSldViewPr snapToGrid="0">
      <p:cViewPr>
        <p:scale>
          <a:sx n="100" d="100"/>
          <a:sy n="100" d="100"/>
        </p:scale>
        <p:origin x="16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6AF8-5970-4C5B-99BB-D284EC0A0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5014B-2F59-400B-BFAB-382A28CB7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C81A8-E7E3-4592-B9F4-180E47F5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B5-9D83-4C0A-A578-AB3080D428A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69715-3542-4BA4-914C-D7228679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8BD2B-515C-4AF6-9A24-D9E91C39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1193-DD97-4867-BF54-7C772862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7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8934-A20B-4548-A81A-E6D0EFA2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4EAD4-B32A-4C47-8EEA-B7164D08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ADB7-86EA-4C80-AEFE-6C61C3B6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B5-9D83-4C0A-A578-AB3080D428A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F3B05-8B71-4263-8C22-94F36581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B0D89-C6D6-429E-AFD9-195EF0A7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1193-DD97-4867-BF54-7C772862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5A317-DB88-4BED-8CEC-F2CA6CF83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0940E-08E2-47F3-B570-621E58E61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EFF46-0382-4FC5-B0B4-418A711E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B5-9D83-4C0A-A578-AB3080D428A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41D7-9009-4D4F-998E-14095283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17521-322B-44C2-9010-1FF619D3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1193-DD97-4867-BF54-7C772862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6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9349-FF2E-48E4-8458-AB1C9F98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0B451-1865-40E2-ADBB-8112085FA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A1CDA-639B-4A89-B802-C4884569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B5-9D83-4C0A-A578-AB3080D428A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FE704-149A-4E5D-9223-DDD22C78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46D0B-79A0-4B9A-BFEC-6310C582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1193-DD97-4867-BF54-7C772862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7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25DD-3AB1-460C-8471-F6B98C0E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167D1-96EE-4633-8733-010DDC87A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FCED5-5E54-4F94-905D-4EBB6605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B5-9D83-4C0A-A578-AB3080D428A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2F0FF-F8C6-4499-A5CC-E8D7DA64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95737-FFDD-4CB7-B46C-2CD69769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1193-DD97-4867-BF54-7C772862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5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228A-6C00-4E66-BAD2-49F776BE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0AC-B9B3-47E9-B6A6-48F39F2AD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AD1A3-B5D9-47BC-8D0A-2E969590F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3088F-8085-4FFD-8CAB-02816E2B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B5-9D83-4C0A-A578-AB3080D428A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B0B4D-0C8A-4365-B0FA-89486947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8111-C22A-47CE-B724-F243E325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1193-DD97-4867-BF54-7C772862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0CA9-3156-4262-B5CE-2C733890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767EB-3854-4D81-8D06-DF6BD243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A7B4E-F158-4140-A571-C2DA9164C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448CD-0E6E-44A7-9B5F-4915E3976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D2B95-1AA8-4406-B1D0-F45C00BC9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4B25D-826E-4AA9-955D-702FB25A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B5-9D83-4C0A-A578-AB3080D428A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3D83A-2137-4829-801B-2AD61561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2E36D-3C16-48E1-88AB-65489AF4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1193-DD97-4867-BF54-7C772862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5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F335-7411-4968-9B5E-F7F47AB4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6355B-E37D-451B-ADF4-54400341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B5-9D83-4C0A-A578-AB3080D428A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A79A6-0745-4C6E-B614-53C8A98F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DD40E-DDA4-418F-A892-E73C00FE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1193-DD97-4867-BF54-7C772862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8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4C695-349F-4AA6-A45B-66FB3066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B5-9D83-4C0A-A578-AB3080D428A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179CF-AC5F-4832-953D-FB1C86FE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773D8-B5F0-455F-AE67-6E9CEF16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1193-DD97-4867-BF54-7C772862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0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CDA8-8F8B-4984-AC53-A97F173A9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AE01-11E9-495F-A5BF-C36EF8475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8B77E-54B3-419D-A339-3B855E84A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BBAE4-0B07-451E-A2C7-86614361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B5-9D83-4C0A-A578-AB3080D428A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73EBF-D835-4164-B9F2-76F9A24B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B2F20-051B-4208-898B-BCA51D36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1193-DD97-4867-BF54-7C772862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E820-3EB0-4B3A-98AE-9D6F36BF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F9DFF-68C9-416B-8D68-674C95D05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B2DE0-5191-4D63-A5F4-D9871B941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5B812-66B9-4D8C-BB67-FB39B350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B5-9D83-4C0A-A578-AB3080D428A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EE7B8-12EC-4B24-9105-19E0BC56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59C93-B9C6-42CC-B17F-D02E3B49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1193-DD97-4867-BF54-7C772862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6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B1AB3-1B17-411E-B3E2-AE7A13BB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F0B66-6C75-4E65-896D-C3C4C798B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8A6FE-3845-490D-AF34-863909200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D07B5-9D83-4C0A-A578-AB3080D428A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1105E-CF8F-4911-816A-FEFC30444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0D8D3-EE90-4C9F-9662-631EA742B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D1193-DD97-4867-BF54-7C772862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9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931D0-5DF5-4D83-BDAA-C975A4469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38328"/>
            <a:ext cx="3877056" cy="2249424"/>
          </a:xfrm>
        </p:spPr>
        <p:txBody>
          <a:bodyPr anchor="b">
            <a:normAutofit/>
          </a:bodyPr>
          <a:lstStyle/>
          <a:p>
            <a:pPr algn="l"/>
            <a:br>
              <a:rPr lang="en-US" sz="5000" dirty="0"/>
            </a:br>
            <a:r>
              <a:rPr lang="en-US" sz="5000" dirty="0"/>
              <a:t>TEAM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72036-3939-404A-B46D-0EE6F8642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4912"/>
            <a:ext cx="3209544" cy="1155525"/>
          </a:xfrm>
        </p:spPr>
        <p:txBody>
          <a:bodyPr anchor="t">
            <a:normAutofit/>
          </a:bodyPr>
          <a:lstStyle/>
          <a:p>
            <a:pPr algn="l"/>
            <a:endParaRPr lang="en-US" sz="2000" dirty="0"/>
          </a:p>
          <a:p>
            <a:pPr algn="l"/>
            <a:r>
              <a:rPr lang="en-US" sz="3600" dirty="0" err="1"/>
              <a:t>MaidEase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2EA15-8851-52D8-37D7-217EB34E333F}"/>
              </a:ext>
            </a:extLst>
          </p:cNvPr>
          <p:cNvSpPr txBox="1"/>
          <p:nvPr/>
        </p:nvSpPr>
        <p:spPr>
          <a:xfrm>
            <a:off x="5846955" y="2252546"/>
            <a:ext cx="63450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TEAM MEMBERS –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1. Sai Teja </a:t>
            </a:r>
            <a:r>
              <a:rPr lang="en-US" sz="2000" dirty="0" err="1">
                <a:solidFill>
                  <a:schemeClr val="bg1"/>
                </a:solidFill>
              </a:rPr>
              <a:t>Malladi</a:t>
            </a:r>
            <a:r>
              <a:rPr lang="en-US" sz="2000" dirty="0">
                <a:solidFill>
                  <a:schemeClr val="bg1"/>
                </a:solidFill>
              </a:rPr>
              <a:t> (Project Manager)</a:t>
            </a:r>
          </a:p>
          <a:p>
            <a:r>
              <a:rPr lang="en-US" sz="2000" dirty="0">
                <a:solidFill>
                  <a:schemeClr val="bg1"/>
                </a:solidFill>
              </a:rPr>
              <a:t>2. Jahid Hassan (Project Owner)</a:t>
            </a:r>
          </a:p>
          <a:p>
            <a:r>
              <a:rPr lang="en-US" sz="2000" dirty="0">
                <a:solidFill>
                  <a:schemeClr val="bg1"/>
                </a:solidFill>
              </a:rPr>
              <a:t>3. Bhakti </a:t>
            </a:r>
            <a:r>
              <a:rPr lang="en-US" sz="2000" dirty="0" err="1">
                <a:solidFill>
                  <a:schemeClr val="bg1"/>
                </a:solidFill>
              </a:rPr>
              <a:t>Palkar</a:t>
            </a:r>
            <a:r>
              <a:rPr lang="en-US" sz="2000" dirty="0">
                <a:solidFill>
                  <a:schemeClr val="bg1"/>
                </a:solidFill>
              </a:rPr>
              <a:t> (Lead Business Analyst)</a:t>
            </a:r>
          </a:p>
          <a:p>
            <a:r>
              <a:rPr lang="en-US" sz="2000" dirty="0">
                <a:solidFill>
                  <a:schemeClr val="bg1"/>
                </a:solidFill>
              </a:rPr>
              <a:t>4. Tahera Shaikh (Lead Developer)</a:t>
            </a:r>
          </a:p>
          <a:p>
            <a:r>
              <a:rPr lang="en-US" sz="2000" dirty="0">
                <a:solidFill>
                  <a:schemeClr val="bg1"/>
                </a:solidFill>
              </a:rPr>
              <a:t>5. Nidhi </a:t>
            </a:r>
            <a:r>
              <a:rPr lang="en-US" sz="2000" dirty="0" err="1">
                <a:solidFill>
                  <a:schemeClr val="bg1"/>
                </a:solidFill>
              </a:rPr>
              <a:t>Berde</a:t>
            </a:r>
            <a:r>
              <a:rPr lang="en-US" sz="2000" dirty="0">
                <a:solidFill>
                  <a:schemeClr val="bg1"/>
                </a:solidFill>
              </a:rPr>
              <a:t> (Software Developer)</a:t>
            </a:r>
          </a:p>
          <a:p>
            <a:r>
              <a:rPr lang="en-US" sz="2000" dirty="0">
                <a:solidFill>
                  <a:schemeClr val="bg1"/>
                </a:solidFill>
              </a:rPr>
              <a:t>6. </a:t>
            </a:r>
            <a:r>
              <a:rPr lang="en-US" sz="2000" dirty="0" err="1">
                <a:solidFill>
                  <a:schemeClr val="bg1"/>
                </a:solidFill>
              </a:rPr>
              <a:t>Rushda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Manusri</a:t>
            </a:r>
            <a:r>
              <a:rPr lang="en-US" sz="2000" dirty="0">
                <a:solidFill>
                  <a:schemeClr val="bg1"/>
                </a:solidFill>
              </a:rPr>
              <a:t> (QA Analyst)</a:t>
            </a:r>
          </a:p>
          <a:p>
            <a:r>
              <a:rPr lang="en-US" sz="2000" dirty="0">
                <a:solidFill>
                  <a:schemeClr val="bg1"/>
                </a:solidFill>
              </a:rPr>
              <a:t>7. </a:t>
            </a:r>
            <a:r>
              <a:rPr lang="en-US" sz="2000" dirty="0" err="1">
                <a:solidFill>
                  <a:schemeClr val="bg1"/>
                </a:solidFill>
              </a:rPr>
              <a:t>Amala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Natu</a:t>
            </a:r>
            <a:r>
              <a:rPr lang="en-US" sz="2000" dirty="0">
                <a:solidFill>
                  <a:schemeClr val="bg1"/>
                </a:solidFill>
              </a:rPr>
              <a:t> (Software Tester)</a:t>
            </a:r>
          </a:p>
          <a:p>
            <a:r>
              <a:rPr lang="en-US" sz="2000" dirty="0">
                <a:solidFill>
                  <a:schemeClr val="bg1"/>
                </a:solidFill>
              </a:rPr>
              <a:t>8. Sai Manish Avasarala (</a:t>
            </a:r>
            <a:r>
              <a:rPr lang="en-US" sz="2000">
                <a:solidFill>
                  <a:schemeClr val="bg1"/>
                </a:solidFill>
              </a:rPr>
              <a:t>Database Administrator)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591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931D0-5DF5-4D83-BDAA-C975A4469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Road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72036-3939-404A-B46D-0EE6F8642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9" y="390832"/>
            <a:ext cx="3233585" cy="873612"/>
          </a:xfrm>
        </p:spPr>
        <p:txBody>
          <a:bodyPr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10683-132C-6BBE-D2A3-46D65EF0B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3" y="1822348"/>
            <a:ext cx="10698068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5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931D0-5DF5-4D83-BDAA-C975A4469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RCT (CORE + CROSSCUT)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72036-3939-404A-B46D-0EE6F8642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9" y="390832"/>
            <a:ext cx="3233585" cy="873612"/>
          </a:xfrm>
        </p:spPr>
        <p:txBody>
          <a:bodyPr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A0135-6148-D7CF-7C3F-4EA97CA52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86" y="1822348"/>
            <a:ext cx="8259328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6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931D0-5DF5-4D83-BDAA-C975A4469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 fontScale="90000"/>
          </a:bodyPr>
          <a:lstStyle/>
          <a:p>
            <a:pPr algn="l"/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USE CASE DIAGRAMS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72036-3939-404A-B46D-0EE6F8642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9" y="390832"/>
            <a:ext cx="3233585" cy="873612"/>
          </a:xfrm>
        </p:spPr>
        <p:txBody>
          <a:bodyPr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7FFAD-95A1-9210-46CB-67FAB53AB511}"/>
              </a:ext>
            </a:extLst>
          </p:cNvPr>
          <p:cNvSpPr txBox="1"/>
          <p:nvPr/>
        </p:nvSpPr>
        <p:spPr>
          <a:xfrm>
            <a:off x="11197652" y="989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EA458-F0CC-7164-8492-142D68B02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84" y="2033326"/>
            <a:ext cx="6668431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5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931D0-5DF5-4D83-BDAA-C975A4469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Use Case Specification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72036-3939-404A-B46D-0EE6F8642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9" y="390832"/>
            <a:ext cx="3233585" cy="873612"/>
          </a:xfrm>
        </p:spPr>
        <p:txBody>
          <a:bodyPr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7FFAD-95A1-9210-46CB-67FAB53AB511}"/>
              </a:ext>
            </a:extLst>
          </p:cNvPr>
          <p:cNvSpPr txBox="1"/>
          <p:nvPr/>
        </p:nvSpPr>
        <p:spPr>
          <a:xfrm>
            <a:off x="9323292" y="12520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42132-1A39-3B8E-7F6E-1B8DD180D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30" y="1574310"/>
            <a:ext cx="4815486" cy="1912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72B860-EF1E-A031-7A6F-96A7540AD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3486417"/>
            <a:ext cx="4743841" cy="1912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DD0D0C-D73F-676E-C15C-4C5DA9A21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5449115"/>
            <a:ext cx="4743841" cy="140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1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931D0-5DF5-4D83-BDAA-C975A4469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 fontScale="90000"/>
          </a:bodyPr>
          <a:lstStyle/>
          <a:p>
            <a:pPr algn="l"/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TEST DESIGN AND TEST CASES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72036-3939-404A-B46D-0EE6F8642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9" y="390832"/>
            <a:ext cx="3233585" cy="873612"/>
          </a:xfrm>
        </p:spPr>
        <p:txBody>
          <a:bodyPr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7FFAD-95A1-9210-46CB-67FAB53AB511}"/>
              </a:ext>
            </a:extLst>
          </p:cNvPr>
          <p:cNvSpPr txBox="1"/>
          <p:nvPr/>
        </p:nvSpPr>
        <p:spPr>
          <a:xfrm>
            <a:off x="11197652" y="989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235048-DCE4-E901-B12F-5D06DA5F4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985" y="1971430"/>
            <a:ext cx="5401429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9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931D0-5DF5-4D83-BDAA-C975A4469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Test Execution 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72036-3939-404A-B46D-0EE6F8642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9" y="390832"/>
            <a:ext cx="3233585" cy="873612"/>
          </a:xfrm>
        </p:spPr>
        <p:txBody>
          <a:bodyPr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7FFAD-95A1-9210-46CB-67FAB53AB511}"/>
              </a:ext>
            </a:extLst>
          </p:cNvPr>
          <p:cNvSpPr txBox="1"/>
          <p:nvPr/>
        </p:nvSpPr>
        <p:spPr>
          <a:xfrm>
            <a:off x="11197652" y="989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34A953-1BD3-4CD9-66D5-F85B03C10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37" y="1819050"/>
            <a:ext cx="7034688" cy="39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931D0-5DF5-4D83-BDAA-C975A4469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 fontScale="90000"/>
          </a:bodyPr>
          <a:lstStyle/>
          <a:p>
            <a:pPr algn="l"/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GITHUB POWERPOINT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72036-3939-404A-B46D-0EE6F8642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9" y="390832"/>
            <a:ext cx="3233585" cy="873612"/>
          </a:xfrm>
        </p:spPr>
        <p:txBody>
          <a:bodyPr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7FFAD-95A1-9210-46CB-67FAB53AB511}"/>
              </a:ext>
            </a:extLst>
          </p:cNvPr>
          <p:cNvSpPr txBox="1"/>
          <p:nvPr/>
        </p:nvSpPr>
        <p:spPr>
          <a:xfrm>
            <a:off x="11197652" y="989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507F58-38B7-D1B8-D12C-9C35F60F8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07" y="1965142"/>
            <a:ext cx="6706536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0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931D0-5DF5-4D83-BDAA-C975A4469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 fontScale="90000"/>
          </a:bodyPr>
          <a:lstStyle/>
          <a:p>
            <a:pPr algn="l"/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APPLICATION DEMO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72036-3939-404A-B46D-0EE6F8642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9" y="390832"/>
            <a:ext cx="3233585" cy="873612"/>
          </a:xfrm>
        </p:spPr>
        <p:txBody>
          <a:bodyPr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7FFAD-95A1-9210-46CB-67FAB53AB511}"/>
              </a:ext>
            </a:extLst>
          </p:cNvPr>
          <p:cNvSpPr txBox="1"/>
          <p:nvPr/>
        </p:nvSpPr>
        <p:spPr>
          <a:xfrm>
            <a:off x="11197652" y="989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44DD6C-B551-EB3B-D7C0-3AF5EE3B7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55" y="1895918"/>
            <a:ext cx="10478962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2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9623</TotalTime>
  <Words>111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TEAM 1 </vt:lpstr>
      <vt:lpstr> Road Map</vt:lpstr>
      <vt:lpstr>RCT (CORE + CROSSCUT)</vt:lpstr>
      <vt:lpstr> USE CASE DIAGRAMS </vt:lpstr>
      <vt:lpstr> Use Case Specification</vt:lpstr>
      <vt:lpstr> TEST DESIGN AND TEST CASES </vt:lpstr>
      <vt:lpstr> Test Execution Log</vt:lpstr>
      <vt:lpstr> GITHUB POWERPOINT </vt:lpstr>
      <vt:lpstr> APPLICATION 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 Jay Patel</dc:title>
  <dc:creator>John Brilhart</dc:creator>
  <cp:lastModifiedBy>Manish Avasarala</cp:lastModifiedBy>
  <cp:revision>25</cp:revision>
  <dcterms:created xsi:type="dcterms:W3CDTF">2021-04-26T23:23:36Z</dcterms:created>
  <dcterms:modified xsi:type="dcterms:W3CDTF">2023-11-17T03:27:25Z</dcterms:modified>
</cp:coreProperties>
</file>