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10"/>
  </p:normalViewPr>
  <p:slideViewPr>
    <p:cSldViewPr snapToGrid="0">
      <p:cViewPr varScale="1">
        <p:scale>
          <a:sx n="76" d="100"/>
          <a:sy n="76" d="100"/>
        </p:scale>
        <p:origin x="68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DFAE-B0F3-9CB2-D70A-1AAB077EC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53F89-F412-DB1E-7593-F1B45CD66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1546-DF95-43B2-A483-182B92D4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455E-AAAD-F841-0592-A7C9161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C541-C310-81B8-6A06-B2E00E95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FA76-12E7-BA60-580B-10D021A2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C7C08-6E43-8888-4789-47FA184EC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F709-17B3-17F4-4658-D62C6D4D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907C-3E6F-95BB-CEEA-8F866A0B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2057-164E-B94F-FCD1-B6E6C30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3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CFC73-2163-F735-6C10-8D3A6E5E3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E9915-9E8E-65EC-43B0-F11D9E24F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37A8-0DDD-F7CC-173B-8A520179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4AE76-07EA-EB8C-D74C-2C9332DC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49719-094D-6A72-EA15-7E87271E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4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9663-F68F-6F1E-5FEB-8C7529F3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295F-9C1E-8E1F-C73C-ED594428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E7BA-A77C-87E8-FF66-6BBBB23A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04CB-53BD-E6EB-113A-3267E8C5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7E9-E6E7-EF72-45D6-4C524FF4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4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497E-B51C-B962-1623-FC67DE68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82F50-AB5B-82AA-9CE4-8042EF8F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49AF-F29B-6B3A-F7E0-33BD4137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A0B7B-E006-EE55-8279-1D56838E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719E-987A-14B9-090D-4E3894F1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3150-C6EF-E92B-2F49-F0F0D506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E8BC-EA06-B98B-EA4D-7E3B43B6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9030C-828A-4A8A-6119-BB2CE5411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AE8D8-EFBA-4F9D-5E33-34569333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0E457-367D-EC4F-8B6F-FC054F93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EFF1-DE93-FF1B-8AA0-3EE1A935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0ED7-E27B-14DF-2CFD-849E5027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69D30-4346-5129-0C63-02DD3F9AD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676F0-CBC3-A95B-E61C-2262562D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121EF-3F13-9BC5-EC0E-20060BC72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D575B-5AA1-AFE0-4D0B-25255441C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161F3-F967-75F3-D5FC-C8F5B932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A681F-1290-E40B-8D26-272A891A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4412E-21F0-A087-2059-99FD1155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E738-5AAB-1D46-635D-9C068B6E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1544F-AF97-7A21-9160-77F7B543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5F148-F070-6098-59AA-BC8230A8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3DC14-39F6-DE6C-C254-C74A64B1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0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20350-6523-C87E-E677-9577D482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4898A-5D0A-F737-B0A7-3B6062FE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A62F1-88CF-2339-ADF4-097771AC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3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A49D-50D8-1BEC-45F9-A1E5C12A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0599-DDDB-F226-F7A8-3C3960E14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1E006-B4E0-F03E-A533-25167EE53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C4CD-76A7-C783-1A70-8C3075E5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D7141-6E9D-BDBE-0C6E-5C9EBC24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EFBCF-37B2-C6E2-B3F7-9763B26E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FE72-6887-A924-FF1E-B36A2A3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06E13-D6CB-A761-1694-FE79222E4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E3353-94FE-4E43-140E-47A79EA5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F1090-BB3E-3B22-BD60-900755D3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A4502-7085-7F56-E36B-3A7F6A09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9FB24-39B8-A111-55C5-CE8B05EB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CFBB3-729A-DF8B-CB84-0B595C1E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5A26-6FBF-C65F-20DA-E44FAB373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E7BE-CC58-39A8-DFF0-892743351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05D6-1D74-5D40-B83B-02F46FB8001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94A14-733F-ECF4-D227-B722DE89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F516-B17E-9713-4B09-3277E742E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4;p13">
            <a:extLst>
              <a:ext uri="{FF2B5EF4-FFF2-40B4-BE49-F238E27FC236}">
                <a16:creationId xmlns:a16="http://schemas.microsoft.com/office/drawing/2014/main" id="{B0DF4CA7-31BC-114A-C1E6-9D0DDBE03866}"/>
              </a:ext>
            </a:extLst>
          </p:cNvPr>
          <p:cNvSpPr txBox="1"/>
          <p:nvPr/>
        </p:nvSpPr>
        <p:spPr>
          <a:xfrm>
            <a:off x="4280135" y="223284"/>
            <a:ext cx="3284400" cy="66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55;p13">
            <a:extLst>
              <a:ext uri="{FF2B5EF4-FFF2-40B4-BE49-F238E27FC236}">
                <a16:creationId xmlns:a16="http://schemas.microsoft.com/office/drawing/2014/main" id="{17737F0E-2146-5B1E-A8BD-0577FCBE26D4}"/>
              </a:ext>
            </a:extLst>
          </p:cNvPr>
          <p:cNvSpPr/>
          <p:nvPr/>
        </p:nvSpPr>
        <p:spPr>
          <a:xfrm>
            <a:off x="4916585" y="3032796"/>
            <a:ext cx="2011500" cy="6453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endParaRPr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oogle Shape;56;p13">
            <a:extLst>
              <a:ext uri="{FF2B5EF4-FFF2-40B4-BE49-F238E27FC236}">
                <a16:creationId xmlns:a16="http://schemas.microsoft.com/office/drawing/2014/main" id="{5C7BD123-BC55-D44B-FB19-066A1407D565}"/>
              </a:ext>
            </a:extLst>
          </p:cNvPr>
          <p:cNvGrpSpPr/>
          <p:nvPr/>
        </p:nvGrpSpPr>
        <p:grpSpPr>
          <a:xfrm>
            <a:off x="1064307" y="5393711"/>
            <a:ext cx="312604" cy="556258"/>
            <a:chOff x="776275" y="736325"/>
            <a:chExt cx="416250" cy="886750"/>
          </a:xfrm>
        </p:grpSpPr>
        <p:sp>
          <p:nvSpPr>
            <p:cNvPr id="60" name="Google Shape;57;p13">
              <a:extLst>
                <a:ext uri="{FF2B5EF4-FFF2-40B4-BE49-F238E27FC236}">
                  <a16:creationId xmlns:a16="http://schemas.microsoft.com/office/drawing/2014/main" id="{381287C5-8C6A-806E-D895-9C1335044B89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Google Shape;58;p13">
              <a:extLst>
                <a:ext uri="{FF2B5EF4-FFF2-40B4-BE49-F238E27FC236}">
                  <a16:creationId xmlns:a16="http://schemas.microsoft.com/office/drawing/2014/main" id="{F5639B7E-EA5A-D847-6056-047EF5180BFC}"/>
                </a:ext>
              </a:extLst>
            </p:cNvPr>
            <p:cNvCxnSpPr>
              <a:stCxn id="60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59;p13">
              <a:extLst>
                <a:ext uri="{FF2B5EF4-FFF2-40B4-BE49-F238E27FC236}">
                  <a16:creationId xmlns:a16="http://schemas.microsoft.com/office/drawing/2014/main" id="{EB7E7076-474D-06BF-0FA9-E5502B7AA012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0;p13">
              <a:extLst>
                <a:ext uri="{FF2B5EF4-FFF2-40B4-BE49-F238E27FC236}">
                  <a16:creationId xmlns:a16="http://schemas.microsoft.com/office/drawing/2014/main" id="{7B914B40-D5FC-883E-E04D-BF7BE9665A46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1;p13">
              <a:extLst>
                <a:ext uri="{FF2B5EF4-FFF2-40B4-BE49-F238E27FC236}">
                  <a16:creationId xmlns:a16="http://schemas.microsoft.com/office/drawing/2014/main" id="{F6E757F0-E8E1-8870-8CC2-35FD2D3D9E33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" name="Google Shape;62;p13">
            <a:extLst>
              <a:ext uri="{FF2B5EF4-FFF2-40B4-BE49-F238E27FC236}">
                <a16:creationId xmlns:a16="http://schemas.microsoft.com/office/drawing/2014/main" id="{692FB9F2-34A3-71F7-5E48-37967F6B1C4A}"/>
              </a:ext>
            </a:extLst>
          </p:cNvPr>
          <p:cNvSpPr txBox="1"/>
          <p:nvPr/>
        </p:nvSpPr>
        <p:spPr>
          <a:xfrm>
            <a:off x="689086" y="5857142"/>
            <a:ext cx="1107254" cy="1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Google Shape;63;p13">
            <a:extLst>
              <a:ext uri="{FF2B5EF4-FFF2-40B4-BE49-F238E27FC236}">
                <a16:creationId xmlns:a16="http://schemas.microsoft.com/office/drawing/2014/main" id="{15B90AD4-EB47-A804-A69A-73CD677F6D64}"/>
              </a:ext>
            </a:extLst>
          </p:cNvPr>
          <p:cNvGrpSpPr/>
          <p:nvPr/>
        </p:nvGrpSpPr>
        <p:grpSpPr>
          <a:xfrm>
            <a:off x="2969430" y="873538"/>
            <a:ext cx="312604" cy="556258"/>
            <a:chOff x="776275" y="736325"/>
            <a:chExt cx="416250" cy="886750"/>
          </a:xfrm>
        </p:grpSpPr>
        <p:sp>
          <p:nvSpPr>
            <p:cNvPr id="67" name="Google Shape;64;p13">
              <a:extLst>
                <a:ext uri="{FF2B5EF4-FFF2-40B4-BE49-F238E27FC236}">
                  <a16:creationId xmlns:a16="http://schemas.microsoft.com/office/drawing/2014/main" id="{E394B150-BE3D-6D8B-7E71-42648BCD925F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Google Shape;65;p13">
              <a:extLst>
                <a:ext uri="{FF2B5EF4-FFF2-40B4-BE49-F238E27FC236}">
                  <a16:creationId xmlns:a16="http://schemas.microsoft.com/office/drawing/2014/main" id="{B03D5B85-701A-D20D-FD96-6EE7D415D4F2}"/>
                </a:ext>
              </a:extLst>
            </p:cNvPr>
            <p:cNvCxnSpPr>
              <a:stCxn id="6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6;p13">
              <a:extLst>
                <a:ext uri="{FF2B5EF4-FFF2-40B4-BE49-F238E27FC236}">
                  <a16:creationId xmlns:a16="http://schemas.microsoft.com/office/drawing/2014/main" id="{F7A2CA66-3037-DD50-F2E6-784ECE20EAA4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67;p13">
              <a:extLst>
                <a:ext uri="{FF2B5EF4-FFF2-40B4-BE49-F238E27FC236}">
                  <a16:creationId xmlns:a16="http://schemas.microsoft.com/office/drawing/2014/main" id="{B7BBF55D-BA3A-54DF-99B4-D22DB55D5507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68;p13">
              <a:extLst>
                <a:ext uri="{FF2B5EF4-FFF2-40B4-BE49-F238E27FC236}">
                  <a16:creationId xmlns:a16="http://schemas.microsoft.com/office/drawing/2014/main" id="{E145F5E6-479E-AD7C-C7A1-CE942AF7EB4D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" name="Google Shape;69;p13">
            <a:extLst>
              <a:ext uri="{FF2B5EF4-FFF2-40B4-BE49-F238E27FC236}">
                <a16:creationId xmlns:a16="http://schemas.microsoft.com/office/drawing/2014/main" id="{129DC146-7736-3D44-38D0-79FA775D332C}"/>
              </a:ext>
            </a:extLst>
          </p:cNvPr>
          <p:cNvSpPr txBox="1"/>
          <p:nvPr/>
        </p:nvSpPr>
        <p:spPr>
          <a:xfrm>
            <a:off x="2601362" y="1318843"/>
            <a:ext cx="1361344" cy="27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Dev. Team 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0;p13">
            <a:extLst>
              <a:ext uri="{FF2B5EF4-FFF2-40B4-BE49-F238E27FC236}">
                <a16:creationId xmlns:a16="http://schemas.microsoft.com/office/drawing/2014/main" id="{57923ED4-9C10-BEEE-FAC7-F09FC5D9BDDF}"/>
              </a:ext>
            </a:extLst>
          </p:cNvPr>
          <p:cNvSpPr/>
          <p:nvPr/>
        </p:nvSpPr>
        <p:spPr>
          <a:xfrm>
            <a:off x="8815747" y="1435687"/>
            <a:ext cx="2008308" cy="484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</a:t>
            </a:r>
          </a:p>
        </p:txBody>
      </p:sp>
      <p:sp>
        <p:nvSpPr>
          <p:cNvPr id="75" name="Google Shape;72;p13">
            <a:extLst>
              <a:ext uri="{FF2B5EF4-FFF2-40B4-BE49-F238E27FC236}">
                <a16:creationId xmlns:a16="http://schemas.microsoft.com/office/drawing/2014/main" id="{19E681EA-708C-A1E0-7A90-E5E48B1A7D25}"/>
              </a:ext>
            </a:extLst>
          </p:cNvPr>
          <p:cNvSpPr/>
          <p:nvPr/>
        </p:nvSpPr>
        <p:spPr>
          <a:xfrm>
            <a:off x="9173267" y="4560533"/>
            <a:ext cx="2433368" cy="51107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Google Shape;73;p13">
            <a:extLst>
              <a:ext uri="{FF2B5EF4-FFF2-40B4-BE49-F238E27FC236}">
                <a16:creationId xmlns:a16="http://schemas.microsoft.com/office/drawing/2014/main" id="{F5983E9D-B32D-A7DA-3384-DBEF53493105}"/>
              </a:ext>
            </a:extLst>
          </p:cNvPr>
          <p:cNvCxnSpPr>
            <a:cxnSpLocks/>
          </p:cNvCxnSpPr>
          <p:nvPr/>
        </p:nvCxnSpPr>
        <p:spPr>
          <a:xfrm flipV="1">
            <a:off x="1433991" y="3697776"/>
            <a:ext cx="3537207" cy="1781658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4;p13">
            <a:extLst>
              <a:ext uri="{FF2B5EF4-FFF2-40B4-BE49-F238E27FC236}">
                <a16:creationId xmlns:a16="http://schemas.microsoft.com/office/drawing/2014/main" id="{37C86B00-C670-0EA1-C727-ADC14F9870FF}"/>
              </a:ext>
            </a:extLst>
          </p:cNvPr>
          <p:cNvCxnSpPr>
            <a:cxnSpLocks/>
          </p:cNvCxnSpPr>
          <p:nvPr/>
        </p:nvCxnSpPr>
        <p:spPr>
          <a:xfrm flipV="1">
            <a:off x="1698657" y="3754090"/>
            <a:ext cx="3547410" cy="1781365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8" name="Google Shape;75;p13">
            <a:extLst>
              <a:ext uri="{FF2B5EF4-FFF2-40B4-BE49-F238E27FC236}">
                <a16:creationId xmlns:a16="http://schemas.microsoft.com/office/drawing/2014/main" id="{E78DEED8-9841-1DD8-2782-45185F1CADA1}"/>
              </a:ext>
            </a:extLst>
          </p:cNvPr>
          <p:cNvSpPr txBox="1"/>
          <p:nvPr/>
        </p:nvSpPr>
        <p:spPr>
          <a:xfrm rot="19823371">
            <a:off x="1075204" y="4284702"/>
            <a:ext cx="2967594" cy="4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Register, create profile, avail in subscription plan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for household service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Book the service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6;p13">
            <a:extLst>
              <a:ext uri="{FF2B5EF4-FFF2-40B4-BE49-F238E27FC236}">
                <a16:creationId xmlns:a16="http://schemas.microsoft.com/office/drawing/2014/main" id="{43E89AC7-9ABB-B5E1-2C32-3D993DEA5422}"/>
              </a:ext>
            </a:extLst>
          </p:cNvPr>
          <p:cNvSpPr txBox="1"/>
          <p:nvPr/>
        </p:nvSpPr>
        <p:spPr>
          <a:xfrm rot="20057013">
            <a:off x="1773271" y="4896337"/>
            <a:ext cx="2275108" cy="52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 Authentication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Display nearby household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Provides special offers.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oogle Shape;77;p13">
            <a:extLst>
              <a:ext uri="{FF2B5EF4-FFF2-40B4-BE49-F238E27FC236}">
                <a16:creationId xmlns:a16="http://schemas.microsoft.com/office/drawing/2014/main" id="{C72096D1-2C30-AA0A-4C3F-F8242B7BAF3C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6847196" y="1678087"/>
            <a:ext cx="1968551" cy="1384581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1" name="Google Shape;78;p13">
            <a:extLst>
              <a:ext uri="{FF2B5EF4-FFF2-40B4-BE49-F238E27FC236}">
                <a16:creationId xmlns:a16="http://schemas.microsoft.com/office/drawing/2014/main" id="{398168CB-4C65-18AC-6632-2D57ECA5FBF1}"/>
              </a:ext>
            </a:extLst>
          </p:cNvPr>
          <p:cNvSpPr txBox="1"/>
          <p:nvPr/>
        </p:nvSpPr>
        <p:spPr>
          <a:xfrm rot="19485569">
            <a:off x="6989766" y="2194202"/>
            <a:ext cx="2071373" cy="4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Household services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Google Shape;79;p13">
            <a:extLst>
              <a:ext uri="{FF2B5EF4-FFF2-40B4-BE49-F238E27FC236}">
                <a16:creationId xmlns:a16="http://schemas.microsoft.com/office/drawing/2014/main" id="{9A0A670B-5169-AE61-0390-66876493ABA6}"/>
              </a:ext>
            </a:extLst>
          </p:cNvPr>
          <p:cNvCxnSpPr>
            <a:cxnSpLocks/>
            <a:stCxn id="139" idx="1"/>
            <a:endCxn id="58" idx="3"/>
          </p:cNvCxnSpPr>
          <p:nvPr/>
        </p:nvCxnSpPr>
        <p:spPr>
          <a:xfrm flipH="1">
            <a:off x="6928085" y="3339616"/>
            <a:ext cx="2891816" cy="1583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5" name="Google Shape;82;p13">
            <a:extLst>
              <a:ext uri="{FF2B5EF4-FFF2-40B4-BE49-F238E27FC236}">
                <a16:creationId xmlns:a16="http://schemas.microsoft.com/office/drawing/2014/main" id="{5EF1B82E-B700-6955-6C1B-1D17681CCF28}"/>
              </a:ext>
            </a:extLst>
          </p:cNvPr>
          <p:cNvSpPr txBox="1"/>
          <p:nvPr/>
        </p:nvSpPr>
        <p:spPr>
          <a:xfrm rot="2551516">
            <a:off x="3545038" y="2029014"/>
            <a:ext cx="1942296" cy="434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Technical issues posted by Customer Support Team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Google Shape;83;p13">
            <a:extLst>
              <a:ext uri="{FF2B5EF4-FFF2-40B4-BE49-F238E27FC236}">
                <a16:creationId xmlns:a16="http://schemas.microsoft.com/office/drawing/2014/main" id="{E628284F-89F1-CA86-DC3B-13B8F0CC995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784346" y="3707562"/>
            <a:ext cx="2388921" cy="1108509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88" name="Google Shape;85;p13">
            <a:extLst>
              <a:ext uri="{FF2B5EF4-FFF2-40B4-BE49-F238E27FC236}">
                <a16:creationId xmlns:a16="http://schemas.microsoft.com/office/drawing/2014/main" id="{489D52F5-56C8-E7B2-8582-40627080DB94}"/>
              </a:ext>
            </a:extLst>
          </p:cNvPr>
          <p:cNvGrpSpPr/>
          <p:nvPr/>
        </p:nvGrpSpPr>
        <p:grpSpPr>
          <a:xfrm>
            <a:off x="930109" y="1674507"/>
            <a:ext cx="312604" cy="556258"/>
            <a:chOff x="776275" y="736325"/>
            <a:chExt cx="416250" cy="886750"/>
          </a:xfrm>
        </p:grpSpPr>
        <p:sp>
          <p:nvSpPr>
            <p:cNvPr id="89" name="Google Shape;86;p13">
              <a:extLst>
                <a:ext uri="{FF2B5EF4-FFF2-40B4-BE49-F238E27FC236}">
                  <a16:creationId xmlns:a16="http://schemas.microsoft.com/office/drawing/2014/main" id="{B1BDF006-2D0B-F9CA-AAC0-AE4F3214A24E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Google Shape;87;p13">
              <a:extLst>
                <a:ext uri="{FF2B5EF4-FFF2-40B4-BE49-F238E27FC236}">
                  <a16:creationId xmlns:a16="http://schemas.microsoft.com/office/drawing/2014/main" id="{4F7DAFC2-62BC-A689-E6C7-AD2073F33A84}"/>
                </a:ext>
              </a:extLst>
            </p:cNvPr>
            <p:cNvCxnSpPr>
              <a:stCxn id="89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88;p13">
              <a:extLst>
                <a:ext uri="{FF2B5EF4-FFF2-40B4-BE49-F238E27FC236}">
                  <a16:creationId xmlns:a16="http://schemas.microsoft.com/office/drawing/2014/main" id="{7ED8A1BE-6AC7-A020-6D2F-5EF163A9A945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89;p13">
              <a:extLst>
                <a:ext uri="{FF2B5EF4-FFF2-40B4-BE49-F238E27FC236}">
                  <a16:creationId xmlns:a16="http://schemas.microsoft.com/office/drawing/2014/main" id="{004559E1-78D4-8ED8-76FA-60020409AAEA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0;p13">
              <a:extLst>
                <a:ext uri="{FF2B5EF4-FFF2-40B4-BE49-F238E27FC236}">
                  <a16:creationId xmlns:a16="http://schemas.microsoft.com/office/drawing/2014/main" id="{1DF9FD21-C77C-FEE6-B08A-3D8738DDDCDE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1;p13">
            <a:extLst>
              <a:ext uri="{FF2B5EF4-FFF2-40B4-BE49-F238E27FC236}">
                <a16:creationId xmlns:a16="http://schemas.microsoft.com/office/drawing/2014/main" id="{F5E2313C-A691-7621-2706-C0439964D7E6}"/>
              </a:ext>
            </a:extLst>
          </p:cNvPr>
          <p:cNvSpPr txBox="1"/>
          <p:nvPr/>
        </p:nvSpPr>
        <p:spPr>
          <a:xfrm>
            <a:off x="468722" y="2145354"/>
            <a:ext cx="1220400" cy="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Google Shape;93;p13">
            <a:extLst>
              <a:ext uri="{FF2B5EF4-FFF2-40B4-BE49-F238E27FC236}">
                <a16:creationId xmlns:a16="http://schemas.microsoft.com/office/drawing/2014/main" id="{8D6FE73B-7E60-538B-DFC8-1E3CF16110E3}"/>
              </a:ext>
            </a:extLst>
          </p:cNvPr>
          <p:cNvSpPr txBox="1"/>
          <p:nvPr/>
        </p:nvSpPr>
        <p:spPr>
          <a:xfrm rot="619824">
            <a:off x="1536438" y="2313831"/>
            <a:ext cx="2661567" cy="43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Solves Customers and Service Providers issues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Reports technical issues to Product Dev. Team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4;p13">
            <a:extLst>
              <a:ext uri="{FF2B5EF4-FFF2-40B4-BE49-F238E27FC236}">
                <a16:creationId xmlns:a16="http://schemas.microsoft.com/office/drawing/2014/main" id="{125D419C-85F1-8BA6-EEB4-9307C5235444}"/>
              </a:ext>
            </a:extLst>
          </p:cNvPr>
          <p:cNvSpPr/>
          <p:nvPr/>
        </p:nvSpPr>
        <p:spPr>
          <a:xfrm>
            <a:off x="6485293" y="2556171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5;p13">
            <a:extLst>
              <a:ext uri="{FF2B5EF4-FFF2-40B4-BE49-F238E27FC236}">
                <a16:creationId xmlns:a16="http://schemas.microsoft.com/office/drawing/2014/main" id="{F4063568-1E7D-0A4A-AB83-4AECF0CE0778}"/>
              </a:ext>
            </a:extLst>
          </p:cNvPr>
          <p:cNvSpPr/>
          <p:nvPr/>
        </p:nvSpPr>
        <p:spPr>
          <a:xfrm>
            <a:off x="9229737" y="2820268"/>
            <a:ext cx="485526" cy="48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6;p13">
            <a:extLst>
              <a:ext uri="{FF2B5EF4-FFF2-40B4-BE49-F238E27FC236}">
                <a16:creationId xmlns:a16="http://schemas.microsoft.com/office/drawing/2014/main" id="{BBB08316-8EB9-C332-7127-15231218B328}"/>
              </a:ext>
            </a:extLst>
          </p:cNvPr>
          <p:cNvSpPr/>
          <p:nvPr/>
        </p:nvSpPr>
        <p:spPr>
          <a:xfrm>
            <a:off x="8788434" y="4180772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Google Shape;104;p13">
            <a:extLst>
              <a:ext uri="{FF2B5EF4-FFF2-40B4-BE49-F238E27FC236}">
                <a16:creationId xmlns:a16="http://schemas.microsoft.com/office/drawing/2014/main" id="{CF9AC0AC-A682-2F14-FC01-CD4038FEE32F}"/>
              </a:ext>
            </a:extLst>
          </p:cNvPr>
          <p:cNvCxnSpPr>
            <a:cxnSpLocks/>
          </p:cNvCxnSpPr>
          <p:nvPr/>
        </p:nvCxnSpPr>
        <p:spPr>
          <a:xfrm>
            <a:off x="5944710" y="1630686"/>
            <a:ext cx="0" cy="137943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8" name="Google Shape;105;p13">
            <a:extLst>
              <a:ext uri="{FF2B5EF4-FFF2-40B4-BE49-F238E27FC236}">
                <a16:creationId xmlns:a16="http://schemas.microsoft.com/office/drawing/2014/main" id="{6709A64E-537B-E4E6-6098-E183660FBA1B}"/>
              </a:ext>
            </a:extLst>
          </p:cNvPr>
          <p:cNvSpPr txBox="1"/>
          <p:nvPr/>
        </p:nvSpPr>
        <p:spPr>
          <a:xfrm rot="5402079">
            <a:off x="5446302" y="2291267"/>
            <a:ext cx="1286465" cy="25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Processes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3A16212-B12A-D75C-5251-01EA883B9700}"/>
              </a:ext>
            </a:extLst>
          </p:cNvPr>
          <p:cNvSpPr/>
          <p:nvPr/>
        </p:nvSpPr>
        <p:spPr>
          <a:xfrm>
            <a:off x="5124167" y="1170607"/>
            <a:ext cx="2008309" cy="484800"/>
          </a:xfrm>
          <a:prstGeom prst="roundRect">
            <a:avLst>
              <a:gd name="adj" fmla="val 1886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F0A12D6-2D87-892E-7556-898ADAF4073D}"/>
              </a:ext>
            </a:extLst>
          </p:cNvPr>
          <p:cNvSpPr txBox="1"/>
          <p:nvPr/>
        </p:nvSpPr>
        <p:spPr>
          <a:xfrm>
            <a:off x="8013349" y="3316892"/>
            <a:ext cx="185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Ads</a:t>
            </a:r>
          </a:p>
        </p:txBody>
      </p:sp>
      <p:sp>
        <p:nvSpPr>
          <p:cNvPr id="122" name="Google Shape;94;p13">
            <a:extLst>
              <a:ext uri="{FF2B5EF4-FFF2-40B4-BE49-F238E27FC236}">
                <a16:creationId xmlns:a16="http://schemas.microsoft.com/office/drawing/2014/main" id="{ED12979E-6D9C-BEC7-771F-D5D9B7DFF72C}"/>
              </a:ext>
            </a:extLst>
          </p:cNvPr>
          <p:cNvSpPr/>
          <p:nvPr/>
        </p:nvSpPr>
        <p:spPr>
          <a:xfrm>
            <a:off x="5465561" y="1703737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434649-B0A9-BC55-9685-06EBC806B0E1}"/>
              </a:ext>
            </a:extLst>
          </p:cNvPr>
          <p:cNvSpPr txBox="1"/>
          <p:nvPr/>
        </p:nvSpPr>
        <p:spPr>
          <a:xfrm rot="1602293">
            <a:off x="6927677" y="4305688"/>
            <a:ext cx="24333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Sharing and Advertisement</a:t>
            </a:r>
          </a:p>
        </p:txBody>
      </p:sp>
      <p:sp>
        <p:nvSpPr>
          <p:cNvPr id="139" name="Google Shape;70;p13">
            <a:extLst>
              <a:ext uri="{FF2B5EF4-FFF2-40B4-BE49-F238E27FC236}">
                <a16:creationId xmlns:a16="http://schemas.microsoft.com/office/drawing/2014/main" id="{BD242AB3-CAAD-0040-18C2-03D404E5C206}"/>
              </a:ext>
            </a:extLst>
          </p:cNvPr>
          <p:cNvSpPr/>
          <p:nvPr/>
        </p:nvSpPr>
        <p:spPr>
          <a:xfrm>
            <a:off x="9819901" y="3097216"/>
            <a:ext cx="2008308" cy="484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 Management</a:t>
            </a:r>
          </a:p>
        </p:txBody>
      </p:sp>
      <p:sp>
        <p:nvSpPr>
          <p:cNvPr id="144" name="Google Shape;72;p13">
            <a:extLst>
              <a:ext uri="{FF2B5EF4-FFF2-40B4-BE49-F238E27FC236}">
                <a16:creationId xmlns:a16="http://schemas.microsoft.com/office/drawing/2014/main" id="{20ECB24A-2FC9-8B74-C7F6-E6AF9A5DF6C3}"/>
              </a:ext>
            </a:extLst>
          </p:cNvPr>
          <p:cNvSpPr/>
          <p:nvPr/>
        </p:nvSpPr>
        <p:spPr>
          <a:xfrm>
            <a:off x="5870671" y="5379167"/>
            <a:ext cx="1398039" cy="51107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System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96;p13">
            <a:extLst>
              <a:ext uri="{FF2B5EF4-FFF2-40B4-BE49-F238E27FC236}">
                <a16:creationId xmlns:a16="http://schemas.microsoft.com/office/drawing/2014/main" id="{11850294-F9D2-84E2-9958-48BB30DEC26D}"/>
              </a:ext>
            </a:extLst>
          </p:cNvPr>
          <p:cNvSpPr/>
          <p:nvPr/>
        </p:nvSpPr>
        <p:spPr>
          <a:xfrm>
            <a:off x="6819696" y="4907982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Google Shape;81;p13">
            <a:extLst>
              <a:ext uri="{FF2B5EF4-FFF2-40B4-BE49-F238E27FC236}">
                <a16:creationId xmlns:a16="http://schemas.microsoft.com/office/drawing/2014/main" id="{27C7025E-E704-5549-1B25-FEB0B811022B}"/>
              </a:ext>
            </a:extLst>
          </p:cNvPr>
          <p:cNvCxnSpPr>
            <a:cxnSpLocks/>
          </p:cNvCxnSpPr>
          <p:nvPr/>
        </p:nvCxnSpPr>
        <p:spPr>
          <a:xfrm>
            <a:off x="6243267" y="3681060"/>
            <a:ext cx="202398" cy="1660422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713ADBD-8567-4F4B-5252-5868EF5B1B9A}"/>
              </a:ext>
            </a:extLst>
          </p:cNvPr>
          <p:cNvSpPr txBox="1"/>
          <p:nvPr/>
        </p:nvSpPr>
        <p:spPr>
          <a:xfrm rot="4917005">
            <a:off x="5239283" y="4539166"/>
            <a:ext cx="195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nearest Household Service Providers</a:t>
            </a:r>
          </a:p>
        </p:txBody>
      </p:sp>
      <p:cxnSp>
        <p:nvCxnSpPr>
          <p:cNvPr id="152" name="Google Shape;74;p13">
            <a:extLst>
              <a:ext uri="{FF2B5EF4-FFF2-40B4-BE49-F238E27FC236}">
                <a16:creationId xmlns:a16="http://schemas.microsoft.com/office/drawing/2014/main" id="{323338AD-B48D-7798-88CD-64D1DD9FD756}"/>
              </a:ext>
            </a:extLst>
          </p:cNvPr>
          <p:cNvCxnSpPr>
            <a:cxnSpLocks/>
          </p:cNvCxnSpPr>
          <p:nvPr/>
        </p:nvCxnSpPr>
        <p:spPr>
          <a:xfrm>
            <a:off x="3512515" y="1598171"/>
            <a:ext cx="1511288" cy="1389265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5" name="Google Shape;74;p13">
            <a:extLst>
              <a:ext uri="{FF2B5EF4-FFF2-40B4-BE49-F238E27FC236}">
                <a16:creationId xmlns:a16="http://schemas.microsoft.com/office/drawing/2014/main" id="{EC7CC8D0-4798-0DC0-9E15-10085FF81103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1078922" y="2421854"/>
            <a:ext cx="3805627" cy="738374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59" name="Google Shape;85;p13">
            <a:extLst>
              <a:ext uri="{FF2B5EF4-FFF2-40B4-BE49-F238E27FC236}">
                <a16:creationId xmlns:a16="http://schemas.microsoft.com/office/drawing/2014/main" id="{6A1E5BE4-A6EA-A5E5-9071-D542B3A9D321}"/>
              </a:ext>
            </a:extLst>
          </p:cNvPr>
          <p:cNvGrpSpPr/>
          <p:nvPr/>
        </p:nvGrpSpPr>
        <p:grpSpPr>
          <a:xfrm>
            <a:off x="428152" y="3391215"/>
            <a:ext cx="312604" cy="556258"/>
            <a:chOff x="776275" y="736325"/>
            <a:chExt cx="416250" cy="886750"/>
          </a:xfrm>
        </p:grpSpPr>
        <p:sp>
          <p:nvSpPr>
            <p:cNvPr id="160" name="Google Shape;86;p13">
              <a:extLst>
                <a:ext uri="{FF2B5EF4-FFF2-40B4-BE49-F238E27FC236}">
                  <a16:creationId xmlns:a16="http://schemas.microsoft.com/office/drawing/2014/main" id="{9778EE02-2488-C924-6E1B-654D96476100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1" name="Google Shape;87;p13">
              <a:extLst>
                <a:ext uri="{FF2B5EF4-FFF2-40B4-BE49-F238E27FC236}">
                  <a16:creationId xmlns:a16="http://schemas.microsoft.com/office/drawing/2014/main" id="{9E709CB9-86C2-318E-9A5D-8A76DCB5A3BD}"/>
                </a:ext>
              </a:extLst>
            </p:cNvPr>
            <p:cNvCxnSpPr>
              <a:stCxn id="160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88;p13">
              <a:extLst>
                <a:ext uri="{FF2B5EF4-FFF2-40B4-BE49-F238E27FC236}">
                  <a16:creationId xmlns:a16="http://schemas.microsoft.com/office/drawing/2014/main" id="{BFCC75E9-7079-BABE-F7E5-700AD0472230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89;p13">
              <a:extLst>
                <a:ext uri="{FF2B5EF4-FFF2-40B4-BE49-F238E27FC236}">
                  <a16:creationId xmlns:a16="http://schemas.microsoft.com/office/drawing/2014/main" id="{BE7672FE-27BA-B640-DBE3-78618C80677A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90;p13">
              <a:extLst>
                <a:ext uri="{FF2B5EF4-FFF2-40B4-BE49-F238E27FC236}">
                  <a16:creationId xmlns:a16="http://schemas.microsoft.com/office/drawing/2014/main" id="{334A1A42-00B8-28B8-FB62-07D54D1F429C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5" name="Google Shape;91;p13">
            <a:extLst>
              <a:ext uri="{FF2B5EF4-FFF2-40B4-BE49-F238E27FC236}">
                <a16:creationId xmlns:a16="http://schemas.microsoft.com/office/drawing/2014/main" id="{9E630096-5A22-E922-1746-69723EA4A06D}"/>
              </a:ext>
            </a:extLst>
          </p:cNvPr>
          <p:cNvSpPr txBox="1"/>
          <p:nvPr/>
        </p:nvSpPr>
        <p:spPr>
          <a:xfrm>
            <a:off x="48962" y="3861192"/>
            <a:ext cx="1330584" cy="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Team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9" name="Google Shape;73;p13">
            <a:extLst>
              <a:ext uri="{FF2B5EF4-FFF2-40B4-BE49-F238E27FC236}">
                <a16:creationId xmlns:a16="http://schemas.microsoft.com/office/drawing/2014/main" id="{1F6E8A25-33E7-63D9-15AB-EB02F634E4A2}"/>
              </a:ext>
            </a:extLst>
          </p:cNvPr>
          <p:cNvCxnSpPr>
            <a:cxnSpLocks/>
          </p:cNvCxnSpPr>
          <p:nvPr/>
        </p:nvCxnSpPr>
        <p:spPr>
          <a:xfrm flipV="1">
            <a:off x="1208467" y="3452828"/>
            <a:ext cx="3669590" cy="461613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A87F78E-4B3D-B3FA-935A-1BA19C4219C5}"/>
              </a:ext>
            </a:extLst>
          </p:cNvPr>
          <p:cNvSpPr txBox="1"/>
          <p:nvPr/>
        </p:nvSpPr>
        <p:spPr>
          <a:xfrm rot="21124340">
            <a:off x="1436731" y="3349737"/>
            <a:ext cx="2089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Manage Advertisement Feed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 Ads space sales</a:t>
            </a:r>
          </a:p>
        </p:txBody>
      </p:sp>
    </p:spTree>
    <p:extLst>
      <p:ext uri="{BB962C8B-B14F-4D97-AF65-F5344CB8AC3E}">
        <p14:creationId xmlns:p14="http://schemas.microsoft.com/office/powerpoint/2010/main" val="388202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232C-EFE7-4AF4-A525-2BC7B189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686" y="164452"/>
            <a:ext cx="2436628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Interface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21E50A-D2DB-3942-B08A-3B6293F96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12818"/>
              </p:ext>
            </p:extLst>
          </p:nvPr>
        </p:nvGraphicFramePr>
        <p:xfrm>
          <a:off x="322521" y="595977"/>
          <a:ext cx="11546958" cy="593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14">
                  <a:extLst>
                    <a:ext uri="{9D8B030D-6E8A-4147-A177-3AD203B41FA5}">
                      <a16:colId xmlns:a16="http://schemas.microsoft.com/office/drawing/2014/main" val="346399961"/>
                    </a:ext>
                  </a:extLst>
                </a:gridCol>
                <a:gridCol w="2943210">
                  <a:extLst>
                    <a:ext uri="{9D8B030D-6E8A-4147-A177-3AD203B41FA5}">
                      <a16:colId xmlns:a16="http://schemas.microsoft.com/office/drawing/2014/main" val="1257100155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3072940206"/>
                    </a:ext>
                  </a:extLst>
                </a:gridCol>
                <a:gridCol w="1587062">
                  <a:extLst>
                    <a:ext uri="{9D8B030D-6E8A-4147-A177-3AD203B41FA5}">
                      <a16:colId xmlns:a16="http://schemas.microsoft.com/office/drawing/2014/main" val="3295910783"/>
                    </a:ext>
                  </a:extLst>
                </a:gridCol>
                <a:gridCol w="1576551">
                  <a:extLst>
                    <a:ext uri="{9D8B030D-6E8A-4147-A177-3AD203B41FA5}">
                      <a16:colId xmlns:a16="http://schemas.microsoft.com/office/drawing/2014/main" val="3564484909"/>
                    </a:ext>
                  </a:extLst>
                </a:gridCol>
                <a:gridCol w="3293038">
                  <a:extLst>
                    <a:ext uri="{9D8B030D-6E8A-4147-A177-3AD203B41FA5}">
                      <a16:colId xmlns:a16="http://schemas.microsoft.com/office/drawing/2014/main" val="579946352"/>
                    </a:ext>
                  </a:extLst>
                </a:gridCol>
              </a:tblGrid>
              <a:tr h="50450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76054"/>
                  </a:ext>
                </a:extLst>
              </a:tr>
              <a:tr h="2945998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Processes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Between customer and service provider when customer books a household service,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final price should match the sum of individual service price taking into consideration the hours for which the service is availed.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a consumer or service provider signs up for MaidEase's subscription plan,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 charged matches the subscription plan amount.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Service provider paying MaidEase for running their ads should match the predefined amount. Same goes for the payment made to the social media influencers by MaidEase.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60173"/>
                  </a:ext>
                </a:extLst>
              </a:tr>
              <a:tr h="777766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Household services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Id matches with booking information and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matches with the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subscribed user account information. 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36880"/>
                  </a:ext>
                </a:extLst>
              </a:tr>
              <a:tr h="448792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Displaying Ads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user is visiting the  website, ads are continuously fed.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27499"/>
                  </a:ext>
                </a:extLst>
              </a:tr>
              <a:tr h="485578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Sharing and Advertisement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User consents to social media account access.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56123"/>
                  </a:ext>
                </a:extLst>
              </a:tr>
              <a:tr h="766627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Locate nearest Household Service Providers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During application use, the user permits location access.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5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01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297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System Interface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Mansuri, Ms. Rushda Zameer</dc:creator>
  <cp:lastModifiedBy>Natu, Ms. Amala Manohar</cp:lastModifiedBy>
  <cp:revision>42</cp:revision>
  <dcterms:created xsi:type="dcterms:W3CDTF">2023-02-16T15:40:53Z</dcterms:created>
  <dcterms:modified xsi:type="dcterms:W3CDTF">2023-09-21T04:01:08Z</dcterms:modified>
</cp:coreProperties>
</file>