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974" y="1075931"/>
            <a:ext cx="5284774" cy="1520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950" y="2101850"/>
            <a:ext cx="9067800" cy="56388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l">
              <a:lnSpc>
                <a:spcPct val="101000"/>
              </a:lnSpc>
              <a:spcBef>
                <a:spcPts val="80"/>
              </a:spcBef>
            </a:pPr>
            <a:r>
              <a:rPr lang="en-US" sz="3650" spc="-70" dirty="0">
                <a:solidFill>
                  <a:srgbClr val="FFFFFF"/>
                </a:solidFill>
              </a:rPr>
              <a:t>Name : -Rushi Daulatkar</a:t>
            </a:r>
            <a:br>
              <a:rPr lang="en-US" sz="3650" spc="-70" dirty="0">
                <a:solidFill>
                  <a:srgbClr val="FFFFFF"/>
                </a:solidFill>
              </a:rPr>
            </a:br>
            <a:br>
              <a:rPr lang="en-US" sz="3650" spc="-70" dirty="0">
                <a:solidFill>
                  <a:srgbClr val="FFFFFF"/>
                </a:solidFill>
              </a:rPr>
            </a:br>
            <a:r>
              <a:rPr lang="en-US" sz="3650" spc="-70" dirty="0">
                <a:solidFill>
                  <a:srgbClr val="FFFFFF"/>
                </a:solidFill>
              </a:rPr>
              <a:t>Roll No. :-59</a:t>
            </a:r>
            <a:br>
              <a:rPr lang="en-US" sz="3650" spc="-70" dirty="0">
                <a:solidFill>
                  <a:srgbClr val="FFFFFF"/>
                </a:solidFill>
              </a:rPr>
            </a:br>
            <a:r>
              <a:rPr lang="en-US" sz="3650" spc="-70" dirty="0">
                <a:solidFill>
                  <a:srgbClr val="FFFFFF"/>
                </a:solidFill>
              </a:rPr>
              <a:t>UID :- 23016060</a:t>
            </a:r>
            <a:br>
              <a:rPr lang="en-US" sz="3650" spc="-70" dirty="0">
                <a:solidFill>
                  <a:srgbClr val="FFFFFF"/>
                </a:solidFill>
              </a:rPr>
            </a:br>
            <a:br>
              <a:rPr lang="en-US" sz="3650" spc="-70" dirty="0">
                <a:solidFill>
                  <a:srgbClr val="FFFFFF"/>
                </a:solidFill>
              </a:rPr>
            </a:br>
            <a:r>
              <a:rPr lang="en-US" sz="3650" spc="-70" dirty="0">
                <a:solidFill>
                  <a:srgbClr val="FFFFFF"/>
                </a:solidFill>
              </a:rPr>
              <a:t>Subject :- Software Engineering.</a:t>
            </a:r>
            <a:br>
              <a:rPr lang="en-US" sz="3650" spc="-70" dirty="0">
                <a:solidFill>
                  <a:srgbClr val="FFFFFF"/>
                </a:solidFill>
              </a:rPr>
            </a:br>
            <a:r>
              <a:rPr lang="en-US" sz="3650" spc="-70" dirty="0">
                <a:solidFill>
                  <a:srgbClr val="FFFFFF"/>
                </a:solidFill>
              </a:rPr>
              <a:t>Sem:- 3</a:t>
            </a:r>
            <a:r>
              <a:rPr lang="en-US" sz="3650" spc="-70" baseline="30000" dirty="0">
                <a:solidFill>
                  <a:srgbClr val="FFFFFF"/>
                </a:solidFill>
              </a:rPr>
              <a:t>rd</a:t>
            </a:r>
            <a:r>
              <a:rPr lang="en-US" sz="3650" spc="-70" dirty="0">
                <a:solidFill>
                  <a:srgbClr val="FFFFFF"/>
                </a:solidFill>
              </a:rPr>
              <a:t> Semester.</a:t>
            </a:r>
            <a:br>
              <a:rPr lang="en-US" sz="3650" spc="-70" dirty="0">
                <a:solidFill>
                  <a:srgbClr val="FFFFFF"/>
                </a:solidFill>
              </a:rPr>
            </a:br>
            <a:br>
              <a:rPr lang="en-US" sz="3650" spc="-70" dirty="0">
                <a:solidFill>
                  <a:srgbClr val="FFFFFF"/>
                </a:solidFill>
              </a:rPr>
            </a:br>
            <a:r>
              <a:rPr lang="en-US" sz="3650" spc="-70" dirty="0">
                <a:solidFill>
                  <a:srgbClr val="FFFFFF"/>
                </a:solidFill>
              </a:rPr>
              <a:t>Branch :-Computer Science and Business Systems.</a:t>
            </a:r>
            <a:endParaRPr sz="3650" dirty="0"/>
          </a:p>
        </p:txBody>
      </p:sp>
    </p:spTree>
    <p:extLst>
      <p:ext uri="{BB962C8B-B14F-4D97-AF65-F5344CB8AC3E}">
        <p14:creationId xmlns:p14="http://schemas.microsoft.com/office/powerpoint/2010/main" val="21665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64350" y="1075931"/>
            <a:ext cx="10166057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36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FFFFFF"/>
                </a:solidFill>
                <a:latin typeface="Verdana"/>
                <a:cs typeface="Verdana"/>
              </a:rPr>
              <a:t>six</a:t>
            </a:r>
            <a:r>
              <a:rPr sz="3600" b="1" spc="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fundamental </a:t>
            </a:r>
            <a:r>
              <a:rPr sz="3600" b="1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3600" b="1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ensuring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high-quality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development.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plays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enhancing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reliability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applications,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ultimately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leading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3600" b="1" spc="-10" dirty="0">
                <a:solidFill>
                  <a:srgbClr val="FFFFFF"/>
                </a:solidFill>
                <a:latin typeface="Verdana"/>
                <a:cs typeface="Verdana"/>
              </a:rPr>
              <a:t>customer satisfaction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0418" y="3996131"/>
            <a:ext cx="7725409" cy="17094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0"/>
              </a:spcBef>
            </a:pPr>
            <a:r>
              <a:rPr sz="3650" spc="-70" dirty="0">
                <a:solidFill>
                  <a:srgbClr val="FFFFFF"/>
                </a:solidFill>
              </a:rPr>
              <a:t>Exploring</a:t>
            </a:r>
            <a:r>
              <a:rPr sz="3650" spc="-245" dirty="0">
                <a:solidFill>
                  <a:srgbClr val="FFFFFF"/>
                </a:solidFill>
              </a:rPr>
              <a:t> </a:t>
            </a:r>
            <a:r>
              <a:rPr sz="3650" spc="-10" dirty="0">
                <a:solidFill>
                  <a:srgbClr val="FFFFFF"/>
                </a:solidFill>
              </a:rPr>
              <a:t>the</a:t>
            </a:r>
            <a:r>
              <a:rPr sz="3650" spc="-265" dirty="0">
                <a:solidFill>
                  <a:srgbClr val="FFFFFF"/>
                </a:solidFill>
              </a:rPr>
              <a:t> </a:t>
            </a:r>
            <a:r>
              <a:rPr sz="3650" spc="-170" dirty="0">
                <a:solidFill>
                  <a:srgbClr val="FFFFFF"/>
                </a:solidFill>
              </a:rPr>
              <a:t>Six</a:t>
            </a:r>
            <a:r>
              <a:rPr sz="3650" spc="-180" dirty="0">
                <a:solidFill>
                  <a:srgbClr val="FFFFFF"/>
                </a:solidFill>
              </a:rPr>
              <a:t> </a:t>
            </a:r>
            <a:r>
              <a:rPr sz="3650" spc="-55" dirty="0">
                <a:solidFill>
                  <a:srgbClr val="FFFFFF"/>
                </a:solidFill>
              </a:rPr>
              <a:t>Fundamental </a:t>
            </a:r>
            <a:r>
              <a:rPr sz="3650" spc="-125" dirty="0">
                <a:solidFill>
                  <a:srgbClr val="FFFFFF"/>
                </a:solidFill>
              </a:rPr>
              <a:t>Types</a:t>
            </a:r>
            <a:r>
              <a:rPr sz="3650" spc="-190" dirty="0">
                <a:solidFill>
                  <a:srgbClr val="FFFFFF"/>
                </a:solidFill>
              </a:rPr>
              <a:t> </a:t>
            </a:r>
            <a:r>
              <a:rPr sz="3650" dirty="0">
                <a:solidFill>
                  <a:srgbClr val="FFFFFF"/>
                </a:solidFill>
              </a:rPr>
              <a:t>of</a:t>
            </a:r>
            <a:r>
              <a:rPr sz="3650" spc="-204" dirty="0">
                <a:solidFill>
                  <a:srgbClr val="FFFFFF"/>
                </a:solidFill>
              </a:rPr>
              <a:t> </a:t>
            </a:r>
            <a:r>
              <a:rPr sz="3650" spc="-125" dirty="0">
                <a:solidFill>
                  <a:srgbClr val="FFFFFF"/>
                </a:solidFill>
              </a:rPr>
              <a:t>Software</a:t>
            </a:r>
            <a:r>
              <a:rPr sz="3650" spc="-190" dirty="0">
                <a:solidFill>
                  <a:srgbClr val="FFFFFF"/>
                </a:solidFill>
              </a:rPr>
              <a:t> </a:t>
            </a:r>
            <a:r>
              <a:rPr sz="3650" spc="-114" dirty="0">
                <a:solidFill>
                  <a:srgbClr val="FFFFFF"/>
                </a:solidFill>
              </a:rPr>
              <a:t>Testing</a:t>
            </a:r>
            <a:r>
              <a:rPr sz="3650" spc="-190" dirty="0">
                <a:solidFill>
                  <a:srgbClr val="FFFFFF"/>
                </a:solidFill>
              </a:rPr>
              <a:t> </a:t>
            </a:r>
            <a:r>
              <a:rPr sz="3650" spc="-25" dirty="0">
                <a:solidFill>
                  <a:srgbClr val="FFFFFF"/>
                </a:solidFill>
              </a:rPr>
              <a:t>in </a:t>
            </a:r>
            <a:r>
              <a:rPr sz="3650" spc="-10" dirty="0">
                <a:solidFill>
                  <a:srgbClr val="FFFFFF"/>
                </a:solidFill>
              </a:rPr>
              <a:t>Engineering</a:t>
            </a:r>
            <a:endParaRPr sz="3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59" y="3162274"/>
            <a:ext cx="8309369" cy="3459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ensures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functionality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Verdana"/>
                <a:cs typeface="Verdana"/>
              </a:rPr>
              <a:t>six</a:t>
            </a:r>
            <a:r>
              <a:rPr sz="2800" b="1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Verdana"/>
                <a:cs typeface="Verdana"/>
              </a:rPr>
              <a:t>fundamental </a:t>
            </a:r>
            <a:r>
              <a:rPr sz="2800" b="1" spc="-4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28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testing,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highlighting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importance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lifecycle.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14" rIns="0" bIns="0" rtlCol="0">
            <a:spAutoFit/>
          </a:bodyPr>
          <a:lstStyle/>
          <a:p>
            <a:pPr marL="13335" marR="5080">
              <a:lnSpc>
                <a:spcPct val="101600"/>
              </a:lnSpc>
              <a:spcBef>
                <a:spcPts val="40"/>
              </a:spcBef>
            </a:pPr>
            <a:r>
              <a:rPr sz="4550" spc="-155" dirty="0"/>
              <a:t>Introduction</a:t>
            </a:r>
            <a:r>
              <a:rPr sz="4550" spc="-140" dirty="0"/>
              <a:t> </a:t>
            </a:r>
            <a:r>
              <a:rPr sz="4550" spc="-25" dirty="0"/>
              <a:t>to </a:t>
            </a:r>
            <a:r>
              <a:rPr sz="4550" spc="-170" dirty="0"/>
              <a:t>Software</a:t>
            </a:r>
            <a:r>
              <a:rPr sz="4550" spc="-175" dirty="0"/>
              <a:t> </a:t>
            </a:r>
            <a:r>
              <a:rPr sz="4550" spc="-120" dirty="0"/>
              <a:t>Testing</a:t>
            </a:r>
            <a:endParaRPr sz="4550"/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3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Unit</a:t>
            </a:r>
            <a:r>
              <a:rPr spc="-270" dirty="0"/>
              <a:t> </a:t>
            </a:r>
            <a:r>
              <a:rPr spc="-13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51" y="2602204"/>
            <a:ext cx="7195399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2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of software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isolation.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ensures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correctly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integration.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helps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bugs 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early,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thereby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reducing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overall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costs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improving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3064" y="1442859"/>
            <a:ext cx="634047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215" dirty="0"/>
              <a:t>Integration</a:t>
            </a:r>
            <a:r>
              <a:rPr sz="4850" spc="-140" dirty="0"/>
              <a:t> </a:t>
            </a:r>
            <a:r>
              <a:rPr sz="4850" spc="-110" dirty="0"/>
              <a:t>Testing</a:t>
            </a:r>
            <a:endParaRPr sz="4850"/>
          </a:p>
        </p:txBody>
      </p:sp>
      <p:sp>
        <p:nvSpPr>
          <p:cNvPr id="4" name="object 4"/>
          <p:cNvSpPr txBox="1"/>
          <p:nvPr/>
        </p:nvSpPr>
        <p:spPr>
          <a:xfrm>
            <a:off x="4291006" y="2787650"/>
            <a:ext cx="970459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l">
              <a:lnSpc>
                <a:spcPct val="100099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evaluates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systems.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together.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integrated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meets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speciﬁed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cohesive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unit.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5400" y="6445250"/>
            <a:ext cx="10629899" cy="3317808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989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System</a:t>
            </a:r>
            <a:r>
              <a:rPr spc="-195" dirty="0"/>
              <a:t> </a:t>
            </a:r>
            <a:r>
              <a:rPr spc="-130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60" y="2602204"/>
            <a:ext cx="7195389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assesses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complete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integrated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veriﬁes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meets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speciﬁed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intended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world environment.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validating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software's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reliability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60" y="3162275"/>
            <a:ext cx="8309369" cy="3024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Acceptance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performed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determine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whether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meets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acceptance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criteria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stakeholders.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ﬁnal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goes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live.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ensures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ready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satisﬁes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needs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expectations.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454" rIns="0" bIns="0" rtlCol="0">
            <a:spAutoFit/>
          </a:bodyPr>
          <a:lstStyle/>
          <a:p>
            <a:pPr marL="13335" marR="5080">
              <a:lnSpc>
                <a:spcPts val="5700"/>
              </a:lnSpc>
              <a:spcBef>
                <a:spcPts val="260"/>
              </a:spcBef>
            </a:pPr>
            <a:r>
              <a:rPr spc="-50" dirty="0"/>
              <a:t>Acceptance </a:t>
            </a:r>
            <a:r>
              <a:rPr spc="-20" dirty="0"/>
              <a:t>Testing</a:t>
            </a: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60" y="3162275"/>
            <a:ext cx="7652690" cy="3024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evaluates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speed,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responsiveness,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stability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under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vital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bottlenecks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expected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loads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degradation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454" rIns="0" bIns="0" rtlCol="0">
            <a:spAutoFit/>
          </a:bodyPr>
          <a:lstStyle/>
          <a:p>
            <a:pPr marL="13335" marR="5080">
              <a:lnSpc>
                <a:spcPts val="5700"/>
              </a:lnSpc>
              <a:spcBef>
                <a:spcPts val="260"/>
              </a:spcBef>
            </a:pPr>
            <a:r>
              <a:rPr spc="-125" dirty="0"/>
              <a:t>Performance </a:t>
            </a:r>
            <a:r>
              <a:rPr spc="-20" dirty="0"/>
              <a:t>Testing</a:t>
            </a: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5283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Security</a:t>
            </a:r>
            <a:r>
              <a:rPr spc="-225" dirty="0"/>
              <a:t> </a:t>
            </a:r>
            <a:r>
              <a:rPr spc="-130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61" y="2602204"/>
            <a:ext cx="7195389" cy="3024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vulnerabilities,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threats,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risks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application.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ensures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8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protected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against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unauthorized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cyber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attacks.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maintaining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trust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safeguarding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413</Words>
  <Application>Microsoft Office PowerPoint</Application>
  <PresentationFormat>Custom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Verdana</vt:lpstr>
      <vt:lpstr>Office Theme</vt:lpstr>
      <vt:lpstr>Name : -Rushi Daulatkar  Roll No. :-59 UID :- 23016060  Subject :- Software Engineering. Sem:- 3rd Semester.  Branch :-Computer Science and Business Systems.</vt:lpstr>
      <vt:lpstr>Exploring the Six Fundamental Types of Software Testing in Engineering</vt:lpstr>
      <vt:lpstr>Introduction to Software Testing</vt:lpstr>
      <vt:lpstr>Unit Testing</vt:lpstr>
      <vt:lpstr>Integration Testing</vt:lpstr>
      <vt:lpstr>System Testing</vt:lpstr>
      <vt:lpstr>Acceptance Testing</vt:lpstr>
      <vt:lpstr>Performance Testing</vt:lpstr>
      <vt:lpstr>Security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Rushi Daulatkar</cp:lastModifiedBy>
  <cp:revision>1</cp:revision>
  <dcterms:created xsi:type="dcterms:W3CDTF">2024-07-31T13:56:54Z</dcterms:created>
  <dcterms:modified xsi:type="dcterms:W3CDTF">2024-07-31T14:13:30Z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2024-07-31T00:00:00Z</vt:filetime>
  </property>
  <property fmtid="{D5CDD505-2E9C-101B-9397-08002B2CF9AE}" pid="5" name="Producer">
    <vt:lpwstr>GPL Ghostscript 10.02.0</vt:lpwstr>
  </property>
</Properties>
</file>