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8128000" cy="4572000"/>
  <p:notesSz cx="8128000" cy="4572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83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17:28:58.381"/>
    </inkml:context>
    <inkml:brush xml:id="br0">
      <inkml:brushProperty name="width" value="0.35" units="cm"/>
      <inkml:brushProperty name="height" value="0.35" units="cm"/>
      <inkml:brushProperty name="color" value="#FFFFFF"/>
    </inkml:brush>
  </inkml:definitions>
  <inkml:trace contextRef="#ctx0" brushRef="#br0">0 165 24575,'20'0'0,"16"-1"0,0 2 0,0 1 0,59 12 0,59 18 0,-140-30 0,61 11 0,148 5 0,-37-19 0,-208 1 0,-16-1 0,0 2 0,1 2 0,-54 10 0,-136 19 0,79 12 0,57-16 0,32-17 0,49-11 0,1 1 0,-1 1 0,0 0 0,0 0 0,1 1 0,-1 0 0,1 1 0,-13 6 0,22-9 0,-1-1 0,1 0 0,0 0 0,-1 0 0,1 1 0,-1-1 0,1 0 0,0 0 0,-1 1 0,1-1 0,-1 0 0,1 1 0,0-1 0,0 0 0,-1 1 0,1-1 0,0 0 0,0 1 0,-1-1 0,1 1 0,0-1 0,0 1 0,0-1 0,0 1 0,0-1 0,-1 0 0,1 1 0,0-1 0,0 1 0,0-1 0,0 1 0,0-1 0,1 1 0,-1 0 0,15 7 0,24-2 0,70-5 0,-74-3 0,0 3 0,0 1 0,62 11 0,-70-8 0,1-1 0,48 0 0,-48-3 0,0 0 0,49 10 0,-32-3 0,0-3 0,1-2 0,0-1 0,52-6 0,8 1 0,397 3 0,-483 1 0,0 1 0,35 8 0,-34-5 0,1-1 0,25 1 0,-31-5 0,15 0 0,0 2 0,-1 1 0,31 7 0,71 18 0,-103-23 0,1-1 0,-1-2 0,40-1 0,-40-1 0,0 0 0,0 2 0,45 9 0,-44-5 0,1-2 0,0-1 0,50-2 0,-49-2 0,-1 2 0,0 1 0,46 9 0,-31-4 0,-1-2 0,1-1 0,0-3 0,51-5 0,10 1 0,316 3 0,-420 0 0,1 1 0,-1-1 0,1-1 0,-1 1 0,1 0 0,-1-1 0,1 0 0,-1 0 0,0 0 0,1 0 0,-1 0 0,0-1 0,0 1 0,0-1 0,0 0 0,0 0 0,4-4 0,-4 2 0,-1 1 0,0-1 0,1 0 0,-2 0 0,1-1 0,0 1 0,-1 0 0,0-1 0,0 1 0,0 0 0,-1-1 0,1 1 0,-1-8 0,-2-259 0,-1 98 0,3 170 0,1 0 0,-1-1 0,0 1 0,-1 0 0,1 0 0,0-1 0,-1 1 0,0 0 0,0 0 0,0 0 0,0 0 0,0 0 0,-1 0 0,0 0 0,1 0 0,-1 0 0,0 1 0,0-1 0,0 1 0,-1 0 0,-2-4 0,0 4 0,-1-1 0,1 1 0,0 0 0,-1 1 0,1-1 0,-1 1 0,0 0 0,0 0 0,1 1 0,-1-1 0,-9 2 0,-24-1 0,-1 3 0,0 1 0,0 2 0,1 1 0,-48 16 0,70-19 0,-1 0 0,0-1 0,0-1 0,-35 0 0,33-2 0,1 0 0,-1 2 0,-35 7 0,27-3 0,0-1 0,0-2 0,-38 1 0,35-3 0,-1 1 0,-41 9 0,-58 16 0,103-22 0,0-1 0,0-1 0,-35-2 0,34-1 0,0 1 0,1 2 0,-31 6 0,13-2 0,-1-2 0,1-2 0,-1-1 0,-47-6 0,-13 1 0,4 1 0,-115 5 0,128 10 0,60-8 0,-58 4 0,-98-10 0,204 1 0,-5-1 0,1 1 0,-1 0 0,0 0 0,1 2 0,-1 0 0,0 0 0,0 1 0,0 1 0,0 0 0,22 11 0,-21-9 0,1 0 0,0-1 0,1-1 0,-1 0 0,1-1 0,28 1 0,9 3 0,134 30 0,-146-29 0,43 13 0,2 0 0,-47-12 0,-12-3 0,1 0 0,0-2 0,34 0 0,-13-4 0,-15-1 0,1 1 0,0 2 0,62 12 0,-52-7 0,1-2 0,-1-1 0,1-3 0,52-5 0,9 1 0,686 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17:29:13.354"/>
    </inkml:context>
    <inkml:brush xml:id="br0">
      <inkml:brushProperty name="width" value="0.35" units="cm"/>
      <inkml:brushProperty name="height" value="0.35" units="cm"/>
      <inkml:brushProperty name="color" value="#FFFFFF"/>
    </inkml:brush>
  </inkml:definitions>
  <inkml:trace contextRef="#ctx0" brushRef="#br0">244 164 24575,'-1'-5'0,"0"1"0,0 0 0,-1-1 0,0 1 0,1 0 0,-2-1 0,1 1 0,0 0 0,-1 1 0,0-1 0,0 0 0,0 1 0,0-1 0,0 1 0,-1 0 0,1 0 0,-8-3 0,-7-7 0,-2 0 0,-23-10 0,19 9 0,17 10 0,0 0 0,0 0 0,0 0 0,-1 1 0,1 0 0,-1 1 0,-10-3 0,17 5 0,0 1 0,0-1 0,0 1 0,0-1 0,0 1 0,0-1 0,0 1 0,0 0 0,0-1 0,0 1 0,1 0 0,-1 0 0,0 0 0,1-1 0,-1 1 0,0 0 0,1 0 0,-1 0 0,1 0 0,-1 0 0,1 0 0,0 0 0,-1 0 0,1 0 0,0 1 0,0-1 0,0 0 0,0 0 0,0 0 0,0 0 0,0 0 0,0 0 0,0 0 0,1 2 0,4 40 0,-3-38 0,0 0 0,0 0 0,1 0 0,0 0 0,0-1 0,0 1 0,0-1 0,1 1 0,-1-1 0,1 0 0,0 0 0,0-1 0,1 1 0,5 3 0,-4-3 0,0 0 0,-1 0 0,0 1 0,0 0 0,0 0 0,-1 0 0,8 11 0,-11-14 0,-1 0 0,1 0 0,-1 0 0,1 0 0,-1 0 0,1 1 0,-1-1 0,0 0 0,0 0 0,0 0 0,-1 0 0,1 0 0,0 1 0,-1-1 0,1 0 0,-1 0 0,-1 2 0,-20 43 0,2-3 0,17-32 0,0 0 0,1 1 0,0 0 0,1-1 0,1 22 0,0-31 0,0-1 0,1 1 0,-1 0 0,1 0 0,-1 0 0,1-1 0,0 1 0,0 0 0,0 0 0,0-1 0,1 1 0,-1-1 0,1 1 0,-1-1 0,1 0 0,0 0 0,0 0 0,0 0 0,0 0 0,1 0 0,-1 0 0,0-1 0,1 1 0,-1-1 0,1 1 0,-1-1 0,1 0 0,0 0 0,0 0 0,3 0 0,-2 0 0,1 0 0,-1-1 0,0 1 0,1-1 0,-1 0 0,1 0 0,-1 0 0,1-1 0,-1 0 0,0 0 0,1 0 0,-1 0 0,0-1 0,0 1 0,0-1 0,0 0 0,0 0 0,0-1 0,6-4 0,-5 2 0,-1 0 0,0 0 0,-1 0 0,1 0 0,-1-1 0,0 1 0,0-1 0,-1 0 0,0 1 0,0-1 0,0 0 0,-1-1 0,2-11 0,-3 13 0,1 1 0,0-1 0,-1 1 0,2-1 0,-1 1 0,0-1 0,1 1 0,0 0 0,0 0 0,0 0 0,5-6 0,-4 8 0,-1-1 0,1 1 0,0 0 0,0 0 0,0 0 0,0 1 0,0-1 0,0 1 0,0 0 0,1 0 0,-1 0 0,1 0 0,-1 0 0,0 1 0,1-1 0,3 1 0,228 1 0,-95 2 0,-115-1 0,1 0 0,-1 2 0,1 1 0,25 9 0,-23-6 0,0-2 0,53 6 0,-45-7 0,-1 0 0,1 3 0,-2 1 0,58 22 0,29 8 0,-94-33 0,1-2 0,31 2 0,29 4 0,-77-7 0,0 0 0,0 1 0,0 0 0,0 1 0,11 6 0,20 9 0,-23-13 0,1-2 0,29 5 0,-9-2 0,0 1 0,-8 0 0,1-3 0,64 6 0,-76-10 0,1 1 0,-1 0 0,0 2 0,25 9 0,-25-8 0,0 0 0,0-1 0,0-1 0,28 1 0,-30-3 0,0 0 0,28 7 0,29 4 0,10 0 0,-62-8 0,0-1 0,26 1 0,15-3 0,0-3 0,123-17 0,-152 13 0,43-1 0,-47 4 0,-1 0 0,39-10 0,-44 8 0,-1 0 0,1 2 0,29 1 0,-28 1 0,1-1 0,40-7 0,101-25 0,-120 22 0,-28 7 0,-1-1 0,0 0 0,0-1 0,0-2 0,31-15 0,-23 7 0,-16 10 0,0-1 0,0 0 0,20-17 0,-28 20 0,-1 1 0,0-1 0,0 0 0,0 0 0,0 0 0,-1-1 0,1 1 0,-1 0 0,0-1 0,0 0 0,-1 1 0,1-1 0,-1 0 0,1-9 0,-1-1 0,0 0 0,-1 0 0,0 0 0,-1 0 0,-1-1 0,0 1 0,-2 1 0,-6-21 0,7 25 0,-1 0 0,-1 1 0,0-1 0,0 1 0,-1 0 0,0 1 0,0-1 0,-1 1 0,0 1 0,0-1 0,-1 1 0,-17-12 0,-19-20 0,40 34 0,0 1 0,0-1 0,-1 1 0,1 0 0,-1 0 0,0 1 0,0-1 0,0 1 0,-1 0 0,1 1 0,-1-1 0,1 1 0,-1 0 0,-11-2 0,-44-1 0,-106 7 0,51 1 0,67-3 0,9-2 0,1 3 0,-1 1 0,-67 13 0,41-2 0,-2-2 0,0-3 0,-106-2 0,141-5 0,-61 11 0,59-6 0,-52 1 0,-77-10 0,-122 6 0,198 10 0,56-8 0,-59 4 0,-1338-10 0,1466 1 0,19 1 0,-1-3 0,92-13 0,-84 6 0,-1 4 0,1 2 0,75 6 0,-15 0 0,-92-1 0,0 1 0,-1 2 0,45 12 0,-41-8 0,0-2 0,47 4 0,17-9 0,-60-3 0,-1 2 0,1 2 0,0 1 0,59 15 0,7 20 0,-39-13 0,-9-7 0,0-3 0,65 9 0,-24-17 0,-68-7 0,-1 2 0,35 6 0,-34-4 0,0-1 0,43 0 0,-44-4 0,1 2 0,48 9 0,-32-3 0,1-3 0,-1-2 0,1-1 0,53-6 0,7 1 0,-56 3 0,-10-2 0,-1 3 0,1 1 0,66 13 0,-61-8 0,1-2 0,0-1 0,0-3 0,51-5 0,10 1 0,-55 3-1365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17:29:18.781"/>
    </inkml:context>
    <inkml:brush xml:id="br0">
      <inkml:brushProperty name="width" value="0.35" units="cm"/>
      <inkml:brushProperty name="height" value="0.35" units="cm"/>
      <inkml:brushProperty name="color" value="#FFFFFF"/>
    </inkml:brush>
  </inkml:definitions>
  <inkml:trace contextRef="#ctx0" brushRef="#br0">0 28 24575,'557'0'0,"-536"-1"0,-1-1 0,34-8 0,-32 5 0,0 1 0,24-1 0,301 5 0,-164 1 0,-163 0 0,0 1 0,35 8 0,-34-5 0,1-1 0,24 1 0,28-5 0,-45-1 0,1 1 0,0 2 0,0 0 0,-1 2 0,1 2 0,53 16 0,-68-17 0,0-1 0,0-1 0,1-1 0,-1 0 0,1 0 0,22-2 0,-19 0 0,0 0 0,0 2 0,31 6 0,-29-3-455,0-1 0,27 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09600" y="1417320"/>
            <a:ext cx="6908800" cy="960120"/>
          </a:xfrm>
          <a:prstGeom prst="rect">
            <a:avLst/>
          </a:prstGeom>
        </p:spPr>
        <p:txBody>
          <a:bodyPr wrap="square" lIns="0" tIns="0" rIns="0" bIns="0">
            <a:spAutoFit/>
          </a:bodyPr>
          <a:lstStyle>
            <a:lvl1pPr>
              <a:defRPr sz="2150" b="0" i="0">
                <a:solidFill>
                  <a:srgbClr val="313131"/>
                </a:solidFill>
                <a:latin typeface="Cambria"/>
                <a:cs typeface="Cambria"/>
              </a:defRPr>
            </a:lvl1pPr>
          </a:lstStyle>
          <a:p>
            <a:endParaRPr/>
          </a:p>
        </p:txBody>
      </p:sp>
      <p:sp>
        <p:nvSpPr>
          <p:cNvPr id="3" name="Holder 3"/>
          <p:cNvSpPr>
            <a:spLocks noGrp="1"/>
          </p:cNvSpPr>
          <p:nvPr>
            <p:ph type="subTitle" idx="4"/>
          </p:nvPr>
        </p:nvSpPr>
        <p:spPr>
          <a:xfrm>
            <a:off x="1219200" y="2560320"/>
            <a:ext cx="5689600" cy="1143000"/>
          </a:xfrm>
          <a:prstGeom prst="rect">
            <a:avLst/>
          </a:prstGeom>
        </p:spPr>
        <p:txBody>
          <a:bodyPr wrap="square" lIns="0" tIns="0" rIns="0" bIns="0">
            <a:spAutoFit/>
          </a:bodyPr>
          <a:lstStyle>
            <a:lvl1pPr>
              <a:defRPr sz="1250" b="0" i="0">
                <a:solidFill>
                  <a:srgbClr val="343434"/>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rgbClr val="31313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250" b="0" i="0">
                <a:solidFill>
                  <a:srgbClr val="343434"/>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3681984"/>
            <a:ext cx="411428" cy="890016"/>
          </a:xfrm>
          <a:prstGeom prst="rect">
            <a:avLst/>
          </a:prstGeom>
        </p:spPr>
      </p:pic>
      <p:pic>
        <p:nvPicPr>
          <p:cNvPr id="17" name="bg object 17"/>
          <p:cNvPicPr/>
          <p:nvPr/>
        </p:nvPicPr>
        <p:blipFill>
          <a:blip r:embed="rId3" cstate="print"/>
          <a:stretch>
            <a:fillRect/>
          </a:stretch>
        </p:blipFill>
        <p:spPr>
          <a:xfrm>
            <a:off x="6622475" y="4200144"/>
            <a:ext cx="1334857" cy="201168"/>
          </a:xfrm>
          <a:prstGeom prst="rect">
            <a:avLst/>
          </a:prstGeom>
        </p:spPr>
      </p:pic>
      <p:sp>
        <p:nvSpPr>
          <p:cNvPr id="2" name="Holder 2"/>
          <p:cNvSpPr>
            <a:spLocks noGrp="1"/>
          </p:cNvSpPr>
          <p:nvPr>
            <p:ph type="title"/>
          </p:nvPr>
        </p:nvSpPr>
        <p:spPr/>
        <p:txBody>
          <a:bodyPr lIns="0" tIns="0" rIns="0" bIns="0"/>
          <a:lstStyle>
            <a:lvl1pPr>
              <a:defRPr sz="2150" b="0" i="0">
                <a:solidFill>
                  <a:srgbClr val="313131"/>
                </a:solidFill>
                <a:latin typeface="Cambria"/>
                <a:cs typeface="Cambria"/>
              </a:defRPr>
            </a:lvl1pPr>
          </a:lstStyle>
          <a:p>
            <a:endParaRPr/>
          </a:p>
        </p:txBody>
      </p:sp>
      <p:sp>
        <p:nvSpPr>
          <p:cNvPr id="3" name="Holder 3"/>
          <p:cNvSpPr>
            <a:spLocks noGrp="1"/>
          </p:cNvSpPr>
          <p:nvPr>
            <p:ph sz="half" idx="2"/>
          </p:nvPr>
        </p:nvSpPr>
        <p:spPr>
          <a:xfrm>
            <a:off x="406400" y="1051560"/>
            <a:ext cx="3535680" cy="30175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85920" y="1051560"/>
            <a:ext cx="3535680" cy="30175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rgbClr val="31313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41333" y="365759"/>
            <a:ext cx="4979809" cy="688848"/>
          </a:xfrm>
          <a:prstGeom prst="rect">
            <a:avLst/>
          </a:prstGeom>
        </p:spPr>
      </p:pic>
      <p:pic>
        <p:nvPicPr>
          <p:cNvPr id="17" name="bg object 17"/>
          <p:cNvPicPr/>
          <p:nvPr/>
        </p:nvPicPr>
        <p:blipFill>
          <a:blip r:embed="rId3" cstate="print"/>
          <a:stretch>
            <a:fillRect/>
          </a:stretch>
        </p:blipFill>
        <p:spPr>
          <a:xfrm>
            <a:off x="5382094" y="371856"/>
            <a:ext cx="1066666" cy="682751"/>
          </a:xfrm>
          <a:prstGeom prst="rect">
            <a:avLst/>
          </a:prstGeom>
        </p:spPr>
      </p:pic>
      <p:pic>
        <p:nvPicPr>
          <p:cNvPr id="18" name="bg object 18"/>
          <p:cNvPicPr/>
          <p:nvPr/>
        </p:nvPicPr>
        <p:blipFill>
          <a:blip r:embed="rId4" cstate="print"/>
          <a:stretch>
            <a:fillRect/>
          </a:stretch>
        </p:blipFill>
        <p:spPr>
          <a:xfrm>
            <a:off x="7561143" y="48767"/>
            <a:ext cx="484571" cy="96621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21815" y="207977"/>
            <a:ext cx="5930101" cy="581660"/>
          </a:xfrm>
          <a:prstGeom prst="rect">
            <a:avLst/>
          </a:prstGeom>
        </p:spPr>
        <p:txBody>
          <a:bodyPr wrap="square" lIns="0" tIns="0" rIns="0" bIns="0">
            <a:spAutoFit/>
          </a:bodyPr>
          <a:lstStyle>
            <a:lvl1pPr>
              <a:defRPr sz="2150" b="0" i="0">
                <a:solidFill>
                  <a:srgbClr val="313131"/>
                </a:solidFill>
                <a:latin typeface="Cambria"/>
                <a:cs typeface="Cambria"/>
              </a:defRPr>
            </a:lvl1pPr>
          </a:lstStyle>
          <a:p>
            <a:endParaRPr/>
          </a:p>
        </p:txBody>
      </p:sp>
      <p:sp>
        <p:nvSpPr>
          <p:cNvPr id="3" name="Holder 3"/>
          <p:cNvSpPr>
            <a:spLocks noGrp="1"/>
          </p:cNvSpPr>
          <p:nvPr>
            <p:ph type="body" idx="1"/>
          </p:nvPr>
        </p:nvSpPr>
        <p:spPr>
          <a:xfrm>
            <a:off x="2496653" y="1283970"/>
            <a:ext cx="5222907" cy="2602865"/>
          </a:xfrm>
          <a:prstGeom prst="rect">
            <a:avLst/>
          </a:prstGeom>
        </p:spPr>
        <p:txBody>
          <a:bodyPr wrap="square" lIns="0" tIns="0" rIns="0" bIns="0">
            <a:spAutoFit/>
          </a:bodyPr>
          <a:lstStyle>
            <a:lvl1pPr>
              <a:defRPr sz="1250" b="0" i="0">
                <a:solidFill>
                  <a:srgbClr val="343434"/>
                </a:solidFill>
                <a:latin typeface="Times New Roman"/>
                <a:cs typeface="Times New Roman"/>
              </a:defRPr>
            </a:lvl1pPr>
          </a:lstStyle>
          <a:p>
            <a:endParaRPr/>
          </a:p>
        </p:txBody>
      </p:sp>
      <p:sp>
        <p:nvSpPr>
          <p:cNvPr id="4" name="Holder 4"/>
          <p:cNvSpPr>
            <a:spLocks noGrp="1"/>
          </p:cNvSpPr>
          <p:nvPr>
            <p:ph type="ftr" sz="quarter" idx="5"/>
          </p:nvPr>
        </p:nvSpPr>
        <p:spPr>
          <a:xfrm>
            <a:off x="2763520" y="4251960"/>
            <a:ext cx="2600960" cy="2286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06400" y="4251960"/>
            <a:ext cx="1869440" cy="2286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6" name="Holder 6"/>
          <p:cNvSpPr>
            <a:spLocks noGrp="1"/>
          </p:cNvSpPr>
          <p:nvPr>
            <p:ph type="sldNum" sz="quarter" idx="7"/>
          </p:nvPr>
        </p:nvSpPr>
        <p:spPr>
          <a:xfrm>
            <a:off x="5852160" y="4251960"/>
            <a:ext cx="1869440" cy="2286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presentations.ai/" TargetMode="External"/><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hyperlink" Target="https://presentations.ai/" TargetMode="Externa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rcRect b="5172"/>
          <a:stretch/>
        </p:blipFill>
        <p:spPr>
          <a:xfrm>
            <a:off x="4979809" y="335279"/>
            <a:ext cx="2974475" cy="3855721"/>
          </a:xfrm>
          <a:prstGeom prst="rect">
            <a:avLst/>
          </a:prstGeom>
        </p:spPr>
      </p:pic>
      <p:sp>
        <p:nvSpPr>
          <p:cNvPr id="3" name="object 3"/>
          <p:cNvSpPr txBox="1">
            <a:spLocks noGrp="1"/>
          </p:cNvSpPr>
          <p:nvPr>
            <p:ph type="title"/>
          </p:nvPr>
        </p:nvSpPr>
        <p:spPr>
          <a:xfrm>
            <a:off x="321298" y="1332992"/>
            <a:ext cx="4124325" cy="1168400"/>
          </a:xfrm>
          <a:prstGeom prst="rect">
            <a:avLst/>
          </a:prstGeom>
        </p:spPr>
        <p:txBody>
          <a:bodyPr vert="horz" wrap="square" lIns="0" tIns="58419" rIns="0" bIns="0" rtlCol="0">
            <a:spAutoFit/>
          </a:bodyPr>
          <a:lstStyle/>
          <a:p>
            <a:pPr marL="12700" marR="5080" indent="13970">
              <a:lnSpc>
                <a:spcPct val="88900"/>
              </a:lnSpc>
              <a:spcBef>
                <a:spcPts val="459"/>
              </a:spcBef>
            </a:pPr>
            <a:r>
              <a:rPr sz="2700" spc="-285" dirty="0">
                <a:solidFill>
                  <a:srgbClr val="333333"/>
                </a:solidFill>
                <a:latin typeface="Times New Roman"/>
                <a:cs typeface="Times New Roman"/>
              </a:rPr>
              <a:t>IN—</a:t>
            </a:r>
            <a:r>
              <a:rPr sz="2700" spc="-265" dirty="0">
                <a:solidFill>
                  <a:srgbClr val="333333"/>
                </a:solidFill>
                <a:latin typeface="Times New Roman"/>
                <a:cs typeface="Times New Roman"/>
              </a:rPr>
              <a:t>DEPTH</a:t>
            </a:r>
            <a:r>
              <a:rPr sz="2700" spc="290" dirty="0">
                <a:solidFill>
                  <a:srgbClr val="333333"/>
                </a:solidFill>
                <a:latin typeface="Times New Roman"/>
                <a:cs typeface="Times New Roman"/>
              </a:rPr>
              <a:t> </a:t>
            </a:r>
            <a:r>
              <a:rPr sz="2700" spc="-105" dirty="0">
                <a:solidFill>
                  <a:srgbClr val="343434"/>
                </a:solidFill>
                <a:latin typeface="Times New Roman"/>
                <a:cs typeface="Times New Roman"/>
              </a:rPr>
              <a:t>EXPLORATION </a:t>
            </a:r>
            <a:r>
              <a:rPr sz="2700" spc="-175" dirty="0">
                <a:solidFill>
                  <a:srgbClr val="343434"/>
                </a:solidFill>
                <a:latin typeface="Times New Roman"/>
                <a:cs typeface="Times New Roman"/>
              </a:rPr>
              <a:t>OF</a:t>
            </a:r>
            <a:r>
              <a:rPr sz="2700" spc="-135" dirty="0">
                <a:solidFill>
                  <a:srgbClr val="343434"/>
                </a:solidFill>
                <a:latin typeface="Times New Roman"/>
                <a:cs typeface="Times New Roman"/>
              </a:rPr>
              <a:t> </a:t>
            </a:r>
            <a:r>
              <a:rPr sz="2700" spc="-210" dirty="0">
                <a:latin typeface="Times New Roman"/>
                <a:cs typeface="Times New Roman"/>
              </a:rPr>
              <a:t>ARDUINO</a:t>
            </a:r>
            <a:r>
              <a:rPr sz="2700" spc="120" dirty="0">
                <a:latin typeface="Times New Roman"/>
                <a:cs typeface="Times New Roman"/>
              </a:rPr>
              <a:t> </a:t>
            </a:r>
            <a:r>
              <a:rPr sz="2700" spc="-165" dirty="0">
                <a:solidFill>
                  <a:srgbClr val="343434"/>
                </a:solidFill>
                <a:latin typeface="Times New Roman"/>
                <a:cs typeface="Times New Roman"/>
              </a:rPr>
              <a:t>SENSORS</a:t>
            </a:r>
            <a:r>
              <a:rPr sz="2700" spc="-35" dirty="0">
                <a:solidFill>
                  <a:srgbClr val="343434"/>
                </a:solidFill>
                <a:latin typeface="Times New Roman"/>
                <a:cs typeface="Times New Roman"/>
              </a:rPr>
              <a:t> </a:t>
            </a:r>
            <a:r>
              <a:rPr sz="2700" spc="-130" dirty="0">
                <a:solidFill>
                  <a:srgbClr val="363636"/>
                </a:solidFill>
                <a:latin typeface="Times New Roman"/>
                <a:cs typeface="Times New Roman"/>
              </a:rPr>
              <a:t>AND </a:t>
            </a:r>
            <a:r>
              <a:rPr sz="2700" spc="-90" dirty="0">
                <a:solidFill>
                  <a:srgbClr val="343434"/>
                </a:solidFill>
                <a:latin typeface="Times New Roman"/>
                <a:cs typeface="Times New Roman"/>
              </a:rPr>
              <a:t>THEIR</a:t>
            </a:r>
            <a:r>
              <a:rPr sz="2700" spc="-70" dirty="0">
                <a:solidFill>
                  <a:srgbClr val="343434"/>
                </a:solidFill>
                <a:latin typeface="Times New Roman"/>
                <a:cs typeface="Times New Roman"/>
              </a:rPr>
              <a:t> </a:t>
            </a:r>
            <a:r>
              <a:rPr sz="2700" spc="-70" dirty="0">
                <a:solidFill>
                  <a:srgbClr val="333333"/>
                </a:solidFill>
                <a:latin typeface="Times New Roman"/>
                <a:cs typeface="Times New Roman"/>
              </a:rPr>
              <a:t>APPLICATIONS</a:t>
            </a:r>
            <a:endParaRPr sz="27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1333" y="1011936"/>
            <a:ext cx="1980952" cy="3218688"/>
          </a:xfrm>
          <a:prstGeom prst="rect">
            <a:avLst/>
          </a:prstGeom>
        </p:spPr>
      </p:pic>
      <p:sp>
        <p:nvSpPr>
          <p:cNvPr id="3" name="object 3"/>
          <p:cNvSpPr txBox="1"/>
          <p:nvPr/>
        </p:nvSpPr>
        <p:spPr>
          <a:xfrm>
            <a:off x="6613333" y="4194047"/>
            <a:ext cx="1350645" cy="210820"/>
          </a:xfrm>
          <a:prstGeom prst="rect">
            <a:avLst/>
          </a:prstGeom>
          <a:solidFill>
            <a:srgbClr val="000000"/>
          </a:solidFill>
        </p:spPr>
        <p:txBody>
          <a:bodyPr vert="horz" wrap="square" lIns="0" tIns="41910" rIns="0" bIns="0" rtlCol="0">
            <a:spAutoFit/>
          </a:bodyPr>
          <a:lstStyle/>
          <a:p>
            <a:pPr marL="48260">
              <a:lnSpc>
                <a:spcPct val="100000"/>
              </a:lnSpc>
              <a:spcBef>
                <a:spcPts val="330"/>
              </a:spcBef>
              <a:tabLst>
                <a:tab pos="671195" algn="l"/>
              </a:tabLst>
            </a:pPr>
            <a:r>
              <a:rPr sz="650" spc="-85" dirty="0">
                <a:solidFill>
                  <a:srgbClr val="FFFFFF"/>
                </a:solidFill>
                <a:latin typeface="Courier New"/>
                <a:cs typeface="Courier New"/>
                <a:hlinkClick r:id="rId3"/>
              </a:rPr>
              <a:t>^œn'ea</a:t>
            </a:r>
            <a:r>
              <a:rPr sz="650" spc="-65" dirty="0">
                <a:solidFill>
                  <a:srgbClr val="FFFFFF"/>
                </a:solidFill>
                <a:latin typeface="Courier New"/>
                <a:cs typeface="Courier New"/>
                <a:hlinkClick r:id="rId3"/>
              </a:rPr>
              <a:t> </a:t>
            </a:r>
            <a:r>
              <a:rPr sz="650" spc="-20" dirty="0">
                <a:solidFill>
                  <a:srgbClr val="FFFFFF"/>
                </a:solidFill>
                <a:latin typeface="Courier New"/>
                <a:cs typeface="Courier New"/>
                <a:hlinkClick r:id="rId3"/>
              </a:rPr>
              <a:t>1°nç</a:t>
            </a:r>
            <a:r>
              <a:rPr sz="650" dirty="0">
                <a:solidFill>
                  <a:srgbClr val="FFFFFF"/>
                </a:solidFill>
                <a:latin typeface="Courier New"/>
                <a:cs typeface="Courier New"/>
                <a:hlinkClick r:id="rId3"/>
              </a:rPr>
              <a:t>	</a:t>
            </a:r>
            <a:r>
              <a:rPr sz="650" spc="-25" dirty="0">
                <a:solidFill>
                  <a:srgbClr val="FFFFFF"/>
                </a:solidFill>
                <a:latin typeface="Courier New"/>
                <a:cs typeface="Courier New"/>
                <a:hlinkClick r:id="rId3"/>
              </a:rPr>
              <a:t>preseutotions</a:t>
            </a:r>
            <a:endParaRPr sz="65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58419" rIns="0" bIns="0" rtlCol="0">
            <a:spAutoFit/>
          </a:bodyPr>
          <a:lstStyle/>
          <a:p>
            <a:pPr marL="17780">
              <a:lnSpc>
                <a:spcPct val="100000"/>
              </a:lnSpc>
              <a:spcBef>
                <a:spcPts val="459"/>
              </a:spcBef>
            </a:pPr>
            <a:r>
              <a:rPr spc="-55" dirty="0"/>
              <a:t>APPLICATIONS</a:t>
            </a:r>
            <a:r>
              <a:rPr spc="-20" dirty="0"/>
              <a:t> </a:t>
            </a:r>
            <a:r>
              <a:rPr spc="-20" dirty="0">
                <a:solidFill>
                  <a:srgbClr val="343434"/>
                </a:solidFill>
              </a:rPr>
              <a:t>OF</a:t>
            </a:r>
            <a:r>
              <a:rPr spc="-100" dirty="0">
                <a:solidFill>
                  <a:srgbClr val="343434"/>
                </a:solidFill>
              </a:rPr>
              <a:t> </a:t>
            </a:r>
            <a:r>
              <a:rPr spc="-40" dirty="0">
                <a:solidFill>
                  <a:srgbClr val="343434"/>
                </a:solidFill>
              </a:rPr>
              <a:t>BLUETOOTH</a:t>
            </a:r>
            <a:r>
              <a:rPr spc="35" dirty="0">
                <a:solidFill>
                  <a:srgbClr val="343434"/>
                </a:solidFill>
              </a:rPr>
              <a:t> </a:t>
            </a:r>
            <a:r>
              <a:rPr spc="-10" dirty="0"/>
              <a:t>SENSORS</a:t>
            </a:r>
          </a:p>
          <a:p>
            <a:pPr marL="13970">
              <a:lnSpc>
                <a:spcPct val="100000"/>
              </a:lnSpc>
              <a:spcBef>
                <a:spcPts val="175"/>
              </a:spcBef>
            </a:pPr>
            <a:r>
              <a:rPr sz="1050" dirty="0">
                <a:solidFill>
                  <a:srgbClr val="464646"/>
                </a:solidFill>
                <a:latin typeface="Calibri"/>
                <a:cs typeface="Calibri"/>
              </a:rPr>
              <a:t>Exploring </a:t>
            </a:r>
            <a:r>
              <a:rPr sz="1050" spc="-20" dirty="0">
                <a:solidFill>
                  <a:srgbClr val="464646"/>
                </a:solidFill>
                <a:latin typeface="Calibri"/>
                <a:cs typeface="Calibri"/>
              </a:rPr>
              <a:t>Key</a:t>
            </a:r>
            <a:r>
              <a:rPr sz="1050" spc="-40" dirty="0">
                <a:solidFill>
                  <a:srgbClr val="464646"/>
                </a:solidFill>
                <a:latin typeface="Calibri"/>
                <a:cs typeface="Calibri"/>
              </a:rPr>
              <a:t> </a:t>
            </a:r>
            <a:r>
              <a:rPr sz="1050" dirty="0">
                <a:solidFill>
                  <a:srgbClr val="444444"/>
                </a:solidFill>
                <a:latin typeface="Calibri"/>
                <a:cs typeface="Calibri"/>
              </a:rPr>
              <a:t>Areas</a:t>
            </a:r>
            <a:r>
              <a:rPr sz="1050" spc="5" dirty="0">
                <a:solidFill>
                  <a:srgbClr val="444444"/>
                </a:solidFill>
                <a:latin typeface="Calibri"/>
                <a:cs typeface="Calibri"/>
              </a:rPr>
              <a:t> </a:t>
            </a:r>
            <a:r>
              <a:rPr sz="1050" dirty="0">
                <a:solidFill>
                  <a:srgbClr val="494949"/>
                </a:solidFill>
                <a:latin typeface="Calibri"/>
                <a:cs typeface="Calibri"/>
              </a:rPr>
              <a:t>of</a:t>
            </a:r>
            <a:r>
              <a:rPr sz="1050" spc="-55" dirty="0">
                <a:solidFill>
                  <a:srgbClr val="494949"/>
                </a:solidFill>
                <a:latin typeface="Calibri"/>
                <a:cs typeface="Calibri"/>
              </a:rPr>
              <a:t> </a:t>
            </a:r>
            <a:r>
              <a:rPr sz="1050" spc="-10" dirty="0">
                <a:solidFill>
                  <a:srgbClr val="484848"/>
                </a:solidFill>
                <a:latin typeface="Calibri"/>
                <a:cs typeface="Calibri"/>
              </a:rPr>
              <a:t>Impact</a:t>
            </a:r>
            <a:endParaRPr sz="1050">
              <a:latin typeface="Calibri"/>
              <a:cs typeface="Calibri"/>
            </a:endParaRPr>
          </a:p>
        </p:txBody>
      </p:sp>
      <p:sp>
        <p:nvSpPr>
          <p:cNvPr id="5" name="object 5"/>
          <p:cNvSpPr txBox="1">
            <a:spLocks noGrp="1"/>
          </p:cNvSpPr>
          <p:nvPr>
            <p:ph type="body" idx="1"/>
          </p:nvPr>
        </p:nvSpPr>
        <p:spPr>
          <a:prstGeom prst="rect">
            <a:avLst/>
          </a:prstGeom>
        </p:spPr>
        <p:txBody>
          <a:bodyPr vert="horz" wrap="square" lIns="0" tIns="56515" rIns="0" bIns="0" rtlCol="0">
            <a:spAutoFit/>
          </a:bodyPr>
          <a:lstStyle/>
          <a:p>
            <a:pPr marL="222250">
              <a:lnSpc>
                <a:spcPct val="100000"/>
              </a:lnSpc>
              <a:spcBef>
                <a:spcPts val="445"/>
              </a:spcBef>
            </a:pPr>
            <a:r>
              <a:rPr spc="-20" dirty="0"/>
              <a:t>WEARABLE</a:t>
            </a:r>
            <a:r>
              <a:rPr spc="-5" dirty="0"/>
              <a:t> </a:t>
            </a:r>
            <a:r>
              <a:rPr spc="-10" dirty="0"/>
              <a:t>DEVICES</a:t>
            </a:r>
          </a:p>
          <a:p>
            <a:pPr marL="219075" marR="5080" indent="4445">
              <a:lnSpc>
                <a:spcPct val="108300"/>
              </a:lnSpc>
              <a:spcBef>
                <a:spcPts val="225"/>
              </a:spcBef>
            </a:pPr>
            <a:r>
              <a:rPr spc="-45" dirty="0">
                <a:solidFill>
                  <a:srgbClr val="333333"/>
                </a:solidFill>
                <a:latin typeface="Calibri"/>
                <a:cs typeface="Calibri"/>
              </a:rPr>
              <a:t>Bluetooth</a:t>
            </a:r>
            <a:r>
              <a:rPr spc="30" dirty="0">
                <a:solidFill>
                  <a:srgbClr val="333333"/>
                </a:solidFill>
                <a:latin typeface="Calibri"/>
                <a:cs typeface="Calibri"/>
              </a:rPr>
              <a:t> </a:t>
            </a:r>
            <a:r>
              <a:rPr spc="-20" dirty="0">
                <a:latin typeface="Calibri"/>
                <a:cs typeface="Calibri"/>
              </a:rPr>
              <a:t>sensors</a:t>
            </a:r>
            <a:r>
              <a:rPr spc="15" dirty="0">
                <a:latin typeface="Calibri"/>
                <a:cs typeface="Calibri"/>
              </a:rPr>
              <a:t> </a:t>
            </a:r>
            <a:r>
              <a:rPr spc="-35" dirty="0">
                <a:latin typeface="Calibri"/>
                <a:cs typeface="Calibri"/>
              </a:rPr>
              <a:t>have </a:t>
            </a:r>
            <a:r>
              <a:rPr spc="-40" dirty="0">
                <a:solidFill>
                  <a:srgbClr val="313131"/>
                </a:solidFill>
                <a:latin typeface="Calibri"/>
                <a:cs typeface="Calibri"/>
              </a:rPr>
              <a:t>revolutionized</a:t>
            </a:r>
            <a:r>
              <a:rPr spc="-80" dirty="0">
                <a:solidFill>
                  <a:srgbClr val="313131"/>
                </a:solidFill>
                <a:latin typeface="Calibri"/>
                <a:cs typeface="Calibri"/>
              </a:rPr>
              <a:t> </a:t>
            </a:r>
            <a:r>
              <a:rPr spc="-40" dirty="0">
                <a:solidFill>
                  <a:srgbClr val="313131"/>
                </a:solidFill>
                <a:latin typeface="Calibri"/>
                <a:cs typeface="Calibri"/>
              </a:rPr>
              <a:t>wearable</a:t>
            </a:r>
            <a:r>
              <a:rPr spc="5" dirty="0">
                <a:solidFill>
                  <a:srgbClr val="313131"/>
                </a:solidFill>
                <a:latin typeface="Calibri"/>
                <a:cs typeface="Calibri"/>
              </a:rPr>
              <a:t> </a:t>
            </a:r>
            <a:r>
              <a:rPr spc="-40" dirty="0">
                <a:latin typeface="Calibri"/>
                <a:cs typeface="Calibri"/>
              </a:rPr>
              <a:t>devices</a:t>
            </a:r>
            <a:r>
              <a:rPr spc="-10" dirty="0">
                <a:latin typeface="Calibri"/>
                <a:cs typeface="Calibri"/>
              </a:rPr>
              <a:t> </a:t>
            </a:r>
            <a:r>
              <a:rPr dirty="0">
                <a:solidFill>
                  <a:srgbClr val="363636"/>
                </a:solidFill>
                <a:latin typeface="Calibri"/>
                <a:cs typeface="Calibri"/>
              </a:rPr>
              <a:t>by</a:t>
            </a:r>
            <a:r>
              <a:rPr spc="-15" dirty="0">
                <a:solidFill>
                  <a:srgbClr val="363636"/>
                </a:solidFill>
                <a:latin typeface="Calibri"/>
                <a:cs typeface="Calibri"/>
              </a:rPr>
              <a:t> </a:t>
            </a:r>
            <a:r>
              <a:rPr spc="-35" dirty="0">
                <a:solidFill>
                  <a:srgbClr val="313131"/>
                </a:solidFill>
                <a:latin typeface="Calibri"/>
                <a:cs typeface="Calibri"/>
              </a:rPr>
              <a:t>enabling</a:t>
            </a:r>
            <a:r>
              <a:rPr spc="20" dirty="0">
                <a:solidFill>
                  <a:srgbClr val="313131"/>
                </a:solidFill>
                <a:latin typeface="Calibri"/>
                <a:cs typeface="Calibri"/>
              </a:rPr>
              <a:t> </a:t>
            </a:r>
            <a:r>
              <a:rPr spc="-50" dirty="0">
                <a:solidFill>
                  <a:srgbClr val="333333"/>
                </a:solidFill>
                <a:latin typeface="Calibri"/>
                <a:cs typeface="Calibri"/>
              </a:rPr>
              <a:t>real-</a:t>
            </a:r>
            <a:r>
              <a:rPr spc="-20" dirty="0">
                <a:solidFill>
                  <a:srgbClr val="333333"/>
                </a:solidFill>
                <a:latin typeface="Calibri"/>
                <a:cs typeface="Calibri"/>
              </a:rPr>
              <a:t>time </a:t>
            </a:r>
            <a:r>
              <a:rPr spc="-30" dirty="0">
                <a:latin typeface="Calibri"/>
                <a:cs typeface="Calibri"/>
              </a:rPr>
              <a:t>health</a:t>
            </a:r>
            <a:r>
              <a:rPr spc="-10" dirty="0">
                <a:latin typeface="Calibri"/>
                <a:cs typeface="Calibri"/>
              </a:rPr>
              <a:t> </a:t>
            </a:r>
            <a:r>
              <a:rPr spc="-40" dirty="0">
                <a:latin typeface="Calibri"/>
                <a:cs typeface="Calibri"/>
              </a:rPr>
              <a:t>monitoring</a:t>
            </a:r>
            <a:r>
              <a:rPr spc="10" dirty="0">
                <a:latin typeface="Calibri"/>
                <a:cs typeface="Calibri"/>
              </a:rPr>
              <a:t> </a:t>
            </a:r>
            <a:r>
              <a:rPr spc="-10" dirty="0">
                <a:latin typeface="Calibri"/>
                <a:cs typeface="Calibri"/>
              </a:rPr>
              <a:t>and</a:t>
            </a:r>
            <a:r>
              <a:rPr spc="-55" dirty="0">
                <a:latin typeface="Calibri"/>
                <a:cs typeface="Calibri"/>
              </a:rPr>
              <a:t> </a:t>
            </a:r>
            <a:r>
              <a:rPr spc="-30" dirty="0">
                <a:solidFill>
                  <a:srgbClr val="313131"/>
                </a:solidFill>
                <a:latin typeface="Calibri"/>
                <a:cs typeface="Calibri"/>
              </a:rPr>
              <a:t>fitness</a:t>
            </a:r>
            <a:r>
              <a:rPr spc="-5" dirty="0">
                <a:solidFill>
                  <a:srgbClr val="313131"/>
                </a:solidFill>
                <a:latin typeface="Calibri"/>
                <a:cs typeface="Calibri"/>
              </a:rPr>
              <a:t> </a:t>
            </a:r>
            <a:r>
              <a:rPr spc="-35" dirty="0">
                <a:solidFill>
                  <a:srgbClr val="313131"/>
                </a:solidFill>
                <a:latin typeface="Calibri"/>
                <a:cs typeface="Calibri"/>
              </a:rPr>
              <a:t>tracking.</a:t>
            </a:r>
            <a:r>
              <a:rPr spc="20" dirty="0">
                <a:solidFill>
                  <a:srgbClr val="313131"/>
                </a:solidFill>
                <a:latin typeface="Calibri"/>
                <a:cs typeface="Calibri"/>
              </a:rPr>
              <a:t> </a:t>
            </a:r>
            <a:r>
              <a:rPr spc="-25" dirty="0">
                <a:latin typeface="Calibri"/>
                <a:cs typeface="Calibri"/>
              </a:rPr>
              <a:t>This</a:t>
            </a:r>
            <a:r>
              <a:rPr spc="-35" dirty="0">
                <a:latin typeface="Calibri"/>
                <a:cs typeface="Calibri"/>
              </a:rPr>
              <a:t> </a:t>
            </a:r>
            <a:r>
              <a:rPr spc="-40" dirty="0">
                <a:latin typeface="Calibri"/>
                <a:cs typeface="Calibri"/>
              </a:rPr>
              <a:t>technology</a:t>
            </a:r>
            <a:r>
              <a:rPr spc="15" dirty="0">
                <a:latin typeface="Calibri"/>
                <a:cs typeface="Calibri"/>
              </a:rPr>
              <a:t> </a:t>
            </a:r>
            <a:r>
              <a:rPr spc="-35" dirty="0">
                <a:latin typeface="Calibri"/>
                <a:cs typeface="Calibri"/>
              </a:rPr>
              <a:t>allows </a:t>
            </a:r>
            <a:r>
              <a:rPr spc="-20" dirty="0">
                <a:latin typeface="Calibri"/>
                <a:cs typeface="Calibri"/>
              </a:rPr>
              <a:t>users</a:t>
            </a:r>
            <a:r>
              <a:rPr spc="-50" dirty="0">
                <a:latin typeface="Calibri"/>
                <a:cs typeface="Calibri"/>
              </a:rPr>
              <a:t> </a:t>
            </a:r>
            <a:r>
              <a:rPr spc="-30" dirty="0">
                <a:latin typeface="Calibri"/>
                <a:cs typeface="Calibri"/>
              </a:rPr>
              <a:t>to</a:t>
            </a:r>
            <a:r>
              <a:rPr spc="-25" dirty="0">
                <a:latin typeface="Calibri"/>
                <a:cs typeface="Calibri"/>
              </a:rPr>
              <a:t> </a:t>
            </a:r>
            <a:r>
              <a:rPr spc="-30" dirty="0">
                <a:latin typeface="Calibri"/>
                <a:cs typeface="Calibri"/>
              </a:rPr>
              <a:t>track</a:t>
            </a:r>
            <a:r>
              <a:rPr spc="-40" dirty="0">
                <a:latin typeface="Calibri"/>
                <a:cs typeface="Calibri"/>
              </a:rPr>
              <a:t> </a:t>
            </a:r>
            <a:r>
              <a:rPr spc="-10" dirty="0">
                <a:latin typeface="Calibri"/>
                <a:cs typeface="Calibri"/>
              </a:rPr>
              <a:t>their </a:t>
            </a:r>
            <a:r>
              <a:rPr spc="-25" dirty="0">
                <a:latin typeface="Calibri"/>
                <a:cs typeface="Calibri"/>
              </a:rPr>
              <a:t>heart</a:t>
            </a:r>
            <a:r>
              <a:rPr spc="-50" dirty="0">
                <a:latin typeface="Calibri"/>
                <a:cs typeface="Calibri"/>
              </a:rPr>
              <a:t> </a:t>
            </a:r>
            <a:r>
              <a:rPr spc="-45" dirty="0">
                <a:latin typeface="Calibri"/>
                <a:cs typeface="Calibri"/>
              </a:rPr>
              <a:t>rate,</a:t>
            </a:r>
            <a:r>
              <a:rPr spc="-20" dirty="0">
                <a:latin typeface="Calibri"/>
                <a:cs typeface="Calibri"/>
              </a:rPr>
              <a:t> </a:t>
            </a:r>
            <a:r>
              <a:rPr spc="-40" dirty="0">
                <a:latin typeface="Calibri"/>
                <a:cs typeface="Calibri"/>
              </a:rPr>
              <a:t>sleep</a:t>
            </a:r>
            <a:r>
              <a:rPr spc="-15" dirty="0">
                <a:latin typeface="Calibri"/>
                <a:cs typeface="Calibri"/>
              </a:rPr>
              <a:t> </a:t>
            </a:r>
            <a:r>
              <a:rPr spc="-35" dirty="0">
                <a:latin typeface="Calibri"/>
                <a:cs typeface="Calibri"/>
              </a:rPr>
              <a:t>patterns,</a:t>
            </a:r>
            <a:r>
              <a:rPr dirty="0">
                <a:latin typeface="Calibri"/>
                <a:cs typeface="Calibri"/>
              </a:rPr>
              <a:t> </a:t>
            </a:r>
            <a:r>
              <a:rPr spc="-20" dirty="0">
                <a:latin typeface="Calibri"/>
                <a:cs typeface="Calibri"/>
              </a:rPr>
              <a:t>and</a:t>
            </a:r>
            <a:r>
              <a:rPr spc="-30" dirty="0">
                <a:latin typeface="Calibri"/>
                <a:cs typeface="Calibri"/>
              </a:rPr>
              <a:t> physical</a:t>
            </a:r>
            <a:r>
              <a:rPr spc="5" dirty="0">
                <a:latin typeface="Calibri"/>
                <a:cs typeface="Calibri"/>
              </a:rPr>
              <a:t> </a:t>
            </a:r>
            <a:r>
              <a:rPr spc="-45" dirty="0">
                <a:solidFill>
                  <a:srgbClr val="2F2F2F"/>
                </a:solidFill>
                <a:latin typeface="Calibri"/>
                <a:cs typeface="Calibri"/>
              </a:rPr>
              <a:t>activity</a:t>
            </a:r>
            <a:r>
              <a:rPr spc="-30" dirty="0">
                <a:solidFill>
                  <a:srgbClr val="2F2F2F"/>
                </a:solidFill>
                <a:latin typeface="Calibri"/>
                <a:cs typeface="Calibri"/>
              </a:rPr>
              <a:t> </a:t>
            </a:r>
            <a:r>
              <a:rPr spc="-30" dirty="0">
                <a:solidFill>
                  <a:srgbClr val="333333"/>
                </a:solidFill>
                <a:latin typeface="Calibri"/>
                <a:cs typeface="Calibri"/>
              </a:rPr>
              <a:t>levels</a:t>
            </a:r>
            <a:r>
              <a:rPr spc="-15" dirty="0">
                <a:solidFill>
                  <a:srgbClr val="333333"/>
                </a:solidFill>
                <a:latin typeface="Calibri"/>
                <a:cs typeface="Calibri"/>
              </a:rPr>
              <a:t> </a:t>
            </a:r>
            <a:r>
              <a:rPr spc="-35" dirty="0">
                <a:solidFill>
                  <a:srgbClr val="333333"/>
                </a:solidFill>
                <a:latin typeface="Calibri"/>
                <a:cs typeface="Calibri"/>
              </a:rPr>
              <a:t>seamlessly,</a:t>
            </a:r>
            <a:r>
              <a:rPr spc="50" dirty="0">
                <a:solidFill>
                  <a:srgbClr val="333333"/>
                </a:solidFill>
                <a:latin typeface="Calibri"/>
                <a:cs typeface="Calibri"/>
              </a:rPr>
              <a:t> </a:t>
            </a:r>
            <a:r>
              <a:rPr spc="-35" dirty="0">
                <a:solidFill>
                  <a:srgbClr val="333333"/>
                </a:solidFill>
                <a:latin typeface="Calibri"/>
                <a:cs typeface="Calibri"/>
              </a:rPr>
              <a:t>leading</a:t>
            </a:r>
            <a:r>
              <a:rPr spc="-20" dirty="0">
                <a:solidFill>
                  <a:srgbClr val="333333"/>
                </a:solidFill>
                <a:latin typeface="Calibri"/>
                <a:cs typeface="Calibri"/>
              </a:rPr>
              <a:t> </a:t>
            </a:r>
            <a:r>
              <a:rPr spc="-25" dirty="0">
                <a:solidFill>
                  <a:srgbClr val="363636"/>
                </a:solidFill>
                <a:latin typeface="Calibri"/>
                <a:cs typeface="Calibri"/>
              </a:rPr>
              <a:t>to </a:t>
            </a:r>
            <a:r>
              <a:rPr spc="-40" dirty="0">
                <a:latin typeface="Calibri"/>
                <a:cs typeface="Calibri"/>
              </a:rPr>
              <a:t>improved</a:t>
            </a:r>
            <a:r>
              <a:rPr spc="30" dirty="0">
                <a:latin typeface="Calibri"/>
                <a:cs typeface="Calibri"/>
              </a:rPr>
              <a:t> </a:t>
            </a:r>
            <a:r>
              <a:rPr spc="-35" dirty="0">
                <a:solidFill>
                  <a:srgbClr val="313131"/>
                </a:solidFill>
                <a:latin typeface="Calibri"/>
                <a:cs typeface="Calibri"/>
              </a:rPr>
              <a:t>health </a:t>
            </a:r>
            <a:r>
              <a:rPr spc="-40" dirty="0">
                <a:latin typeface="Calibri"/>
                <a:cs typeface="Calibri"/>
              </a:rPr>
              <a:t>outcomes</a:t>
            </a:r>
            <a:r>
              <a:rPr spc="10" dirty="0">
                <a:latin typeface="Calibri"/>
                <a:cs typeface="Calibri"/>
              </a:rPr>
              <a:t> </a:t>
            </a:r>
            <a:r>
              <a:rPr spc="-10" dirty="0">
                <a:latin typeface="Calibri"/>
                <a:cs typeface="Calibri"/>
              </a:rPr>
              <a:t>and</a:t>
            </a:r>
            <a:r>
              <a:rPr spc="-60" dirty="0">
                <a:latin typeface="Calibri"/>
                <a:cs typeface="Calibri"/>
              </a:rPr>
              <a:t> </a:t>
            </a:r>
            <a:r>
              <a:rPr spc="-35" dirty="0">
                <a:latin typeface="Calibri"/>
                <a:cs typeface="Calibri"/>
              </a:rPr>
              <a:t>personalized</a:t>
            </a:r>
            <a:r>
              <a:rPr spc="35" dirty="0">
                <a:latin typeface="Calibri"/>
                <a:cs typeface="Calibri"/>
              </a:rPr>
              <a:t> </a:t>
            </a:r>
            <a:r>
              <a:rPr spc="-30" dirty="0">
                <a:latin typeface="Calibri"/>
                <a:cs typeface="Calibri"/>
              </a:rPr>
              <a:t>fitness</a:t>
            </a:r>
            <a:r>
              <a:rPr spc="5" dirty="0">
                <a:latin typeface="Calibri"/>
                <a:cs typeface="Calibri"/>
              </a:rPr>
              <a:t> </a:t>
            </a:r>
            <a:r>
              <a:rPr spc="-10" dirty="0">
                <a:solidFill>
                  <a:srgbClr val="333333"/>
                </a:solidFill>
                <a:latin typeface="Calibri"/>
                <a:cs typeface="Calibri"/>
              </a:rPr>
              <a:t>experiences.</a:t>
            </a:r>
          </a:p>
          <a:p>
            <a:pPr marL="206375">
              <a:lnSpc>
                <a:spcPct val="100000"/>
              </a:lnSpc>
              <a:spcBef>
                <a:spcPts val="305"/>
              </a:spcBef>
            </a:pPr>
            <a:endParaRPr spc="-10" dirty="0">
              <a:solidFill>
                <a:srgbClr val="333333"/>
              </a:solidFill>
              <a:latin typeface="Calibri"/>
              <a:cs typeface="Calibri"/>
            </a:endParaRPr>
          </a:p>
          <a:p>
            <a:pPr marL="220979">
              <a:lnSpc>
                <a:spcPct val="100000"/>
              </a:lnSpc>
            </a:pPr>
            <a:r>
              <a:rPr sz="1350" dirty="0">
                <a:latin typeface="Cambria"/>
                <a:cs typeface="Cambria"/>
              </a:rPr>
              <a:t>SMART</a:t>
            </a:r>
            <a:r>
              <a:rPr sz="1350" spc="105" dirty="0">
                <a:latin typeface="Cambria"/>
                <a:cs typeface="Cambria"/>
              </a:rPr>
              <a:t> </a:t>
            </a:r>
            <a:r>
              <a:rPr sz="1350" dirty="0">
                <a:solidFill>
                  <a:srgbClr val="333333"/>
                </a:solidFill>
                <a:latin typeface="Cambria"/>
                <a:cs typeface="Cambria"/>
              </a:rPr>
              <a:t>HOME</a:t>
            </a:r>
            <a:r>
              <a:rPr sz="1350" spc="15" dirty="0">
                <a:solidFill>
                  <a:srgbClr val="333333"/>
                </a:solidFill>
                <a:latin typeface="Cambria"/>
                <a:cs typeface="Cambria"/>
              </a:rPr>
              <a:t> </a:t>
            </a:r>
            <a:r>
              <a:rPr sz="1350" spc="-10" dirty="0">
                <a:solidFill>
                  <a:srgbClr val="333333"/>
                </a:solidFill>
                <a:latin typeface="Cambria"/>
                <a:cs typeface="Cambria"/>
              </a:rPr>
              <a:t>DEVICES</a:t>
            </a:r>
            <a:endParaRPr sz="1350">
              <a:latin typeface="Cambria"/>
              <a:cs typeface="Cambria"/>
            </a:endParaRPr>
          </a:p>
          <a:p>
            <a:pPr marL="219075" marR="6985" indent="4445">
              <a:lnSpc>
                <a:spcPct val="112500"/>
              </a:lnSpc>
              <a:spcBef>
                <a:spcPts val="175"/>
              </a:spcBef>
            </a:pPr>
            <a:r>
              <a:rPr sz="1200" dirty="0">
                <a:solidFill>
                  <a:srgbClr val="363636"/>
                </a:solidFill>
                <a:latin typeface="Calibri"/>
                <a:cs typeface="Calibri"/>
              </a:rPr>
              <a:t>In</a:t>
            </a:r>
            <a:r>
              <a:rPr sz="1200" spc="-70" dirty="0">
                <a:solidFill>
                  <a:srgbClr val="363636"/>
                </a:solidFill>
                <a:latin typeface="Calibri"/>
                <a:cs typeface="Calibri"/>
              </a:rPr>
              <a:t> </a:t>
            </a:r>
            <a:r>
              <a:rPr sz="1200" dirty="0">
                <a:solidFill>
                  <a:srgbClr val="363636"/>
                </a:solidFill>
                <a:latin typeface="Calibri"/>
                <a:cs typeface="Calibri"/>
              </a:rPr>
              <a:t>the</a:t>
            </a:r>
            <a:r>
              <a:rPr sz="1200" spc="-55" dirty="0">
                <a:solidFill>
                  <a:srgbClr val="363636"/>
                </a:solidFill>
                <a:latin typeface="Calibri"/>
                <a:cs typeface="Calibri"/>
              </a:rPr>
              <a:t> </a:t>
            </a:r>
            <a:r>
              <a:rPr sz="1200" dirty="0">
                <a:solidFill>
                  <a:srgbClr val="313131"/>
                </a:solidFill>
                <a:latin typeface="Calibri"/>
                <a:cs typeface="Calibri"/>
              </a:rPr>
              <a:t>realm</a:t>
            </a:r>
            <a:r>
              <a:rPr sz="1200" spc="-10" dirty="0">
                <a:solidFill>
                  <a:srgbClr val="313131"/>
                </a:solidFill>
                <a:latin typeface="Calibri"/>
                <a:cs typeface="Calibri"/>
              </a:rPr>
              <a:t> </a:t>
            </a:r>
            <a:r>
              <a:rPr sz="1200" dirty="0">
                <a:latin typeface="Calibri"/>
                <a:cs typeface="Calibri"/>
              </a:rPr>
              <a:t>of</a:t>
            </a:r>
            <a:r>
              <a:rPr sz="1200" spc="-65" dirty="0">
                <a:latin typeface="Calibri"/>
                <a:cs typeface="Calibri"/>
              </a:rPr>
              <a:t> </a:t>
            </a:r>
            <a:r>
              <a:rPr sz="1200" dirty="0">
                <a:latin typeface="Calibri"/>
                <a:cs typeface="Calibri"/>
              </a:rPr>
              <a:t>smart</a:t>
            </a:r>
            <a:r>
              <a:rPr sz="1200" spc="-65" dirty="0">
                <a:latin typeface="Calibri"/>
                <a:cs typeface="Calibri"/>
              </a:rPr>
              <a:t> </a:t>
            </a:r>
            <a:r>
              <a:rPr sz="1200" dirty="0">
                <a:latin typeface="Calibri"/>
                <a:cs typeface="Calibri"/>
              </a:rPr>
              <a:t>home</a:t>
            </a:r>
            <a:r>
              <a:rPr sz="1200" spc="-20" dirty="0">
                <a:latin typeface="Calibri"/>
                <a:cs typeface="Calibri"/>
              </a:rPr>
              <a:t> </a:t>
            </a:r>
            <a:r>
              <a:rPr sz="1200" spc="-20" dirty="0">
                <a:solidFill>
                  <a:srgbClr val="333333"/>
                </a:solidFill>
                <a:latin typeface="Calibri"/>
                <a:cs typeface="Calibri"/>
              </a:rPr>
              <a:t>technology,</a:t>
            </a:r>
            <a:r>
              <a:rPr sz="1200" spc="50" dirty="0">
                <a:solidFill>
                  <a:srgbClr val="333333"/>
                </a:solidFill>
                <a:latin typeface="Calibri"/>
                <a:cs typeface="Calibri"/>
              </a:rPr>
              <a:t> </a:t>
            </a:r>
            <a:r>
              <a:rPr sz="1200" spc="-10" dirty="0">
                <a:latin typeface="Calibri"/>
                <a:cs typeface="Calibri"/>
              </a:rPr>
              <a:t>Bluetooth</a:t>
            </a:r>
            <a:r>
              <a:rPr sz="1200" spc="25" dirty="0">
                <a:latin typeface="Calibri"/>
                <a:cs typeface="Calibri"/>
              </a:rPr>
              <a:t> </a:t>
            </a:r>
            <a:r>
              <a:rPr sz="1200" dirty="0">
                <a:latin typeface="Calibri"/>
                <a:cs typeface="Calibri"/>
              </a:rPr>
              <a:t>sensors</a:t>
            </a:r>
            <a:r>
              <a:rPr sz="1200" spc="-35" dirty="0">
                <a:latin typeface="Calibri"/>
                <a:cs typeface="Calibri"/>
              </a:rPr>
              <a:t> </a:t>
            </a:r>
            <a:r>
              <a:rPr sz="1200" spc="-20" dirty="0">
                <a:latin typeface="Calibri"/>
                <a:cs typeface="Calibri"/>
              </a:rPr>
              <a:t>facilitate</a:t>
            </a:r>
            <a:r>
              <a:rPr sz="1200" spc="-10" dirty="0">
                <a:latin typeface="Calibri"/>
                <a:cs typeface="Calibri"/>
              </a:rPr>
              <a:t> </a:t>
            </a:r>
            <a:r>
              <a:rPr sz="1200" dirty="0">
                <a:solidFill>
                  <a:srgbClr val="333333"/>
                </a:solidFill>
                <a:latin typeface="Calibri"/>
                <a:cs typeface="Calibri"/>
              </a:rPr>
              <a:t>the</a:t>
            </a:r>
            <a:r>
              <a:rPr sz="1200" spc="-20" dirty="0">
                <a:solidFill>
                  <a:srgbClr val="333333"/>
                </a:solidFill>
                <a:latin typeface="Calibri"/>
                <a:cs typeface="Calibri"/>
              </a:rPr>
              <a:t> </a:t>
            </a:r>
            <a:r>
              <a:rPr sz="1200" spc="-10" dirty="0">
                <a:solidFill>
                  <a:srgbClr val="313131"/>
                </a:solidFill>
                <a:latin typeface="Calibri"/>
                <a:cs typeface="Calibri"/>
              </a:rPr>
              <a:t>remote </a:t>
            </a:r>
            <a:r>
              <a:rPr sz="1200" spc="-10" dirty="0">
                <a:latin typeface="Calibri"/>
                <a:cs typeface="Calibri"/>
              </a:rPr>
              <a:t>control</a:t>
            </a:r>
            <a:r>
              <a:rPr sz="1200" spc="15" dirty="0">
                <a:latin typeface="Calibri"/>
                <a:cs typeface="Calibri"/>
              </a:rPr>
              <a:t> </a:t>
            </a:r>
            <a:r>
              <a:rPr sz="1200" dirty="0">
                <a:solidFill>
                  <a:srgbClr val="363636"/>
                </a:solidFill>
                <a:latin typeface="Calibri"/>
                <a:cs typeface="Calibri"/>
              </a:rPr>
              <a:t>of</a:t>
            </a:r>
            <a:r>
              <a:rPr sz="1200" spc="-50" dirty="0">
                <a:solidFill>
                  <a:srgbClr val="363636"/>
                </a:solidFill>
                <a:latin typeface="Calibri"/>
                <a:cs typeface="Calibri"/>
              </a:rPr>
              <a:t> </a:t>
            </a:r>
            <a:r>
              <a:rPr sz="1200" dirty="0">
                <a:latin typeface="Calibri"/>
                <a:cs typeface="Calibri"/>
              </a:rPr>
              <a:t>various </a:t>
            </a:r>
            <a:r>
              <a:rPr sz="1200" dirty="0">
                <a:solidFill>
                  <a:srgbClr val="313131"/>
                </a:solidFill>
                <a:latin typeface="Calibri"/>
                <a:cs typeface="Calibri"/>
              </a:rPr>
              <a:t>household</a:t>
            </a:r>
            <a:r>
              <a:rPr sz="1200" spc="25" dirty="0">
                <a:solidFill>
                  <a:srgbClr val="313131"/>
                </a:solidFill>
                <a:latin typeface="Calibri"/>
                <a:cs typeface="Calibri"/>
              </a:rPr>
              <a:t> </a:t>
            </a:r>
            <a:r>
              <a:rPr sz="1200" spc="-10" dirty="0">
                <a:latin typeface="Calibri"/>
                <a:cs typeface="Calibri"/>
              </a:rPr>
              <a:t>appliances,</a:t>
            </a:r>
            <a:r>
              <a:rPr sz="1200" spc="75" dirty="0">
                <a:latin typeface="Calibri"/>
                <a:cs typeface="Calibri"/>
              </a:rPr>
              <a:t> </a:t>
            </a:r>
            <a:r>
              <a:rPr sz="1200" dirty="0">
                <a:latin typeface="Calibri"/>
                <a:cs typeface="Calibri"/>
              </a:rPr>
              <a:t>such</a:t>
            </a:r>
            <a:r>
              <a:rPr sz="1200" spc="-10" dirty="0">
                <a:latin typeface="Calibri"/>
                <a:cs typeface="Calibri"/>
              </a:rPr>
              <a:t> </a:t>
            </a:r>
            <a:r>
              <a:rPr sz="1200" dirty="0">
                <a:solidFill>
                  <a:srgbClr val="313131"/>
                </a:solidFill>
                <a:latin typeface="Calibri"/>
                <a:cs typeface="Calibri"/>
              </a:rPr>
              <a:t>as</a:t>
            </a:r>
            <a:r>
              <a:rPr sz="1200" spc="-45" dirty="0">
                <a:solidFill>
                  <a:srgbClr val="313131"/>
                </a:solidFill>
                <a:latin typeface="Calibri"/>
                <a:cs typeface="Calibri"/>
              </a:rPr>
              <a:t> </a:t>
            </a:r>
            <a:r>
              <a:rPr sz="1200" spc="-10" dirty="0">
                <a:latin typeface="Calibri"/>
                <a:cs typeface="Calibri"/>
              </a:rPr>
              <a:t>lights,</a:t>
            </a:r>
            <a:r>
              <a:rPr sz="1200" spc="-15" dirty="0">
                <a:latin typeface="Calibri"/>
                <a:cs typeface="Calibri"/>
              </a:rPr>
              <a:t> </a:t>
            </a:r>
            <a:r>
              <a:rPr sz="1200" spc="-20" dirty="0">
                <a:latin typeface="Calibri"/>
                <a:cs typeface="Calibri"/>
              </a:rPr>
              <a:t>thermostats,</a:t>
            </a:r>
            <a:r>
              <a:rPr sz="1200" spc="30" dirty="0">
                <a:latin typeface="Calibri"/>
                <a:cs typeface="Calibri"/>
              </a:rPr>
              <a:t> </a:t>
            </a:r>
            <a:r>
              <a:rPr sz="1200" dirty="0">
                <a:latin typeface="Calibri"/>
                <a:cs typeface="Calibri"/>
              </a:rPr>
              <a:t>and</a:t>
            </a:r>
            <a:r>
              <a:rPr sz="1200" spc="-35" dirty="0">
                <a:latin typeface="Calibri"/>
                <a:cs typeface="Calibri"/>
              </a:rPr>
              <a:t> </a:t>
            </a:r>
            <a:r>
              <a:rPr sz="1200" spc="-10" dirty="0">
                <a:solidFill>
                  <a:srgbClr val="313131"/>
                </a:solidFill>
                <a:latin typeface="Calibri"/>
                <a:cs typeface="Calibri"/>
              </a:rPr>
              <a:t>security </a:t>
            </a:r>
            <a:r>
              <a:rPr sz="1200" spc="-10" dirty="0">
                <a:latin typeface="Calibri"/>
                <a:cs typeface="Calibri"/>
              </a:rPr>
              <a:t>systems.</a:t>
            </a:r>
            <a:r>
              <a:rPr sz="1200" spc="35" dirty="0">
                <a:latin typeface="Calibri"/>
                <a:cs typeface="Calibri"/>
              </a:rPr>
              <a:t> </a:t>
            </a:r>
            <a:r>
              <a:rPr sz="1200" dirty="0">
                <a:latin typeface="Calibri"/>
                <a:cs typeface="Calibri"/>
              </a:rPr>
              <a:t>This </a:t>
            </a:r>
            <a:r>
              <a:rPr sz="1200" spc="-10" dirty="0">
                <a:latin typeface="Calibri"/>
                <a:cs typeface="Calibri"/>
              </a:rPr>
              <a:t>enhances</a:t>
            </a:r>
            <a:r>
              <a:rPr sz="1200" spc="20" dirty="0">
                <a:latin typeface="Calibri"/>
                <a:cs typeface="Calibri"/>
              </a:rPr>
              <a:t> </a:t>
            </a:r>
            <a:r>
              <a:rPr sz="1200" spc="-20" dirty="0">
                <a:latin typeface="Calibri"/>
                <a:cs typeface="Calibri"/>
              </a:rPr>
              <a:t>convenience</a:t>
            </a:r>
            <a:r>
              <a:rPr sz="1200" spc="60" dirty="0">
                <a:latin typeface="Calibri"/>
                <a:cs typeface="Calibri"/>
              </a:rPr>
              <a:t> </a:t>
            </a:r>
            <a:r>
              <a:rPr sz="1200" dirty="0">
                <a:latin typeface="Calibri"/>
                <a:cs typeface="Calibri"/>
              </a:rPr>
              <a:t>and</a:t>
            </a:r>
            <a:r>
              <a:rPr sz="1200" spc="-15" dirty="0">
                <a:latin typeface="Calibri"/>
                <a:cs typeface="Calibri"/>
              </a:rPr>
              <a:t> </a:t>
            </a:r>
            <a:r>
              <a:rPr sz="1200" spc="-10" dirty="0">
                <a:latin typeface="Calibri"/>
                <a:cs typeface="Calibri"/>
              </a:rPr>
              <a:t>energy</a:t>
            </a:r>
            <a:r>
              <a:rPr sz="1200" spc="-35" dirty="0">
                <a:latin typeface="Calibri"/>
                <a:cs typeface="Calibri"/>
              </a:rPr>
              <a:t> </a:t>
            </a:r>
            <a:r>
              <a:rPr sz="1200" spc="-20" dirty="0">
                <a:latin typeface="Calibri"/>
                <a:cs typeface="Calibri"/>
              </a:rPr>
              <a:t>efficiency,</a:t>
            </a:r>
            <a:r>
              <a:rPr sz="1200" spc="15" dirty="0">
                <a:latin typeface="Calibri"/>
                <a:cs typeface="Calibri"/>
              </a:rPr>
              <a:t> </a:t>
            </a:r>
            <a:r>
              <a:rPr sz="1200" spc="-20" dirty="0">
                <a:latin typeface="Calibri"/>
                <a:cs typeface="Calibri"/>
              </a:rPr>
              <a:t>allowing</a:t>
            </a:r>
            <a:r>
              <a:rPr sz="1200" spc="-10" dirty="0">
                <a:latin typeface="Calibri"/>
                <a:cs typeface="Calibri"/>
              </a:rPr>
              <a:t> </a:t>
            </a:r>
            <a:r>
              <a:rPr sz="1200" dirty="0">
                <a:latin typeface="Calibri"/>
                <a:cs typeface="Calibri"/>
              </a:rPr>
              <a:t>users</a:t>
            </a:r>
            <a:r>
              <a:rPr sz="1200" spc="5" dirty="0">
                <a:latin typeface="Calibri"/>
                <a:cs typeface="Calibri"/>
              </a:rPr>
              <a:t> </a:t>
            </a:r>
            <a:r>
              <a:rPr sz="1200" spc="-25" dirty="0">
                <a:solidFill>
                  <a:srgbClr val="363636"/>
                </a:solidFill>
                <a:latin typeface="Calibri"/>
                <a:cs typeface="Calibri"/>
              </a:rPr>
              <a:t>to </a:t>
            </a:r>
            <a:r>
              <a:rPr sz="1200" dirty="0">
                <a:solidFill>
                  <a:srgbClr val="363636"/>
                </a:solidFill>
                <a:latin typeface="Calibri"/>
                <a:cs typeface="Calibri"/>
              </a:rPr>
              <a:t>manage</a:t>
            </a:r>
            <a:r>
              <a:rPr sz="1200" spc="10" dirty="0">
                <a:solidFill>
                  <a:srgbClr val="363636"/>
                </a:solidFill>
                <a:latin typeface="Calibri"/>
                <a:cs typeface="Calibri"/>
              </a:rPr>
              <a:t> </a:t>
            </a:r>
            <a:r>
              <a:rPr sz="1200" spc="-10" dirty="0">
                <a:solidFill>
                  <a:srgbClr val="313131"/>
                </a:solidFill>
                <a:latin typeface="Calibri"/>
                <a:cs typeface="Calibri"/>
              </a:rPr>
              <a:t>their </a:t>
            </a:r>
            <a:r>
              <a:rPr sz="1200" dirty="0">
                <a:solidFill>
                  <a:srgbClr val="333333"/>
                </a:solidFill>
                <a:latin typeface="Calibri"/>
                <a:cs typeface="Calibri"/>
              </a:rPr>
              <a:t>home</a:t>
            </a:r>
            <a:r>
              <a:rPr sz="1200" spc="-20" dirty="0">
                <a:solidFill>
                  <a:srgbClr val="333333"/>
                </a:solidFill>
                <a:latin typeface="Calibri"/>
                <a:cs typeface="Calibri"/>
              </a:rPr>
              <a:t> </a:t>
            </a:r>
            <a:r>
              <a:rPr sz="1200" spc="-10" dirty="0">
                <a:solidFill>
                  <a:srgbClr val="333333"/>
                </a:solidFill>
                <a:latin typeface="Calibri"/>
                <a:cs typeface="Calibri"/>
              </a:rPr>
              <a:t>environment</a:t>
            </a:r>
            <a:r>
              <a:rPr sz="1200" spc="25" dirty="0">
                <a:solidFill>
                  <a:srgbClr val="333333"/>
                </a:solidFill>
                <a:latin typeface="Calibri"/>
                <a:cs typeface="Calibri"/>
              </a:rPr>
              <a:t> </a:t>
            </a:r>
            <a:r>
              <a:rPr sz="1200" dirty="0">
                <a:solidFill>
                  <a:srgbClr val="363636"/>
                </a:solidFill>
                <a:latin typeface="Calibri"/>
                <a:cs typeface="Calibri"/>
              </a:rPr>
              <a:t>from</a:t>
            </a:r>
            <a:r>
              <a:rPr sz="1200" spc="-10" dirty="0">
                <a:solidFill>
                  <a:srgbClr val="363636"/>
                </a:solidFill>
                <a:latin typeface="Calibri"/>
                <a:cs typeface="Calibri"/>
              </a:rPr>
              <a:t> </a:t>
            </a:r>
            <a:r>
              <a:rPr sz="1200" spc="-10" dirty="0">
                <a:latin typeface="Calibri"/>
                <a:cs typeface="Calibri"/>
              </a:rPr>
              <a:t>their</a:t>
            </a:r>
            <a:r>
              <a:rPr sz="1200" spc="-40" dirty="0">
                <a:latin typeface="Calibri"/>
                <a:cs typeface="Calibri"/>
              </a:rPr>
              <a:t> </a:t>
            </a:r>
            <a:r>
              <a:rPr sz="1200" dirty="0">
                <a:latin typeface="Calibri"/>
                <a:cs typeface="Calibri"/>
              </a:rPr>
              <a:t>smartphones</a:t>
            </a:r>
            <a:r>
              <a:rPr sz="1200" spc="35" dirty="0">
                <a:latin typeface="Calibri"/>
                <a:cs typeface="Calibri"/>
              </a:rPr>
              <a:t> </a:t>
            </a:r>
            <a:r>
              <a:rPr sz="1200" dirty="0">
                <a:solidFill>
                  <a:srgbClr val="363636"/>
                </a:solidFill>
                <a:latin typeface="Calibri"/>
                <a:cs typeface="Calibri"/>
              </a:rPr>
              <a:t>or</a:t>
            </a:r>
            <a:r>
              <a:rPr sz="1200" spc="-10" dirty="0">
                <a:solidFill>
                  <a:srgbClr val="363636"/>
                </a:solidFill>
                <a:latin typeface="Calibri"/>
                <a:cs typeface="Calibri"/>
              </a:rPr>
              <a:t> </a:t>
            </a:r>
            <a:r>
              <a:rPr sz="1200" spc="-20" dirty="0">
                <a:solidFill>
                  <a:srgbClr val="313131"/>
                </a:solidFill>
                <a:latin typeface="Calibri"/>
                <a:cs typeface="Calibri"/>
              </a:rPr>
              <a:t>voice-</a:t>
            </a:r>
            <a:r>
              <a:rPr sz="1200" spc="-10" dirty="0">
                <a:solidFill>
                  <a:srgbClr val="313131"/>
                </a:solidFill>
                <a:latin typeface="Calibri"/>
                <a:cs typeface="Calibri"/>
              </a:rPr>
              <a:t>activated </a:t>
            </a:r>
            <a:r>
              <a:rPr sz="1200" spc="-10" dirty="0">
                <a:latin typeface="Calibri"/>
                <a:cs typeface="Calibri"/>
              </a:rPr>
              <a:t>assistants.</a:t>
            </a:r>
            <a:endParaRPr sz="1200">
              <a:latin typeface="Calibri"/>
              <a:cs typeface="Calibri"/>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0DB799E-A953-24DF-3F43-9E5EAA1298E4}"/>
                  </a:ext>
                </a:extLst>
              </p14:cNvPr>
              <p14:cNvContentPartPr/>
              <p14:nvPr/>
            </p14:nvContentPartPr>
            <p14:xfrm>
              <a:off x="6560385" y="4227000"/>
              <a:ext cx="1413360" cy="250920"/>
            </p14:xfrm>
          </p:contentPart>
        </mc:Choice>
        <mc:Fallback xmlns="">
          <p:pic>
            <p:nvPicPr>
              <p:cNvPr id="6" name="Ink 5">
                <a:extLst>
                  <a:ext uri="{FF2B5EF4-FFF2-40B4-BE49-F238E27FC236}">
                    <a16:creationId xmlns:a16="http://schemas.microsoft.com/office/drawing/2014/main" id="{50DB799E-A953-24DF-3F43-9E5EAA1298E4}"/>
                  </a:ext>
                </a:extLst>
              </p:cNvPr>
              <p:cNvPicPr/>
              <p:nvPr/>
            </p:nvPicPr>
            <p:blipFill>
              <a:blip r:embed="rId5"/>
              <a:stretch>
                <a:fillRect/>
              </a:stretch>
            </p:blipFill>
            <p:spPr>
              <a:xfrm>
                <a:off x="6497745" y="4164000"/>
                <a:ext cx="1539000" cy="37656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761" y="1383791"/>
            <a:ext cx="1021080" cy="76200"/>
          </a:xfrm>
          <a:prstGeom prst="rect">
            <a:avLst/>
          </a:prstGeom>
          <a:solidFill>
            <a:srgbClr val="0F0F0F"/>
          </a:solidFill>
        </p:spPr>
        <p:txBody>
          <a:bodyPr vert="horz" wrap="square" lIns="0" tIns="0" rIns="0" bIns="0" rtlCol="0">
            <a:spAutoFit/>
          </a:bodyPr>
          <a:lstStyle/>
          <a:p>
            <a:pPr>
              <a:lnSpc>
                <a:spcPts val="600"/>
              </a:lnSpc>
            </a:pPr>
            <a:r>
              <a:rPr sz="650" dirty="0">
                <a:solidFill>
                  <a:srgbClr val="FFFFFF"/>
                </a:solidFill>
                <a:latin typeface="Arial MT"/>
                <a:cs typeface="Arial MT"/>
              </a:rPr>
              <a:t>DIVERSE</a:t>
            </a:r>
            <a:r>
              <a:rPr sz="650" spc="-15" dirty="0">
                <a:solidFill>
                  <a:srgbClr val="FFFFFF"/>
                </a:solidFill>
                <a:latin typeface="Arial MT"/>
                <a:cs typeface="Arial MT"/>
              </a:rPr>
              <a:t> </a:t>
            </a:r>
            <a:r>
              <a:rPr sz="650" spc="-20" dirty="0">
                <a:solidFill>
                  <a:srgbClr val="FFFFFF"/>
                </a:solidFill>
                <a:latin typeface="Arial MT"/>
                <a:cs typeface="Arial MT"/>
              </a:rPr>
              <a:t>SENSOR</a:t>
            </a:r>
            <a:r>
              <a:rPr sz="650" dirty="0">
                <a:solidFill>
                  <a:srgbClr val="FFFFFF"/>
                </a:solidFill>
                <a:latin typeface="Arial MT"/>
                <a:cs typeface="Arial MT"/>
              </a:rPr>
              <a:t> </a:t>
            </a:r>
            <a:r>
              <a:rPr sz="650" spc="-10" dirty="0">
                <a:solidFill>
                  <a:srgbClr val="FFFFFF"/>
                </a:solidFill>
                <a:latin typeface="Arial MT"/>
                <a:cs typeface="Arial MT"/>
              </a:rPr>
              <a:t>TYï'ES</a:t>
            </a:r>
            <a:endParaRPr sz="650">
              <a:latin typeface="Arial MT"/>
              <a:cs typeface="Arial MT"/>
            </a:endParaRPr>
          </a:p>
        </p:txBody>
      </p:sp>
      <p:sp>
        <p:nvSpPr>
          <p:cNvPr id="3" name="object 3"/>
          <p:cNvSpPr txBox="1"/>
          <p:nvPr/>
        </p:nvSpPr>
        <p:spPr>
          <a:xfrm>
            <a:off x="365714" y="1584960"/>
            <a:ext cx="887094" cy="100965"/>
          </a:xfrm>
          <a:prstGeom prst="rect">
            <a:avLst/>
          </a:prstGeom>
          <a:solidFill>
            <a:srgbClr val="111111"/>
          </a:solidFill>
        </p:spPr>
        <p:txBody>
          <a:bodyPr vert="horz" wrap="square" lIns="0" tIns="0" rIns="0" bIns="0" rtlCol="0">
            <a:spAutoFit/>
          </a:bodyPr>
          <a:lstStyle/>
          <a:p>
            <a:pPr marL="6350">
              <a:lnSpc>
                <a:spcPts val="790"/>
              </a:lnSpc>
            </a:pPr>
            <a:r>
              <a:rPr sz="1050" dirty="0">
                <a:solidFill>
                  <a:srgbClr val="FFFFFF"/>
                </a:solidFill>
                <a:latin typeface="Calibri"/>
                <a:cs typeface="Calibri"/>
              </a:rPr>
              <a:t>Arduino</a:t>
            </a:r>
            <a:r>
              <a:rPr sz="1050" spc="-45" dirty="0">
                <a:solidFill>
                  <a:srgbClr val="FFFFFF"/>
                </a:solidFill>
                <a:latin typeface="Calibri"/>
                <a:cs typeface="Calibri"/>
              </a:rPr>
              <a:t> </a:t>
            </a:r>
            <a:r>
              <a:rPr sz="1050" spc="-10" dirty="0">
                <a:solidFill>
                  <a:srgbClr val="FFFFFF"/>
                </a:solidFill>
                <a:latin typeface="Calibri"/>
                <a:cs typeface="Calibri"/>
              </a:rPr>
              <a:t>sensors</a:t>
            </a:r>
            <a:endParaRPr sz="1050">
              <a:latin typeface="Calibri"/>
              <a:cs typeface="Calibri"/>
            </a:endParaRPr>
          </a:p>
        </p:txBody>
      </p:sp>
      <p:sp>
        <p:nvSpPr>
          <p:cNvPr id="4" name="object 4"/>
          <p:cNvSpPr txBox="1"/>
          <p:nvPr/>
        </p:nvSpPr>
        <p:spPr>
          <a:xfrm>
            <a:off x="316952" y="1761744"/>
            <a:ext cx="1003300" cy="125095"/>
          </a:xfrm>
          <a:prstGeom prst="rect">
            <a:avLst/>
          </a:prstGeom>
          <a:solidFill>
            <a:srgbClr val="111111"/>
          </a:solidFill>
        </p:spPr>
        <p:txBody>
          <a:bodyPr vert="horz" wrap="square" lIns="0" tIns="0" rIns="0" bIns="0" rtlCol="0">
            <a:spAutoFit/>
          </a:bodyPr>
          <a:lstStyle/>
          <a:p>
            <a:pPr marL="635">
              <a:lnSpc>
                <a:spcPts val="955"/>
              </a:lnSpc>
            </a:pPr>
            <a:r>
              <a:rPr sz="1050" spc="-105" dirty="0">
                <a:solidFill>
                  <a:srgbClr val="FFFFFF"/>
                </a:solidFill>
                <a:latin typeface="Arial MT"/>
                <a:cs typeface="Arial MT"/>
              </a:rPr>
              <a:t>encom|pass</a:t>
            </a:r>
            <a:r>
              <a:rPr sz="1050" spc="80" dirty="0">
                <a:solidFill>
                  <a:srgbClr val="FFFFFF"/>
                </a:solidFill>
                <a:latin typeface="Arial MT"/>
                <a:cs typeface="Arial MT"/>
              </a:rPr>
              <a:t> </a:t>
            </a:r>
            <a:r>
              <a:rPr sz="1050" spc="-105" dirty="0">
                <a:solidFill>
                  <a:srgbClr val="FFFFFF"/>
                </a:solidFill>
                <a:latin typeface="Arial MT"/>
                <a:cs typeface="Arial MT"/>
              </a:rPr>
              <a:t>a</a:t>
            </a:r>
            <a:r>
              <a:rPr sz="1050" spc="10" dirty="0">
                <a:solidFill>
                  <a:srgbClr val="FFFFFF"/>
                </a:solidFill>
                <a:latin typeface="Arial MT"/>
                <a:cs typeface="Arial MT"/>
              </a:rPr>
              <a:t> </a:t>
            </a:r>
            <a:r>
              <a:rPr sz="1050" spc="-35" dirty="0">
                <a:solidFill>
                  <a:srgbClr val="FFFFFF"/>
                </a:solidFill>
                <a:latin typeface="Arial MT"/>
                <a:cs typeface="Arial MT"/>
              </a:rPr>
              <a:t>wide</a:t>
            </a:r>
            <a:endParaRPr sz="1050">
              <a:latin typeface="Arial MT"/>
              <a:cs typeface="Arial MT"/>
            </a:endParaRPr>
          </a:p>
        </p:txBody>
      </p:sp>
      <p:sp>
        <p:nvSpPr>
          <p:cNvPr id="5" name="object 5"/>
          <p:cNvSpPr txBox="1"/>
          <p:nvPr/>
        </p:nvSpPr>
        <p:spPr>
          <a:xfrm>
            <a:off x="201142" y="1944623"/>
            <a:ext cx="1222375" cy="307975"/>
          </a:xfrm>
          <a:prstGeom prst="rect">
            <a:avLst/>
          </a:prstGeom>
          <a:solidFill>
            <a:srgbClr val="3B3836"/>
          </a:solidFill>
        </p:spPr>
        <p:txBody>
          <a:bodyPr vert="horz" wrap="square" lIns="0" tIns="0" rIns="0" bIns="0" rtlCol="0">
            <a:spAutoFit/>
          </a:bodyPr>
          <a:lstStyle/>
          <a:p>
            <a:pPr algn="ctr">
              <a:lnSpc>
                <a:spcPts val="965"/>
              </a:lnSpc>
            </a:pPr>
            <a:r>
              <a:rPr sz="1100" spc="-10" dirty="0">
                <a:solidFill>
                  <a:srgbClr val="FFFFFF"/>
                </a:solidFill>
                <a:latin typeface="Calibri"/>
                <a:cs typeface="Calibri"/>
              </a:rPr>
              <a:t>range</a:t>
            </a:r>
            <a:r>
              <a:rPr sz="1100" spc="-35" dirty="0">
                <a:solidFill>
                  <a:srgbClr val="FFFFFF"/>
                </a:solidFill>
                <a:latin typeface="Calibri"/>
                <a:cs typeface="Calibri"/>
              </a:rPr>
              <a:t> </a:t>
            </a:r>
            <a:r>
              <a:rPr sz="1100" spc="-30" dirty="0">
                <a:solidFill>
                  <a:srgbClr val="FFFFFF"/>
                </a:solidFill>
                <a:latin typeface="Calibri"/>
                <a:cs typeface="Calibri"/>
              </a:rPr>
              <a:t>of</a:t>
            </a:r>
            <a:r>
              <a:rPr sz="1100" spc="-65" dirty="0">
                <a:solidFill>
                  <a:srgbClr val="FFFFFF"/>
                </a:solidFill>
                <a:latin typeface="Calibri"/>
                <a:cs typeface="Calibri"/>
              </a:rPr>
              <a:t> </a:t>
            </a:r>
            <a:r>
              <a:rPr sz="1100" spc="-10" dirty="0">
                <a:solidFill>
                  <a:srgbClr val="FFFFFF"/>
                </a:solidFill>
                <a:latin typeface="Calibri"/>
                <a:cs typeface="Calibri"/>
              </a:rPr>
              <a:t>types,</a:t>
            </a:r>
            <a:endParaRPr sz="1100">
              <a:latin typeface="Calibri"/>
              <a:cs typeface="Calibri"/>
            </a:endParaRPr>
          </a:p>
          <a:p>
            <a:pPr algn="ctr">
              <a:lnSpc>
                <a:spcPct val="100000"/>
              </a:lnSpc>
              <a:spcBef>
                <a:spcPts val="70"/>
              </a:spcBef>
            </a:pPr>
            <a:r>
              <a:rPr sz="1100" spc="-30" dirty="0">
                <a:solidFill>
                  <a:srgbClr val="FFFFFF"/>
                </a:solidFill>
                <a:latin typeface="Calibri"/>
                <a:cs typeface="Calibri"/>
              </a:rPr>
              <a:t>including</a:t>
            </a:r>
            <a:r>
              <a:rPr sz="1100" spc="15" dirty="0">
                <a:solidFill>
                  <a:srgbClr val="FFFFFF"/>
                </a:solidFill>
                <a:latin typeface="Calibri"/>
                <a:cs typeface="Calibri"/>
              </a:rPr>
              <a:t> </a:t>
            </a:r>
            <a:r>
              <a:rPr sz="1100" spc="-40" dirty="0">
                <a:solidFill>
                  <a:srgbClr val="FFFFFF"/>
                </a:solidFill>
                <a:latin typeface="Calibri"/>
                <a:cs typeface="Calibri"/>
              </a:rPr>
              <a:t>temperature,</a:t>
            </a:r>
            <a:endParaRPr sz="1100">
              <a:latin typeface="Calibri"/>
              <a:cs typeface="Calibri"/>
            </a:endParaRPr>
          </a:p>
        </p:txBody>
      </p:sp>
      <p:graphicFrame>
        <p:nvGraphicFramePr>
          <p:cNvPr id="6" name="object 6"/>
          <p:cNvGraphicFramePr>
            <a:graphicFrameLocks noGrp="1"/>
          </p:cNvGraphicFramePr>
          <p:nvPr/>
        </p:nvGraphicFramePr>
        <p:xfrm>
          <a:off x="182857" y="2304288"/>
          <a:ext cx="1351280" cy="641984"/>
        </p:xfrm>
        <a:graphic>
          <a:graphicData uri="http://schemas.openxmlformats.org/drawingml/2006/table">
            <a:tbl>
              <a:tblPr firstRow="1" bandRow="1">
                <a:tableStyleId>{2D5ABB26-0587-4C30-8999-92F81FD0307C}</a:tableStyleId>
              </a:tblPr>
              <a:tblGrid>
                <a:gridCol w="192405">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tblGrid>
              <a:tr h="147320">
                <a:tc rowSpan="3">
                  <a:txBody>
                    <a:bodyPr/>
                    <a:lstStyle/>
                    <a:p>
                      <a:pPr marR="76200">
                        <a:lnSpc>
                          <a:spcPct val="100000"/>
                        </a:lnSpc>
                        <a:spcBef>
                          <a:spcPts val="30"/>
                        </a:spcBef>
                      </a:pPr>
                      <a:endParaRPr sz="1000">
                        <a:latin typeface="Times New Roman"/>
                        <a:cs typeface="Times New Roman"/>
                      </a:endParaRPr>
                    </a:p>
                    <a:p>
                      <a:pPr marL="78740">
                        <a:lnSpc>
                          <a:spcPct val="100000"/>
                        </a:lnSpc>
                        <a:spcBef>
                          <a:spcPts val="5"/>
                        </a:spcBef>
                      </a:pPr>
                      <a:r>
                        <a:rPr sz="1000" spc="-25" dirty="0">
                          <a:solidFill>
                            <a:srgbClr val="FFFFFF"/>
                          </a:solidFill>
                          <a:latin typeface="Arial MT"/>
                          <a:cs typeface="Arial MT"/>
                        </a:rPr>
                        <a:t>Bl</a:t>
                      </a:r>
                      <a:endParaRPr sz="1000">
                        <a:latin typeface="Arial MT"/>
                        <a:cs typeface="Arial MT"/>
                      </a:endParaRPr>
                    </a:p>
                    <a:p>
                      <a:pPr marL="41910" marR="2540">
                        <a:lnSpc>
                          <a:spcPct val="100000"/>
                        </a:lnSpc>
                        <a:spcBef>
                          <a:spcPts val="90"/>
                        </a:spcBef>
                      </a:pPr>
                      <a:r>
                        <a:rPr sz="1100" spc="-25" dirty="0">
                          <a:solidFill>
                            <a:srgbClr val="FFFFFF"/>
                          </a:solidFill>
                          <a:latin typeface="Calibri"/>
                          <a:cs typeface="Calibri"/>
                        </a:rPr>
                        <a:t>an</a:t>
                      </a:r>
                      <a:endParaRPr sz="1100">
                        <a:latin typeface="Calibri"/>
                        <a:cs typeface="Calibri"/>
                      </a:endParaRPr>
                    </a:p>
                  </a:txBody>
                  <a:tcPr marL="0" marR="0" marT="3810" marB="0">
                    <a:lnB w="57150">
                      <a:solidFill>
                        <a:srgbClr val="FFFFFF"/>
                      </a:solidFill>
                      <a:prstDash val="solid"/>
                    </a:lnB>
                    <a:solidFill>
                      <a:srgbClr val="110705"/>
                    </a:solidFill>
                  </a:tcPr>
                </a:tc>
                <a:tc>
                  <a:txBody>
                    <a:bodyPr/>
                    <a:lstStyle/>
                    <a:p>
                      <a:pPr marR="3175">
                        <a:lnSpc>
                          <a:spcPts val="944"/>
                        </a:lnSpc>
                      </a:pPr>
                      <a:r>
                        <a:rPr sz="1000" spc="-20" dirty="0">
                          <a:solidFill>
                            <a:srgbClr val="FFFFFF"/>
                          </a:solidFill>
                          <a:latin typeface="Arial MT"/>
                          <a:cs typeface="Arial MT"/>
                        </a:rPr>
                        <a:t>ultrasonic,</a:t>
                      </a:r>
                      <a:r>
                        <a:rPr sz="1000" spc="15" dirty="0">
                          <a:solidFill>
                            <a:srgbClr val="FFFFFF"/>
                          </a:solidFill>
                          <a:latin typeface="Arial MT"/>
                          <a:cs typeface="Arial MT"/>
                        </a:rPr>
                        <a:t> </a:t>
                      </a:r>
                      <a:r>
                        <a:rPr sz="1000" spc="-10" dirty="0">
                          <a:solidFill>
                            <a:srgbClr val="FFFFFF"/>
                          </a:solidFill>
                          <a:latin typeface="Arial MT"/>
                          <a:cs typeface="Arial MT"/>
                        </a:rPr>
                        <a:t>infrared,</a:t>
                      </a:r>
                      <a:endParaRPr sz="1000">
                        <a:latin typeface="Arial MT"/>
                        <a:cs typeface="Arial MT"/>
                      </a:endParaRPr>
                    </a:p>
                  </a:txBody>
                  <a:tcPr marL="0" marR="0" marT="0" marB="0">
                    <a:lnB w="76200">
                      <a:solidFill>
                        <a:srgbClr val="FFFFFF"/>
                      </a:solidFill>
                      <a:prstDash val="solid"/>
                    </a:lnB>
                    <a:solidFill>
                      <a:srgbClr val="110805"/>
                    </a:solidFill>
                  </a:tcPr>
                </a:tc>
                <a:extLst>
                  <a:ext uri="{0D108BD9-81ED-4DB2-BD59-A6C34878D82A}">
                    <a16:rowId xmlns:a16="http://schemas.microsoft.com/office/drawing/2014/main" val="10000"/>
                  </a:ext>
                </a:extLst>
              </a:tr>
              <a:tr h="179705">
                <a:tc vMerge="1">
                  <a:txBody>
                    <a:bodyPr/>
                    <a:lstStyle/>
                    <a:p>
                      <a:endParaRPr/>
                    </a:p>
                  </a:txBody>
                  <a:tcPr marL="0" marR="0" marT="3810" marB="0">
                    <a:lnB w="57150">
                      <a:solidFill>
                        <a:srgbClr val="FFFFFF"/>
                      </a:solidFill>
                      <a:prstDash val="solid"/>
                    </a:lnB>
                    <a:solidFill>
                      <a:srgbClr val="110705"/>
                    </a:solidFill>
                  </a:tcPr>
                </a:tc>
                <a:tc>
                  <a:txBody>
                    <a:bodyPr/>
                    <a:lstStyle/>
                    <a:p>
                      <a:pPr marL="77470" marR="3175">
                        <a:lnSpc>
                          <a:spcPct val="100000"/>
                        </a:lnSpc>
                        <a:spcBef>
                          <a:spcPts val="20"/>
                        </a:spcBef>
                      </a:pPr>
                      <a:r>
                        <a:rPr sz="1000" spc="-10" dirty="0">
                          <a:solidFill>
                            <a:srgbClr val="FFFFFF"/>
                          </a:solidFill>
                          <a:latin typeface="Arial MT"/>
                          <a:cs typeface="Arial MT"/>
                        </a:rPr>
                        <a:t>uetooth,</a:t>
                      </a:r>
                      <a:r>
                        <a:rPr sz="1000" dirty="0">
                          <a:solidFill>
                            <a:srgbClr val="FFFFFF"/>
                          </a:solidFill>
                          <a:latin typeface="Arial MT"/>
                          <a:cs typeface="Arial MT"/>
                        </a:rPr>
                        <a:t> </a:t>
                      </a:r>
                      <a:r>
                        <a:rPr sz="1000" spc="-10" dirty="0">
                          <a:solidFill>
                            <a:srgbClr val="FFFFFF"/>
                          </a:solidFill>
                          <a:latin typeface="Arial MT"/>
                          <a:cs typeface="Arial MT"/>
                        </a:rPr>
                        <a:t>moisture,</a:t>
                      </a:r>
                      <a:endParaRPr sz="1000">
                        <a:latin typeface="Arial MT"/>
                        <a:cs typeface="Arial MT"/>
                      </a:endParaRPr>
                    </a:p>
                  </a:txBody>
                  <a:tcPr marL="0" marR="0" marT="2540" marB="0">
                    <a:lnT w="76200">
                      <a:solidFill>
                        <a:srgbClr val="FFFFFF"/>
                      </a:solidFill>
                      <a:prstDash val="solid"/>
                    </a:lnT>
                    <a:lnB w="76200">
                      <a:solidFill>
                        <a:srgbClr val="FFFFFF"/>
                      </a:solidFill>
                      <a:prstDash val="solid"/>
                    </a:lnB>
                    <a:solidFill>
                      <a:srgbClr val="110705"/>
                    </a:solidFill>
                  </a:tcPr>
                </a:tc>
                <a:extLst>
                  <a:ext uri="{0D108BD9-81ED-4DB2-BD59-A6C34878D82A}">
                    <a16:rowId xmlns:a16="http://schemas.microsoft.com/office/drawing/2014/main" val="10001"/>
                  </a:ext>
                </a:extLst>
              </a:tr>
              <a:tr h="188595">
                <a:tc vMerge="1">
                  <a:txBody>
                    <a:bodyPr/>
                    <a:lstStyle/>
                    <a:p>
                      <a:endParaRPr/>
                    </a:p>
                  </a:txBody>
                  <a:tcPr marL="0" marR="0" marT="3810" marB="0">
                    <a:lnB w="57150">
                      <a:solidFill>
                        <a:srgbClr val="FFFFFF"/>
                      </a:solidFill>
                      <a:prstDash val="solid"/>
                    </a:lnB>
                    <a:solidFill>
                      <a:srgbClr val="110705"/>
                    </a:solidFill>
                  </a:tcPr>
                </a:tc>
                <a:tc>
                  <a:txBody>
                    <a:bodyPr/>
                    <a:lstStyle/>
                    <a:p>
                      <a:pPr marL="64135" marR="3175">
                        <a:lnSpc>
                          <a:spcPts val="1215"/>
                        </a:lnSpc>
                      </a:pPr>
                      <a:r>
                        <a:rPr sz="1100" dirty="0">
                          <a:solidFill>
                            <a:srgbClr val="FFFFFF"/>
                          </a:solidFill>
                          <a:latin typeface="Calibri"/>
                          <a:cs typeface="Calibri"/>
                        </a:rPr>
                        <a:t>d</a:t>
                      </a:r>
                      <a:r>
                        <a:rPr sz="1100" spc="5" dirty="0">
                          <a:solidFill>
                            <a:srgbClr val="FFFFFF"/>
                          </a:solidFill>
                          <a:latin typeface="Calibri"/>
                          <a:cs typeface="Calibri"/>
                        </a:rPr>
                        <a:t> </a:t>
                      </a:r>
                      <a:r>
                        <a:rPr sz="1100" spc="-20" dirty="0">
                          <a:solidFill>
                            <a:srgbClr val="FFFFFF"/>
                          </a:solidFill>
                          <a:latin typeface="Calibri"/>
                          <a:cs typeface="Calibri"/>
                        </a:rPr>
                        <a:t>gas</a:t>
                      </a:r>
                      <a:r>
                        <a:rPr sz="1100" spc="-40" dirty="0">
                          <a:solidFill>
                            <a:srgbClr val="FFFFFF"/>
                          </a:solidFill>
                          <a:latin typeface="Calibri"/>
                          <a:cs typeface="Calibri"/>
                        </a:rPr>
                        <a:t> </a:t>
                      </a:r>
                      <a:r>
                        <a:rPr sz="1100" spc="-20" dirty="0">
                          <a:solidFill>
                            <a:srgbClr val="FFFFFF"/>
                          </a:solidFill>
                          <a:latin typeface="Calibri"/>
                          <a:cs typeface="Calibri"/>
                        </a:rPr>
                        <a:t>sensors.</a:t>
                      </a:r>
                      <a:r>
                        <a:rPr sz="1100" spc="-10" dirty="0">
                          <a:solidFill>
                            <a:srgbClr val="FFFFFF"/>
                          </a:solidFill>
                          <a:latin typeface="Calibri"/>
                          <a:cs typeface="Calibri"/>
                        </a:rPr>
                        <a:t> </a:t>
                      </a:r>
                      <a:r>
                        <a:rPr sz="1100" spc="-20" dirty="0">
                          <a:solidFill>
                            <a:srgbClr val="FFFFFF"/>
                          </a:solidFill>
                          <a:latin typeface="Calibri"/>
                          <a:cs typeface="Calibri"/>
                        </a:rPr>
                        <a:t>Each</a:t>
                      </a:r>
                      <a:endParaRPr sz="1100">
                        <a:latin typeface="Calibri"/>
                        <a:cs typeface="Calibri"/>
                      </a:endParaRPr>
                    </a:p>
                  </a:txBody>
                  <a:tcPr marL="0" marR="0" marT="0" marB="0">
                    <a:lnT w="76200">
                      <a:solidFill>
                        <a:srgbClr val="FFFFFF"/>
                      </a:solidFill>
                      <a:prstDash val="solid"/>
                    </a:lnT>
                    <a:lnB w="57150">
                      <a:solidFill>
                        <a:srgbClr val="FFFFFF"/>
                      </a:solidFill>
                      <a:prstDash val="solid"/>
                    </a:lnB>
                    <a:solidFill>
                      <a:srgbClr val="0E0E0E"/>
                    </a:solidFill>
                  </a:tcPr>
                </a:tc>
                <a:extLst>
                  <a:ext uri="{0D108BD9-81ED-4DB2-BD59-A6C34878D82A}">
                    <a16:rowId xmlns:a16="http://schemas.microsoft.com/office/drawing/2014/main" val="10002"/>
                  </a:ext>
                </a:extLst>
              </a:tr>
              <a:tr h="126364">
                <a:tc>
                  <a:txBody>
                    <a:bodyPr/>
                    <a:lstStyle/>
                    <a:p>
                      <a:pPr marL="3175" marR="66675">
                        <a:lnSpc>
                          <a:spcPts val="894"/>
                        </a:lnSpc>
                      </a:pPr>
                      <a:r>
                        <a:rPr sz="1000" spc="-25" dirty="0">
                          <a:solidFill>
                            <a:srgbClr val="FFFFFF"/>
                          </a:solidFill>
                          <a:latin typeface="Calibri"/>
                          <a:cs typeface="Calibri"/>
                        </a:rPr>
                        <a:t>of</a:t>
                      </a:r>
                      <a:endParaRPr sz="1000">
                        <a:latin typeface="Calibri"/>
                        <a:cs typeface="Calibri"/>
                      </a:endParaRPr>
                    </a:p>
                  </a:txBody>
                  <a:tcPr marL="0" marR="0" marT="0" marB="0">
                    <a:lnT w="57150">
                      <a:solidFill>
                        <a:srgbClr val="FFFFFF"/>
                      </a:solidFill>
                      <a:prstDash val="solid"/>
                    </a:lnT>
                    <a:solidFill>
                      <a:srgbClr val="0E0E0E"/>
                    </a:solidFill>
                  </a:tcPr>
                </a:tc>
                <a:tc>
                  <a:txBody>
                    <a:bodyPr/>
                    <a:lstStyle/>
                    <a:p>
                      <a:pPr marL="27940">
                        <a:lnSpc>
                          <a:spcPts val="894"/>
                        </a:lnSpc>
                      </a:pPr>
                      <a:r>
                        <a:rPr sz="1000" dirty="0">
                          <a:solidFill>
                            <a:srgbClr val="FFFFFF"/>
                          </a:solidFill>
                          <a:latin typeface="Calibri"/>
                          <a:cs typeface="Calibri"/>
                        </a:rPr>
                        <a:t>these</a:t>
                      </a:r>
                      <a:r>
                        <a:rPr sz="1000" spc="65" dirty="0">
                          <a:solidFill>
                            <a:srgbClr val="FFFFFF"/>
                          </a:solidFill>
                          <a:latin typeface="Calibri"/>
                          <a:cs typeface="Calibri"/>
                        </a:rPr>
                        <a:t> </a:t>
                      </a:r>
                      <a:r>
                        <a:rPr sz="1000" dirty="0">
                          <a:solidFill>
                            <a:srgbClr val="FFFFFF"/>
                          </a:solidFill>
                          <a:latin typeface="Calibri"/>
                          <a:cs typeface="Calibri"/>
                        </a:rPr>
                        <a:t>sensors</a:t>
                      </a:r>
                      <a:r>
                        <a:rPr sz="1000" spc="170" dirty="0">
                          <a:solidFill>
                            <a:srgbClr val="FFFFFF"/>
                          </a:solidFill>
                          <a:latin typeface="Calibri"/>
                          <a:cs typeface="Calibri"/>
                        </a:rPr>
                        <a:t> </a:t>
                      </a:r>
                      <a:r>
                        <a:rPr sz="1000" dirty="0">
                          <a:solidFill>
                            <a:srgbClr val="FFFFFF"/>
                          </a:solidFill>
                          <a:latin typeface="Calibri"/>
                          <a:cs typeface="Calibri"/>
                        </a:rPr>
                        <a:t>has</a:t>
                      </a:r>
                      <a:r>
                        <a:rPr sz="1000" spc="130" dirty="0">
                          <a:solidFill>
                            <a:srgbClr val="FFFFFF"/>
                          </a:solidFill>
                          <a:latin typeface="Calibri"/>
                          <a:cs typeface="Calibri"/>
                        </a:rPr>
                        <a:t> </a:t>
                      </a:r>
                      <a:r>
                        <a:rPr sz="1000" spc="-25" dirty="0">
                          <a:solidFill>
                            <a:srgbClr val="FFFFFF"/>
                          </a:solidFill>
                          <a:latin typeface="Calibri"/>
                          <a:cs typeface="Calibri"/>
                        </a:rPr>
                        <a:t>its</a:t>
                      </a:r>
                      <a:endParaRPr sz="1000">
                        <a:latin typeface="Calibri"/>
                        <a:cs typeface="Calibri"/>
                      </a:endParaRPr>
                    </a:p>
                  </a:txBody>
                  <a:tcPr marL="0" marR="0" marT="0" marB="0">
                    <a:lnT w="57150">
                      <a:solidFill>
                        <a:srgbClr val="FFFFFF"/>
                      </a:solidFill>
                      <a:prstDash val="solid"/>
                    </a:lnT>
                    <a:solidFill>
                      <a:srgbClr val="0E0E0E"/>
                    </a:solidFill>
                  </a:tcPr>
                </a:tc>
                <a:extLst>
                  <a:ext uri="{0D108BD9-81ED-4DB2-BD59-A6C34878D82A}">
                    <a16:rowId xmlns:a16="http://schemas.microsoft.com/office/drawing/2014/main" val="10003"/>
                  </a:ext>
                </a:extLst>
              </a:tr>
            </a:tbl>
          </a:graphicData>
        </a:graphic>
      </p:graphicFrame>
      <p:sp>
        <p:nvSpPr>
          <p:cNvPr id="7" name="object 7"/>
          <p:cNvSpPr txBox="1"/>
          <p:nvPr/>
        </p:nvSpPr>
        <p:spPr>
          <a:xfrm>
            <a:off x="493714" y="3048000"/>
            <a:ext cx="650240" cy="106680"/>
          </a:xfrm>
          <a:prstGeom prst="rect">
            <a:avLst/>
          </a:prstGeom>
          <a:solidFill>
            <a:srgbClr val="0F0F0F"/>
          </a:solidFill>
        </p:spPr>
        <p:txBody>
          <a:bodyPr vert="horz" wrap="square" lIns="0" tIns="0" rIns="0" bIns="0" rtlCol="0">
            <a:spAutoFit/>
          </a:bodyPr>
          <a:lstStyle/>
          <a:p>
            <a:pPr marL="1905">
              <a:lnSpc>
                <a:spcPts val="740"/>
              </a:lnSpc>
            </a:pPr>
            <a:r>
              <a:rPr sz="950" dirty="0">
                <a:solidFill>
                  <a:srgbClr val="FFFFFF"/>
                </a:solidFill>
                <a:latin typeface="Arial MT"/>
                <a:cs typeface="Arial MT"/>
              </a:rPr>
              <a:t>own</a:t>
            </a:r>
            <a:r>
              <a:rPr sz="950" spc="35" dirty="0">
                <a:solidFill>
                  <a:srgbClr val="FFFFFF"/>
                </a:solidFill>
                <a:latin typeface="Arial MT"/>
                <a:cs typeface="Arial MT"/>
              </a:rPr>
              <a:t> </a:t>
            </a:r>
            <a:r>
              <a:rPr sz="950" spc="-10" dirty="0">
                <a:solidFill>
                  <a:srgbClr val="FFFFFF"/>
                </a:solidFill>
                <a:latin typeface="Arial MT"/>
                <a:cs typeface="Arial MT"/>
              </a:rPr>
              <a:t>unique</a:t>
            </a:r>
            <a:endParaRPr sz="950">
              <a:latin typeface="Arial MT"/>
              <a:cs typeface="Arial MT"/>
            </a:endParaRPr>
          </a:p>
        </p:txBody>
      </p:sp>
      <p:sp>
        <p:nvSpPr>
          <p:cNvPr id="8" name="object 8"/>
          <p:cNvSpPr/>
          <p:nvPr/>
        </p:nvSpPr>
        <p:spPr>
          <a:xfrm>
            <a:off x="201142" y="3206495"/>
            <a:ext cx="1234440" cy="277495"/>
          </a:xfrm>
          <a:custGeom>
            <a:avLst/>
            <a:gdLst/>
            <a:ahLst/>
            <a:cxnLst/>
            <a:rect l="l" t="t" r="r" b="b"/>
            <a:pathLst>
              <a:path w="1234440" h="277495">
                <a:moveTo>
                  <a:pt x="1234440" y="277368"/>
                </a:moveTo>
                <a:lnTo>
                  <a:pt x="0" y="277368"/>
                </a:lnTo>
                <a:lnTo>
                  <a:pt x="0" y="0"/>
                </a:lnTo>
                <a:lnTo>
                  <a:pt x="1234440" y="0"/>
                </a:lnTo>
                <a:lnTo>
                  <a:pt x="1234440" y="277368"/>
                </a:lnTo>
                <a:close/>
              </a:path>
            </a:pathLst>
          </a:custGeom>
          <a:solidFill>
            <a:srgbClr val="0C0C0C"/>
          </a:solidFill>
        </p:spPr>
        <p:txBody>
          <a:bodyPr wrap="square" lIns="0" tIns="0" rIns="0" bIns="0" rtlCol="0"/>
          <a:lstStyle/>
          <a:p>
            <a:endParaRPr/>
          </a:p>
        </p:txBody>
      </p:sp>
      <p:sp>
        <p:nvSpPr>
          <p:cNvPr id="9" name="object 9"/>
          <p:cNvSpPr txBox="1"/>
          <p:nvPr/>
        </p:nvSpPr>
        <p:spPr>
          <a:xfrm>
            <a:off x="185351" y="3148583"/>
            <a:ext cx="1251585" cy="193040"/>
          </a:xfrm>
          <a:prstGeom prst="rect">
            <a:avLst/>
          </a:prstGeom>
        </p:spPr>
        <p:txBody>
          <a:bodyPr vert="horz" wrap="square" lIns="0" tIns="12700" rIns="0" bIns="0" rtlCol="0">
            <a:spAutoFit/>
          </a:bodyPr>
          <a:lstStyle/>
          <a:p>
            <a:pPr marL="12700">
              <a:lnSpc>
                <a:spcPct val="100000"/>
              </a:lnSpc>
              <a:spcBef>
                <a:spcPts val="100"/>
              </a:spcBef>
            </a:pPr>
            <a:r>
              <a:rPr sz="1100" spc="-35" dirty="0">
                <a:solidFill>
                  <a:srgbClr val="FFFFFF"/>
                </a:solidFill>
                <a:latin typeface="Calibri"/>
                <a:cs typeface="Calibri"/>
              </a:rPr>
              <a:t>characteristics,</a:t>
            </a:r>
            <a:r>
              <a:rPr sz="1100" spc="90" dirty="0">
                <a:solidFill>
                  <a:srgbClr val="FFFFFF"/>
                </a:solidFill>
                <a:latin typeface="Calibri"/>
                <a:cs typeface="Calibri"/>
              </a:rPr>
              <a:t> </a:t>
            </a:r>
            <a:r>
              <a:rPr sz="1100" spc="-10" dirty="0">
                <a:solidFill>
                  <a:srgbClr val="FFFFFF"/>
                </a:solidFill>
                <a:latin typeface="Calibri"/>
                <a:cs typeface="Calibri"/>
              </a:rPr>
              <a:t>making</a:t>
            </a:r>
            <a:endParaRPr sz="1100">
              <a:latin typeface="Calibri"/>
              <a:cs typeface="Calibri"/>
            </a:endParaRPr>
          </a:p>
        </p:txBody>
      </p:sp>
      <p:sp>
        <p:nvSpPr>
          <p:cNvPr id="10" name="object 10"/>
          <p:cNvSpPr txBox="1"/>
          <p:nvPr/>
        </p:nvSpPr>
        <p:spPr>
          <a:xfrm>
            <a:off x="338573" y="3325367"/>
            <a:ext cx="953135" cy="193040"/>
          </a:xfrm>
          <a:prstGeom prst="rect">
            <a:avLst/>
          </a:prstGeom>
        </p:spPr>
        <p:txBody>
          <a:bodyPr vert="horz" wrap="square" lIns="0" tIns="12700" rIns="0" bIns="0" rtlCol="0">
            <a:spAutoFit/>
          </a:bodyPr>
          <a:lstStyle/>
          <a:p>
            <a:pPr marL="12700">
              <a:lnSpc>
                <a:spcPct val="100000"/>
              </a:lnSpc>
              <a:spcBef>
                <a:spcPts val="100"/>
              </a:spcBef>
            </a:pPr>
            <a:r>
              <a:rPr sz="1100" spc="-35" dirty="0">
                <a:solidFill>
                  <a:srgbClr val="FFFFFF"/>
                </a:solidFill>
                <a:latin typeface="Calibri"/>
                <a:cs typeface="Calibri"/>
              </a:rPr>
              <a:t>them</a:t>
            </a:r>
            <a:r>
              <a:rPr sz="1100" spc="-30" dirty="0">
                <a:solidFill>
                  <a:srgbClr val="FFFFFF"/>
                </a:solidFill>
                <a:latin typeface="Calibri"/>
                <a:cs typeface="Calibri"/>
              </a:rPr>
              <a:t> </a:t>
            </a:r>
            <a:r>
              <a:rPr sz="1100" spc="-25" dirty="0">
                <a:solidFill>
                  <a:srgbClr val="FFFFFF"/>
                </a:solidFill>
                <a:latin typeface="Calibri"/>
                <a:cs typeface="Calibri"/>
              </a:rPr>
              <a:t>suitable</a:t>
            </a:r>
            <a:r>
              <a:rPr sz="1100" spc="-15" dirty="0">
                <a:solidFill>
                  <a:srgbClr val="FFFFFF"/>
                </a:solidFill>
                <a:latin typeface="Calibri"/>
                <a:cs typeface="Calibri"/>
              </a:rPr>
              <a:t> </a:t>
            </a:r>
            <a:r>
              <a:rPr sz="1100" spc="-25" dirty="0">
                <a:solidFill>
                  <a:srgbClr val="FFFFFF"/>
                </a:solidFill>
                <a:latin typeface="Calibri"/>
                <a:cs typeface="Calibri"/>
              </a:rPr>
              <a:t>for</a:t>
            </a:r>
            <a:endParaRPr sz="1100">
              <a:latin typeface="Calibri"/>
              <a:cs typeface="Calibri"/>
            </a:endParaRPr>
          </a:p>
        </p:txBody>
      </p:sp>
      <p:sp>
        <p:nvSpPr>
          <p:cNvPr id="11" name="object 11"/>
          <p:cNvSpPr txBox="1"/>
          <p:nvPr/>
        </p:nvSpPr>
        <p:spPr>
          <a:xfrm>
            <a:off x="225523" y="3545585"/>
            <a:ext cx="1210310" cy="298450"/>
          </a:xfrm>
          <a:prstGeom prst="rect">
            <a:avLst/>
          </a:prstGeom>
          <a:solidFill>
            <a:srgbClr val="0C0C0C"/>
          </a:solidFill>
        </p:spPr>
        <p:txBody>
          <a:bodyPr vert="horz" wrap="square" lIns="0" tIns="0" rIns="0" bIns="0" rtlCol="0">
            <a:spAutoFit/>
          </a:bodyPr>
          <a:lstStyle/>
          <a:p>
            <a:pPr marL="2540">
              <a:lnSpc>
                <a:spcPts val="1115"/>
              </a:lnSpc>
            </a:pPr>
            <a:r>
              <a:rPr sz="1050" spc="-20" dirty="0">
                <a:solidFill>
                  <a:srgbClr val="FFFFFF"/>
                </a:solidFill>
                <a:latin typeface="Calibri"/>
                <a:cs typeface="Calibri"/>
              </a:rPr>
              <a:t>different</a:t>
            </a:r>
            <a:r>
              <a:rPr sz="1050" spc="-15" dirty="0">
                <a:solidFill>
                  <a:srgbClr val="FFFFFF"/>
                </a:solidFill>
                <a:latin typeface="Calibri"/>
                <a:cs typeface="Calibri"/>
              </a:rPr>
              <a:t> </a:t>
            </a:r>
            <a:r>
              <a:rPr sz="1050" spc="-10" dirty="0">
                <a:solidFill>
                  <a:srgbClr val="FFFFFF"/>
                </a:solidFill>
                <a:latin typeface="Calibri"/>
                <a:cs typeface="Calibri"/>
              </a:rPr>
              <a:t>applications,</a:t>
            </a:r>
            <a:endParaRPr sz="1050">
              <a:latin typeface="Calibri"/>
              <a:cs typeface="Calibri"/>
            </a:endParaRPr>
          </a:p>
          <a:p>
            <a:pPr marL="43180">
              <a:lnSpc>
                <a:spcPts val="1100"/>
              </a:lnSpc>
              <a:spcBef>
                <a:spcPts val="130"/>
              </a:spcBef>
            </a:pPr>
            <a:r>
              <a:rPr sz="1050" dirty="0">
                <a:solidFill>
                  <a:srgbClr val="FFFFFF"/>
                </a:solidFill>
                <a:latin typeface="Calibri"/>
                <a:cs typeface="Calibri"/>
              </a:rPr>
              <a:t>from</a:t>
            </a:r>
            <a:r>
              <a:rPr sz="1050" spc="15" dirty="0">
                <a:solidFill>
                  <a:srgbClr val="FFFFFF"/>
                </a:solidFill>
                <a:latin typeface="Calibri"/>
                <a:cs typeface="Calibri"/>
              </a:rPr>
              <a:t> </a:t>
            </a:r>
            <a:r>
              <a:rPr sz="1050" spc="-10" dirty="0">
                <a:solidFill>
                  <a:srgbClr val="FFFFFF"/>
                </a:solidFill>
                <a:latin typeface="Calibri"/>
                <a:cs typeface="Calibri"/>
              </a:rPr>
              <a:t>environmental</a:t>
            </a:r>
            <a:endParaRPr sz="1050">
              <a:latin typeface="Calibri"/>
              <a:cs typeface="Calibri"/>
            </a:endParaRPr>
          </a:p>
        </p:txBody>
      </p:sp>
      <p:sp>
        <p:nvSpPr>
          <p:cNvPr id="12" name="object 12"/>
          <p:cNvSpPr/>
          <p:nvPr/>
        </p:nvSpPr>
        <p:spPr>
          <a:xfrm>
            <a:off x="280380" y="3931920"/>
            <a:ext cx="1076325" cy="125095"/>
          </a:xfrm>
          <a:custGeom>
            <a:avLst/>
            <a:gdLst/>
            <a:ahLst/>
            <a:cxnLst/>
            <a:rect l="l" t="t" r="r" b="b"/>
            <a:pathLst>
              <a:path w="1076325" h="125095">
                <a:moveTo>
                  <a:pt x="1075944" y="124968"/>
                </a:moveTo>
                <a:lnTo>
                  <a:pt x="0" y="124968"/>
                </a:lnTo>
                <a:lnTo>
                  <a:pt x="0" y="0"/>
                </a:lnTo>
                <a:lnTo>
                  <a:pt x="1075944" y="0"/>
                </a:lnTo>
                <a:lnTo>
                  <a:pt x="1075944" y="124968"/>
                </a:lnTo>
                <a:close/>
              </a:path>
            </a:pathLst>
          </a:custGeom>
          <a:solidFill>
            <a:srgbClr val="0C0C0C"/>
          </a:solidFill>
        </p:spPr>
        <p:txBody>
          <a:bodyPr wrap="square" lIns="0" tIns="0" rIns="0" bIns="0" rtlCol="0"/>
          <a:lstStyle/>
          <a:p>
            <a:endParaRPr/>
          </a:p>
        </p:txBody>
      </p:sp>
      <p:sp>
        <p:nvSpPr>
          <p:cNvPr id="13" name="object 13"/>
          <p:cNvSpPr txBox="1"/>
          <p:nvPr/>
        </p:nvSpPr>
        <p:spPr>
          <a:xfrm>
            <a:off x="257246" y="3867911"/>
            <a:ext cx="1109980" cy="193040"/>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FFFFFF"/>
                </a:solidFill>
                <a:latin typeface="Calibri"/>
                <a:cs typeface="Calibri"/>
              </a:rPr>
              <a:t>monitoring</a:t>
            </a:r>
            <a:r>
              <a:rPr sz="1100" spc="-5" dirty="0">
                <a:solidFill>
                  <a:srgbClr val="FFFFFF"/>
                </a:solidFill>
                <a:latin typeface="Calibri"/>
                <a:cs typeface="Calibri"/>
              </a:rPr>
              <a:t> </a:t>
            </a:r>
            <a:r>
              <a:rPr sz="1100" spc="-10" dirty="0">
                <a:solidFill>
                  <a:srgbClr val="FFFFFF"/>
                </a:solidFill>
                <a:latin typeface="Calibri"/>
                <a:cs typeface="Calibri"/>
              </a:rPr>
              <a:t>to</a:t>
            </a:r>
            <a:r>
              <a:rPr sz="1100" spc="-40" dirty="0">
                <a:solidFill>
                  <a:srgbClr val="FFFFFF"/>
                </a:solidFill>
                <a:latin typeface="Calibri"/>
                <a:cs typeface="Calibri"/>
              </a:rPr>
              <a:t> </a:t>
            </a:r>
            <a:r>
              <a:rPr sz="1100" spc="-10" dirty="0">
                <a:solidFill>
                  <a:srgbClr val="FFFFFF"/>
                </a:solidFill>
                <a:latin typeface="Calibri"/>
                <a:cs typeface="Calibri"/>
              </a:rPr>
              <a:t>smart</a:t>
            </a:r>
            <a:endParaRPr sz="1100">
              <a:latin typeface="Calibri"/>
              <a:cs typeface="Calibri"/>
            </a:endParaRPr>
          </a:p>
        </p:txBody>
      </p:sp>
      <p:sp>
        <p:nvSpPr>
          <p:cNvPr id="14" name="object 14"/>
          <p:cNvSpPr txBox="1"/>
          <p:nvPr/>
        </p:nvSpPr>
        <p:spPr>
          <a:xfrm>
            <a:off x="316952" y="4108703"/>
            <a:ext cx="1039494" cy="100965"/>
          </a:xfrm>
          <a:prstGeom prst="rect">
            <a:avLst/>
          </a:prstGeom>
          <a:solidFill>
            <a:srgbClr val="000000"/>
          </a:solidFill>
        </p:spPr>
        <p:txBody>
          <a:bodyPr vert="horz" wrap="square" lIns="0" tIns="0" rIns="0" bIns="0" rtlCol="0">
            <a:spAutoFit/>
          </a:bodyPr>
          <a:lstStyle/>
          <a:p>
            <a:pPr>
              <a:lnSpc>
                <a:spcPts val="790"/>
              </a:lnSpc>
            </a:pPr>
            <a:r>
              <a:rPr sz="1050" spc="-65" dirty="0">
                <a:solidFill>
                  <a:srgbClr val="FFFFFF"/>
                </a:solidFill>
                <a:latin typeface="Arial MT"/>
                <a:cs typeface="Arial MT"/>
              </a:rPr>
              <a:t>home</a:t>
            </a:r>
            <a:r>
              <a:rPr sz="1050" spc="-10" dirty="0">
                <a:solidFill>
                  <a:srgbClr val="FFFFFF"/>
                </a:solidFill>
                <a:latin typeface="Arial MT"/>
                <a:cs typeface="Arial MT"/>
              </a:rPr>
              <a:t> automation.</a:t>
            </a:r>
            <a:endParaRPr sz="1050">
              <a:latin typeface="Arial MT"/>
              <a:cs typeface="Arial MT"/>
            </a:endParaRPr>
          </a:p>
        </p:txBody>
      </p:sp>
      <p:sp>
        <p:nvSpPr>
          <p:cNvPr id="15" name="object 15"/>
          <p:cNvSpPr txBox="1"/>
          <p:nvPr/>
        </p:nvSpPr>
        <p:spPr>
          <a:xfrm>
            <a:off x="1859047" y="1243583"/>
            <a:ext cx="1180465" cy="70485"/>
          </a:xfrm>
          <a:prstGeom prst="rect">
            <a:avLst/>
          </a:prstGeom>
          <a:solidFill>
            <a:srgbClr val="111111"/>
          </a:solidFill>
        </p:spPr>
        <p:txBody>
          <a:bodyPr vert="horz" wrap="square" lIns="0" tIns="0" rIns="0" bIns="0" rtlCol="0">
            <a:spAutoFit/>
          </a:bodyPr>
          <a:lstStyle/>
          <a:p>
            <a:pPr>
              <a:lnSpc>
                <a:spcPts val="550"/>
              </a:lnSpc>
            </a:pPr>
            <a:r>
              <a:rPr sz="800" spc="-20" dirty="0">
                <a:solidFill>
                  <a:srgbClr val="FFFFFF"/>
                </a:solidFill>
                <a:latin typeface="Courier New"/>
                <a:cs typeface="Courier New"/>
              </a:rPr>
              <a:t>UMPORTANCEOFAORIflNG</a:t>
            </a:r>
            <a:endParaRPr sz="800">
              <a:latin typeface="Courier New"/>
              <a:cs typeface="Courier New"/>
            </a:endParaRPr>
          </a:p>
        </p:txBody>
      </p:sp>
      <p:sp>
        <p:nvSpPr>
          <p:cNvPr id="16" name="object 16"/>
          <p:cNvSpPr txBox="1"/>
          <p:nvPr/>
        </p:nvSpPr>
        <p:spPr>
          <a:xfrm>
            <a:off x="2182094" y="1353311"/>
            <a:ext cx="515620" cy="70485"/>
          </a:xfrm>
          <a:prstGeom prst="rect">
            <a:avLst/>
          </a:prstGeom>
          <a:solidFill>
            <a:srgbClr val="111111"/>
          </a:solidFill>
        </p:spPr>
        <p:txBody>
          <a:bodyPr vert="horz" wrap="square" lIns="0" tIns="0" rIns="0" bIns="0" rtlCol="0">
            <a:spAutoFit/>
          </a:bodyPr>
          <a:lstStyle/>
          <a:p>
            <a:pPr marL="4445">
              <a:lnSpc>
                <a:spcPts val="550"/>
              </a:lnSpc>
            </a:pPr>
            <a:r>
              <a:rPr sz="650" spc="-10" dirty="0">
                <a:solidFill>
                  <a:srgbClr val="FFFFFF"/>
                </a:solidFill>
                <a:latin typeface="Times New Roman"/>
                <a:cs typeface="Times New Roman"/>
              </a:rPr>
              <a:t>PRINCIPLES</a:t>
            </a:r>
            <a:endParaRPr sz="650">
              <a:latin typeface="Times New Roman"/>
              <a:cs typeface="Times New Roman"/>
            </a:endParaRPr>
          </a:p>
        </p:txBody>
      </p:sp>
      <p:sp>
        <p:nvSpPr>
          <p:cNvPr id="17" name="object 17"/>
          <p:cNvSpPr txBox="1"/>
          <p:nvPr/>
        </p:nvSpPr>
        <p:spPr>
          <a:xfrm>
            <a:off x="1938285" y="1548383"/>
            <a:ext cx="1009015" cy="131445"/>
          </a:xfrm>
          <a:prstGeom prst="rect">
            <a:avLst/>
          </a:prstGeom>
          <a:solidFill>
            <a:srgbClr val="131313"/>
          </a:solidFill>
        </p:spPr>
        <p:txBody>
          <a:bodyPr vert="horz" wrap="square" lIns="0" tIns="0" rIns="0" bIns="0" rtlCol="0">
            <a:spAutoFit/>
          </a:bodyPr>
          <a:lstStyle/>
          <a:p>
            <a:pPr>
              <a:lnSpc>
                <a:spcPts val="940"/>
              </a:lnSpc>
            </a:pPr>
            <a:r>
              <a:rPr sz="1100" spc="-30" dirty="0">
                <a:solidFill>
                  <a:srgbClr val="FFFFFF"/>
                </a:solidFill>
                <a:latin typeface="Calibri"/>
                <a:cs typeface="Calibri"/>
              </a:rPr>
              <a:t>Understanding</a:t>
            </a:r>
            <a:r>
              <a:rPr sz="1100" spc="45" dirty="0">
                <a:solidFill>
                  <a:srgbClr val="FFFFFF"/>
                </a:solidFill>
                <a:latin typeface="Calibri"/>
                <a:cs typeface="Calibri"/>
              </a:rPr>
              <a:t> </a:t>
            </a:r>
            <a:r>
              <a:rPr sz="1100" spc="-25" dirty="0">
                <a:solidFill>
                  <a:srgbClr val="FFFFFF"/>
                </a:solidFill>
                <a:latin typeface="Calibri"/>
                <a:cs typeface="Calibri"/>
              </a:rPr>
              <a:t>the</a:t>
            </a:r>
            <a:endParaRPr sz="1100">
              <a:latin typeface="Calibri"/>
              <a:cs typeface="Calibri"/>
            </a:endParaRPr>
          </a:p>
        </p:txBody>
      </p:sp>
      <p:sp>
        <p:nvSpPr>
          <p:cNvPr id="18" name="object 18"/>
          <p:cNvSpPr txBox="1"/>
          <p:nvPr/>
        </p:nvSpPr>
        <p:spPr>
          <a:xfrm>
            <a:off x="1816380" y="1731264"/>
            <a:ext cx="1240790" cy="298450"/>
          </a:xfrm>
          <a:prstGeom prst="rect">
            <a:avLst/>
          </a:prstGeom>
          <a:solidFill>
            <a:srgbClr val="111111"/>
          </a:solidFill>
        </p:spPr>
        <p:txBody>
          <a:bodyPr vert="horz" wrap="square" lIns="0" tIns="0" rIns="0" bIns="0" rtlCol="0">
            <a:spAutoFit/>
          </a:bodyPr>
          <a:lstStyle/>
          <a:p>
            <a:pPr marL="60325">
              <a:lnSpc>
                <a:spcPts val="940"/>
              </a:lnSpc>
            </a:pPr>
            <a:r>
              <a:rPr sz="1100" spc="-35" dirty="0">
                <a:solidFill>
                  <a:srgbClr val="FFFFFF"/>
                </a:solidFill>
                <a:latin typeface="Calibri"/>
                <a:cs typeface="Calibri"/>
              </a:rPr>
              <a:t>working</a:t>
            </a:r>
            <a:r>
              <a:rPr sz="1100" spc="-30" dirty="0">
                <a:solidFill>
                  <a:srgbClr val="FFFFFF"/>
                </a:solidFill>
                <a:latin typeface="Calibri"/>
                <a:cs typeface="Calibri"/>
              </a:rPr>
              <a:t> </a:t>
            </a:r>
            <a:r>
              <a:rPr sz="1100" spc="-25" dirty="0">
                <a:solidFill>
                  <a:srgbClr val="FFFFFF"/>
                </a:solidFill>
                <a:latin typeface="Calibri"/>
                <a:cs typeface="Calibri"/>
              </a:rPr>
              <a:t>principles</a:t>
            </a:r>
            <a:r>
              <a:rPr sz="1100" spc="35" dirty="0">
                <a:solidFill>
                  <a:srgbClr val="FFFFFF"/>
                </a:solidFill>
                <a:latin typeface="Calibri"/>
                <a:cs typeface="Calibri"/>
              </a:rPr>
              <a:t> </a:t>
            </a:r>
            <a:r>
              <a:rPr sz="1100" spc="-25" dirty="0">
                <a:solidFill>
                  <a:srgbClr val="FFFFFF"/>
                </a:solidFill>
                <a:latin typeface="Calibri"/>
                <a:cs typeface="Calibri"/>
              </a:rPr>
              <a:t>of</a:t>
            </a:r>
            <a:endParaRPr sz="1100">
              <a:latin typeface="Calibri"/>
              <a:cs typeface="Calibri"/>
            </a:endParaRPr>
          </a:p>
          <a:p>
            <a:pPr marL="3810">
              <a:lnSpc>
                <a:spcPct val="100000"/>
              </a:lnSpc>
              <a:spcBef>
                <a:spcPts val="70"/>
              </a:spcBef>
            </a:pPr>
            <a:r>
              <a:rPr sz="1100" spc="-30" dirty="0">
                <a:solidFill>
                  <a:srgbClr val="FFFFFF"/>
                </a:solidFill>
                <a:latin typeface="Calibri"/>
                <a:cs typeface="Calibri"/>
              </a:rPr>
              <a:t>these</a:t>
            </a:r>
            <a:r>
              <a:rPr sz="1100" spc="-35" dirty="0">
                <a:solidFill>
                  <a:srgbClr val="FFFFFF"/>
                </a:solidFill>
                <a:latin typeface="Calibri"/>
                <a:cs typeface="Calibri"/>
              </a:rPr>
              <a:t> </a:t>
            </a:r>
            <a:r>
              <a:rPr sz="1100" spc="-10" dirty="0">
                <a:solidFill>
                  <a:srgbClr val="FFFFFF"/>
                </a:solidFill>
                <a:latin typeface="Calibri"/>
                <a:cs typeface="Calibri"/>
              </a:rPr>
              <a:t>sensors </a:t>
            </a:r>
            <a:r>
              <a:rPr sz="1100" dirty="0">
                <a:solidFill>
                  <a:srgbClr val="FFFFFF"/>
                </a:solidFill>
                <a:latin typeface="Calibri"/>
                <a:cs typeface="Calibri"/>
              </a:rPr>
              <a:t>is</a:t>
            </a:r>
            <a:r>
              <a:rPr sz="1100" spc="-65" dirty="0">
                <a:solidFill>
                  <a:srgbClr val="FFFFFF"/>
                </a:solidFill>
                <a:latin typeface="Calibri"/>
                <a:cs typeface="Calibri"/>
              </a:rPr>
              <a:t> </a:t>
            </a:r>
            <a:r>
              <a:rPr sz="1100" spc="-30" dirty="0">
                <a:solidFill>
                  <a:srgbClr val="FFFFFF"/>
                </a:solidFill>
                <a:latin typeface="Calibri"/>
                <a:cs typeface="Calibri"/>
              </a:rPr>
              <a:t>crucial</a:t>
            </a:r>
            <a:endParaRPr sz="1100">
              <a:latin typeface="Calibri"/>
              <a:cs typeface="Calibri"/>
            </a:endParaRPr>
          </a:p>
        </p:txBody>
      </p:sp>
      <p:sp>
        <p:nvSpPr>
          <p:cNvPr id="19" name="object 19"/>
          <p:cNvSpPr txBox="1"/>
          <p:nvPr/>
        </p:nvSpPr>
        <p:spPr>
          <a:xfrm>
            <a:off x="1980952" y="2090927"/>
            <a:ext cx="917575" cy="100965"/>
          </a:xfrm>
          <a:prstGeom prst="rect">
            <a:avLst/>
          </a:prstGeom>
          <a:solidFill>
            <a:srgbClr val="130A0C"/>
          </a:solidFill>
        </p:spPr>
        <p:txBody>
          <a:bodyPr vert="horz" wrap="square" lIns="0" tIns="0" rIns="0" bIns="0" rtlCol="0">
            <a:spAutoFit/>
          </a:bodyPr>
          <a:lstStyle/>
          <a:p>
            <a:pPr>
              <a:lnSpc>
                <a:spcPts val="790"/>
              </a:lnSpc>
            </a:pPr>
            <a:r>
              <a:rPr sz="1050" dirty="0">
                <a:solidFill>
                  <a:srgbClr val="FFFFFF"/>
                </a:solidFill>
                <a:latin typeface="Arial MT"/>
                <a:cs typeface="Arial MT"/>
              </a:rPr>
              <a:t>for</a:t>
            </a:r>
            <a:r>
              <a:rPr sz="1050" spc="-65" dirty="0">
                <a:solidFill>
                  <a:srgbClr val="FFFFFF"/>
                </a:solidFill>
                <a:latin typeface="Arial MT"/>
                <a:cs typeface="Arial MT"/>
              </a:rPr>
              <a:t> </a:t>
            </a:r>
            <a:r>
              <a:rPr sz="1050" spc="-25" dirty="0">
                <a:solidFill>
                  <a:srgbClr val="FFFFFF"/>
                </a:solidFill>
                <a:latin typeface="Arial MT"/>
                <a:cs typeface="Arial MT"/>
              </a:rPr>
              <a:t>thefr</a:t>
            </a:r>
            <a:r>
              <a:rPr sz="1050" spc="-35" dirty="0">
                <a:solidFill>
                  <a:srgbClr val="FFFFFF"/>
                </a:solidFill>
                <a:latin typeface="Arial MT"/>
                <a:cs typeface="Arial MT"/>
              </a:rPr>
              <a:t> </a:t>
            </a:r>
            <a:r>
              <a:rPr sz="1050" spc="-55" dirty="0">
                <a:solidFill>
                  <a:srgbClr val="FFFFFF"/>
                </a:solidFill>
                <a:latin typeface="Arial MT"/>
                <a:cs typeface="Arial MT"/>
              </a:rPr>
              <a:t>effective</a:t>
            </a:r>
            <a:endParaRPr sz="1050">
              <a:latin typeface="Arial MT"/>
              <a:cs typeface="Arial MT"/>
            </a:endParaRPr>
          </a:p>
        </p:txBody>
      </p:sp>
      <p:sp>
        <p:nvSpPr>
          <p:cNvPr id="20" name="object 20"/>
          <p:cNvSpPr txBox="1"/>
          <p:nvPr/>
        </p:nvSpPr>
        <p:spPr>
          <a:xfrm>
            <a:off x="1830054" y="2938526"/>
            <a:ext cx="84455" cy="185420"/>
          </a:xfrm>
          <a:prstGeom prst="rect">
            <a:avLst/>
          </a:prstGeom>
        </p:spPr>
        <p:txBody>
          <a:bodyPr vert="horz" wrap="square" lIns="0" tIns="12700" rIns="0" bIns="0" rtlCol="0">
            <a:spAutoFit/>
          </a:bodyPr>
          <a:lstStyle/>
          <a:p>
            <a:pPr marL="12700">
              <a:lnSpc>
                <a:spcPct val="100000"/>
              </a:lnSpc>
              <a:spcBef>
                <a:spcPts val="100"/>
              </a:spcBef>
            </a:pPr>
            <a:r>
              <a:rPr sz="1050" spc="-50" dirty="0">
                <a:solidFill>
                  <a:srgbClr val="FFFFFF"/>
                </a:solidFill>
                <a:latin typeface="Arial MT"/>
                <a:cs typeface="Arial MT"/>
              </a:rPr>
              <a:t>s</a:t>
            </a:r>
            <a:endParaRPr sz="1050">
              <a:latin typeface="Arial MT"/>
              <a:cs typeface="Arial MT"/>
            </a:endParaRPr>
          </a:p>
        </p:txBody>
      </p:sp>
      <p:graphicFrame>
        <p:nvGraphicFramePr>
          <p:cNvPr id="21" name="object 21"/>
          <p:cNvGraphicFramePr>
            <a:graphicFrameLocks noGrp="1"/>
          </p:cNvGraphicFramePr>
          <p:nvPr/>
        </p:nvGraphicFramePr>
        <p:xfrm>
          <a:off x="1871238" y="2267711"/>
          <a:ext cx="1303654" cy="1001395"/>
        </p:xfrm>
        <a:graphic>
          <a:graphicData uri="http://schemas.openxmlformats.org/drawingml/2006/table">
            <a:tbl>
              <a:tblPr firstRow="1" bandRow="1">
                <a:tableStyleId>{2D5ABB26-0587-4C30-8999-92F81FD0307C}</a:tableStyleId>
              </a:tblPr>
              <a:tblGrid>
                <a:gridCol w="213360">
                  <a:extLst>
                    <a:ext uri="{9D8B030D-6E8A-4147-A177-3AD203B41FA5}">
                      <a16:colId xmlns:a16="http://schemas.microsoft.com/office/drawing/2014/main" val="20000"/>
                    </a:ext>
                  </a:extLst>
                </a:gridCol>
                <a:gridCol w="1011554">
                  <a:extLst>
                    <a:ext uri="{9D8B030D-6E8A-4147-A177-3AD203B41FA5}">
                      <a16:colId xmlns:a16="http://schemas.microsoft.com/office/drawing/2014/main" val="20001"/>
                    </a:ext>
                  </a:extLst>
                </a:gridCol>
                <a:gridCol w="78740">
                  <a:extLst>
                    <a:ext uri="{9D8B030D-6E8A-4147-A177-3AD203B41FA5}">
                      <a16:colId xmlns:a16="http://schemas.microsoft.com/office/drawing/2014/main" val="20002"/>
                    </a:ext>
                  </a:extLst>
                </a:gridCol>
              </a:tblGrid>
              <a:tr h="156845">
                <a:tc>
                  <a:txBody>
                    <a:bodyPr/>
                    <a:lstStyle/>
                    <a:p>
                      <a:pPr marL="73025">
                        <a:lnSpc>
                          <a:spcPts val="930"/>
                        </a:lnSpc>
                      </a:pPr>
                      <a:r>
                        <a:rPr sz="1050" spc="-35" dirty="0">
                          <a:solidFill>
                            <a:srgbClr val="FFFFFF"/>
                          </a:solidFill>
                          <a:latin typeface="Arial MT"/>
                          <a:cs typeface="Arial MT"/>
                        </a:rPr>
                        <a:t>im</a:t>
                      </a:r>
                      <a:endParaRPr sz="1050">
                        <a:latin typeface="Arial MT"/>
                        <a:cs typeface="Arial MT"/>
                      </a:endParaRPr>
                    </a:p>
                  </a:txBody>
                  <a:tcPr marL="0" marR="0" marT="0" marB="0">
                    <a:lnB w="57150">
                      <a:solidFill>
                        <a:srgbClr val="FFFFFF"/>
                      </a:solidFill>
                      <a:prstDash val="solid"/>
                    </a:lnB>
                    <a:solidFill>
                      <a:srgbClr val="210E0A"/>
                    </a:solidFill>
                  </a:tcPr>
                </a:tc>
                <a:tc>
                  <a:txBody>
                    <a:bodyPr/>
                    <a:lstStyle/>
                    <a:p>
                      <a:pPr marL="86360" marR="39370">
                        <a:lnSpc>
                          <a:spcPts val="930"/>
                        </a:lnSpc>
                      </a:pPr>
                      <a:r>
                        <a:rPr sz="1050" spc="-35" dirty="0">
                          <a:solidFill>
                            <a:srgbClr val="FFFFFF"/>
                          </a:solidFill>
                          <a:latin typeface="Arial MT"/>
                          <a:cs typeface="Arial MT"/>
                        </a:rPr>
                        <a:t>plementation</a:t>
                      </a:r>
                      <a:r>
                        <a:rPr sz="1050" spc="-60" dirty="0">
                          <a:solidFill>
                            <a:srgbClr val="FFFFFF"/>
                          </a:solidFill>
                          <a:latin typeface="Arial MT"/>
                          <a:cs typeface="Arial MT"/>
                        </a:rPr>
                        <a:t> </a:t>
                      </a:r>
                      <a:r>
                        <a:rPr sz="1050" spc="-25" dirty="0">
                          <a:solidFill>
                            <a:srgbClr val="FFFFFF"/>
                          </a:solidFill>
                          <a:latin typeface="Arial MT"/>
                          <a:cs typeface="Arial MT"/>
                        </a:rPr>
                        <a:t>in</a:t>
                      </a:r>
                      <a:endParaRPr sz="1050">
                        <a:latin typeface="Arial MT"/>
                        <a:cs typeface="Arial MT"/>
                      </a:endParaRPr>
                    </a:p>
                  </a:txBody>
                  <a:tcPr marL="0" marR="0" marT="0" marB="0">
                    <a:lnB w="57150">
                      <a:solidFill>
                        <a:srgbClr val="FFFFFF"/>
                      </a:solidFill>
                      <a:prstDash val="solid"/>
                    </a:lnB>
                    <a:solidFill>
                      <a:srgbClr val="210E0A"/>
                    </a:solidFill>
                  </a:tcPr>
                </a:tc>
                <a:tc rowSpan="2">
                  <a:txBody>
                    <a:bodyPr/>
                    <a:lstStyle/>
                    <a:p>
                      <a:pPr>
                        <a:lnSpc>
                          <a:spcPct val="100000"/>
                        </a:lnSpc>
                      </a:pPr>
                      <a:endParaRPr sz="1000">
                        <a:latin typeface="Times New Roman"/>
                        <a:cs typeface="Times New Roman"/>
                      </a:endParaRPr>
                    </a:p>
                  </a:txBody>
                  <a:tcPr marL="0" marR="0" marT="0" marB="0">
                    <a:lnB w="57150">
                      <a:solidFill>
                        <a:srgbClr val="FFFFFF"/>
                      </a:solidFill>
                      <a:prstDash val="solid"/>
                    </a:lnB>
                  </a:tcPr>
                </a:tc>
                <a:extLst>
                  <a:ext uri="{0D108BD9-81ED-4DB2-BD59-A6C34878D82A}">
                    <a16:rowId xmlns:a16="http://schemas.microsoft.com/office/drawing/2014/main" val="10000"/>
                  </a:ext>
                </a:extLst>
              </a:tr>
              <a:tr h="182245">
                <a:tc>
                  <a:txBody>
                    <a:bodyPr/>
                    <a:lstStyle/>
                    <a:p>
                      <a:pPr marR="85090">
                        <a:lnSpc>
                          <a:spcPct val="100000"/>
                        </a:lnSpc>
                      </a:pPr>
                      <a:endParaRPr sz="1000">
                        <a:latin typeface="Times New Roman"/>
                        <a:cs typeface="Times New Roman"/>
                      </a:endParaRPr>
                    </a:p>
                  </a:txBody>
                  <a:tcPr marL="0" marR="0" marT="0" marB="0">
                    <a:lnT w="57150">
                      <a:solidFill>
                        <a:srgbClr val="FFFFFF"/>
                      </a:solidFill>
                      <a:prstDash val="solid"/>
                    </a:lnT>
                    <a:lnB w="57150">
                      <a:solidFill>
                        <a:srgbClr val="FFFFFF"/>
                      </a:solidFill>
                      <a:prstDash val="solid"/>
                    </a:lnB>
                  </a:tcPr>
                </a:tc>
                <a:tc>
                  <a:txBody>
                    <a:bodyPr/>
                    <a:lstStyle/>
                    <a:p>
                      <a:pPr marL="1270" marR="39370">
                        <a:lnSpc>
                          <a:spcPts val="1135"/>
                        </a:lnSpc>
                      </a:pPr>
                      <a:r>
                        <a:rPr sz="1050" spc="-50" dirty="0">
                          <a:solidFill>
                            <a:srgbClr val="FFFFFF"/>
                          </a:solidFill>
                          <a:latin typeface="Arial MT"/>
                          <a:cs typeface="Arial MT"/>
                        </a:rPr>
                        <a:t>various</a:t>
                      </a:r>
                      <a:r>
                        <a:rPr sz="1050" spc="-10" dirty="0">
                          <a:solidFill>
                            <a:srgbClr val="FFFFFF"/>
                          </a:solidFill>
                          <a:latin typeface="Arial MT"/>
                          <a:cs typeface="Arial MT"/>
                        </a:rPr>
                        <a:t> projects.</a:t>
                      </a:r>
                      <a:endParaRPr sz="1050">
                        <a:latin typeface="Arial MT"/>
                        <a:cs typeface="Arial MT"/>
                      </a:endParaRPr>
                    </a:p>
                  </a:txBody>
                  <a:tcPr marL="0" marR="0" marT="0" marB="0">
                    <a:lnT w="57150">
                      <a:solidFill>
                        <a:srgbClr val="FFFFFF"/>
                      </a:solidFill>
                      <a:prstDash val="solid"/>
                    </a:lnT>
                    <a:lnB w="57150">
                      <a:solidFill>
                        <a:srgbClr val="FFFFFF"/>
                      </a:solidFill>
                      <a:prstDash val="solid"/>
                    </a:lnB>
                    <a:solidFill>
                      <a:srgbClr val="1A0301"/>
                    </a:solidFill>
                  </a:tcPr>
                </a:tc>
                <a:tc vMerge="1">
                  <a:txBody>
                    <a:bodyPr/>
                    <a:lstStyle/>
                    <a:p>
                      <a:endParaRPr/>
                    </a:p>
                  </a:txBody>
                  <a:tcPr marL="0" marR="0" marT="0" marB="0">
                    <a:lnB w="57150">
                      <a:solidFill>
                        <a:srgbClr val="FFFFFF"/>
                      </a:solidFill>
                      <a:prstDash val="solid"/>
                    </a:lnB>
                  </a:tcPr>
                </a:tc>
                <a:extLst>
                  <a:ext uri="{0D108BD9-81ED-4DB2-BD59-A6C34878D82A}">
                    <a16:rowId xmlns:a16="http://schemas.microsoft.com/office/drawing/2014/main" val="10001"/>
                  </a:ext>
                </a:extLst>
              </a:tr>
              <a:tr h="182880">
                <a:tc gridSpan="2">
                  <a:txBody>
                    <a:bodyPr/>
                    <a:lstStyle/>
                    <a:p>
                      <a:pPr>
                        <a:lnSpc>
                          <a:spcPts val="1135"/>
                        </a:lnSpc>
                      </a:pPr>
                      <a:r>
                        <a:rPr sz="1050" spc="-20" dirty="0">
                          <a:solidFill>
                            <a:srgbClr val="FFFFFF"/>
                          </a:solidFill>
                          <a:latin typeface="Calibri"/>
                          <a:cs typeface="Calibri"/>
                        </a:rPr>
                        <a:t>Whether</a:t>
                      </a:r>
                      <a:r>
                        <a:rPr sz="1050" dirty="0">
                          <a:solidFill>
                            <a:srgbClr val="FFFFFF"/>
                          </a:solidFill>
                          <a:latin typeface="Calibri"/>
                          <a:cs typeface="Calibri"/>
                        </a:rPr>
                        <a:t> </a:t>
                      </a:r>
                      <a:r>
                        <a:rPr sz="1050" spc="-20" dirty="0">
                          <a:solidFill>
                            <a:srgbClr val="FFFFFF"/>
                          </a:solidFill>
                          <a:latin typeface="Calibri"/>
                          <a:cs typeface="Calibri"/>
                        </a:rPr>
                        <a:t>it's</a:t>
                      </a:r>
                      <a:r>
                        <a:rPr sz="1050" spc="-35" dirty="0">
                          <a:solidFill>
                            <a:srgbClr val="FFFFFF"/>
                          </a:solidFill>
                          <a:latin typeface="Calibri"/>
                          <a:cs typeface="Calibri"/>
                        </a:rPr>
                        <a:t> </a:t>
                      </a:r>
                      <a:r>
                        <a:rPr sz="1050" spc="-10" dirty="0">
                          <a:solidFill>
                            <a:srgbClr val="FFFFFF"/>
                          </a:solidFill>
                          <a:latin typeface="Calibri"/>
                          <a:cs typeface="Calibri"/>
                        </a:rPr>
                        <a:t>knowing</a:t>
                      </a:r>
                      <a:endParaRPr sz="1050">
                        <a:latin typeface="Calibri"/>
                        <a:cs typeface="Calibri"/>
                      </a:endParaRPr>
                    </a:p>
                  </a:txBody>
                  <a:tcPr marL="0" marR="0" marT="0" marB="0">
                    <a:lnT w="57150">
                      <a:solidFill>
                        <a:srgbClr val="FFFFFF"/>
                      </a:solidFill>
                      <a:prstDash val="solid"/>
                    </a:lnT>
                    <a:lnB w="57150">
                      <a:solidFill>
                        <a:srgbClr val="FFFFFF"/>
                      </a:solidFill>
                      <a:prstDash val="solid"/>
                    </a:lnB>
                    <a:solidFill>
                      <a:srgbClr val="0E0E0E"/>
                    </a:solidFill>
                  </a:tcPr>
                </a:tc>
                <a:tc hMerge="1">
                  <a:txBody>
                    <a:bodyPr/>
                    <a:lstStyle/>
                    <a:p>
                      <a:endParaRPr/>
                    </a:p>
                  </a:txBody>
                  <a:tcPr marL="0" marR="0" marT="0" marB="0"/>
                </a:tc>
                <a:tc>
                  <a:txBody>
                    <a:bodyPr/>
                    <a:lstStyle/>
                    <a:p>
                      <a:pPr>
                        <a:lnSpc>
                          <a:spcPct val="100000"/>
                        </a:lnSpc>
                      </a:pPr>
                      <a:endParaRPr sz="1000">
                        <a:latin typeface="Times New Roman"/>
                        <a:cs typeface="Times New Roman"/>
                      </a:endParaRPr>
                    </a:p>
                  </a:txBody>
                  <a:tcPr marL="0" marR="0" marT="0" marB="0">
                    <a:lnT w="57150">
                      <a:solidFill>
                        <a:srgbClr val="FFFFFF"/>
                      </a:solidFill>
                      <a:prstDash val="solid"/>
                    </a:lnT>
                    <a:lnB w="57150">
                      <a:solidFill>
                        <a:srgbClr val="FFFFFF"/>
                      </a:solidFill>
                      <a:prstDash val="solid"/>
                    </a:lnB>
                    <a:solidFill>
                      <a:srgbClr val="0E0E0E"/>
                    </a:solidFill>
                  </a:tcPr>
                </a:tc>
                <a:extLst>
                  <a:ext uri="{0D108BD9-81ED-4DB2-BD59-A6C34878D82A}">
                    <a16:rowId xmlns:a16="http://schemas.microsoft.com/office/drawing/2014/main" val="10002"/>
                  </a:ext>
                </a:extLst>
              </a:tr>
              <a:tr h="179705">
                <a:tc gridSpan="2">
                  <a:txBody>
                    <a:bodyPr/>
                    <a:lstStyle/>
                    <a:p>
                      <a:pPr marL="48895" marR="39370">
                        <a:lnSpc>
                          <a:spcPts val="1085"/>
                        </a:lnSpc>
                      </a:pPr>
                      <a:r>
                        <a:rPr sz="1050" spc="-190" dirty="0">
                          <a:solidFill>
                            <a:srgbClr val="FFFFFF"/>
                          </a:solidFill>
                          <a:latin typeface="Arial MT"/>
                          <a:cs typeface="Arial MT"/>
                        </a:rPr>
                        <a:t>know</a:t>
                      </a:r>
                      <a:r>
                        <a:rPr sz="1050" spc="35" dirty="0">
                          <a:solidFill>
                            <a:srgbClr val="FFFFFF"/>
                          </a:solidFill>
                          <a:latin typeface="Arial MT"/>
                          <a:cs typeface="Arial MT"/>
                        </a:rPr>
                        <a:t> </a:t>
                      </a:r>
                      <a:r>
                        <a:rPr sz="1050" spc="-160" dirty="0">
                          <a:solidFill>
                            <a:srgbClr val="FFFFFF"/>
                          </a:solidFill>
                          <a:latin typeface="Arial MT"/>
                          <a:cs typeface="Arial MT"/>
                        </a:rPr>
                        <a:t>a</a:t>
                      </a:r>
                      <a:r>
                        <a:rPr sz="1050" dirty="0">
                          <a:solidFill>
                            <a:srgbClr val="FFFFFF"/>
                          </a:solidFill>
                          <a:latin typeface="Arial MT"/>
                          <a:cs typeface="Arial MT"/>
                        </a:rPr>
                        <a:t> </a:t>
                      </a:r>
                      <a:r>
                        <a:rPr sz="1050" spc="-35" dirty="0">
                          <a:solidFill>
                            <a:srgbClr val="FFFFFF"/>
                          </a:solidFill>
                          <a:latin typeface="Arial MT"/>
                          <a:cs typeface="Arial MT"/>
                        </a:rPr>
                        <a:t>temperature</a:t>
                      </a:r>
                      <a:endParaRPr sz="1050">
                        <a:latin typeface="Arial MT"/>
                        <a:cs typeface="Arial MT"/>
                      </a:endParaRPr>
                    </a:p>
                  </a:txBody>
                  <a:tcPr marL="0" marR="0" marT="0" marB="0">
                    <a:lnT w="57150">
                      <a:solidFill>
                        <a:srgbClr val="FFFFFF"/>
                      </a:solidFill>
                      <a:prstDash val="solid"/>
                    </a:lnT>
                    <a:lnB w="76200">
                      <a:solidFill>
                        <a:srgbClr val="FFFFFF"/>
                      </a:solidFill>
                      <a:prstDash val="solid"/>
                    </a:lnB>
                    <a:solidFill>
                      <a:srgbClr val="0E0E0E"/>
                    </a:solidFill>
                  </a:tcPr>
                </a:tc>
                <a:tc hMerge="1">
                  <a:txBody>
                    <a:bodyPr/>
                    <a:lstStyle/>
                    <a:p>
                      <a:endParaRPr/>
                    </a:p>
                  </a:txBody>
                  <a:tcPr marL="0" marR="0" marT="0" marB="0"/>
                </a:tc>
                <a:tc>
                  <a:txBody>
                    <a:bodyPr/>
                    <a:lstStyle/>
                    <a:p>
                      <a:pPr>
                        <a:lnSpc>
                          <a:spcPct val="100000"/>
                        </a:lnSpc>
                      </a:pPr>
                      <a:endParaRPr sz="1000">
                        <a:latin typeface="Times New Roman"/>
                        <a:cs typeface="Times New Roman"/>
                      </a:endParaRPr>
                    </a:p>
                  </a:txBody>
                  <a:tcPr marL="0" marR="0" marT="0" marB="0">
                    <a:lnT w="57150">
                      <a:solidFill>
                        <a:srgbClr val="FFFFFF"/>
                      </a:solidFill>
                      <a:prstDash val="solid"/>
                    </a:lnT>
                    <a:lnB w="76200">
                      <a:solidFill>
                        <a:srgbClr val="FFFFFF"/>
                      </a:solidFill>
                      <a:prstDash val="solid"/>
                    </a:lnB>
                  </a:tcPr>
                </a:tc>
                <a:extLst>
                  <a:ext uri="{0D108BD9-81ED-4DB2-BD59-A6C34878D82A}">
                    <a16:rowId xmlns:a16="http://schemas.microsoft.com/office/drawing/2014/main" val="10003"/>
                  </a:ext>
                </a:extLst>
              </a:tr>
              <a:tr h="161290">
                <a:tc gridSpan="3">
                  <a:txBody>
                    <a:bodyPr/>
                    <a:lstStyle/>
                    <a:p>
                      <a:pPr marL="29845">
                        <a:lnSpc>
                          <a:spcPts val="1110"/>
                        </a:lnSpc>
                      </a:pPr>
                      <a:r>
                        <a:rPr sz="1050" spc="-65" dirty="0">
                          <a:solidFill>
                            <a:srgbClr val="FFFFFF"/>
                          </a:solidFill>
                          <a:latin typeface="Arial MT"/>
                          <a:cs typeface="Arial MT"/>
                        </a:rPr>
                        <a:t>ensor</a:t>
                      </a:r>
                      <a:r>
                        <a:rPr sz="1050" spc="25" dirty="0">
                          <a:solidFill>
                            <a:srgbClr val="FFFFFF"/>
                          </a:solidFill>
                          <a:latin typeface="Arial MT"/>
                          <a:cs typeface="Arial MT"/>
                        </a:rPr>
                        <a:t> </a:t>
                      </a:r>
                      <a:r>
                        <a:rPr sz="1050" spc="-70" dirty="0">
                          <a:solidFill>
                            <a:srgbClr val="FFFFFF"/>
                          </a:solidFill>
                          <a:latin typeface="Arial MT"/>
                          <a:cs typeface="Arial MT"/>
                        </a:rPr>
                        <a:t>measures</a:t>
                      </a:r>
                      <a:r>
                        <a:rPr sz="1050" spc="-35" dirty="0">
                          <a:solidFill>
                            <a:srgbClr val="FFFFFF"/>
                          </a:solidFill>
                          <a:latin typeface="Arial MT"/>
                          <a:cs typeface="Arial MT"/>
                        </a:rPr>
                        <a:t> </a:t>
                      </a:r>
                      <a:r>
                        <a:rPr sz="1050" spc="-85" dirty="0">
                          <a:solidFill>
                            <a:srgbClr val="FFFFFF"/>
                          </a:solidFill>
                          <a:latin typeface="Arial MT"/>
                          <a:cs typeface="Arial MT"/>
                        </a:rPr>
                        <a:t>Iheat</a:t>
                      </a:r>
                      <a:endParaRPr sz="1050">
                        <a:latin typeface="Arial MT"/>
                        <a:cs typeface="Arial MT"/>
                      </a:endParaRPr>
                    </a:p>
                  </a:txBody>
                  <a:tcPr marL="0" marR="0" marT="0" marB="0">
                    <a:lnT w="76200">
                      <a:solidFill>
                        <a:srgbClr val="FFFFFF"/>
                      </a:solidFill>
                      <a:prstDash val="solid"/>
                    </a:lnT>
                    <a:lnB w="76200">
                      <a:solidFill>
                        <a:srgbClr val="FFFFFF"/>
                      </a:solidFill>
                      <a:prstDash val="solid"/>
                    </a:lnB>
                    <a:solidFill>
                      <a:srgbClr val="0C0C0C"/>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138430">
                <a:tc gridSpan="3">
                  <a:txBody>
                    <a:bodyPr/>
                    <a:lstStyle/>
                    <a:p>
                      <a:pPr marL="19685">
                        <a:lnSpc>
                          <a:spcPts val="990"/>
                        </a:lnSpc>
                      </a:pPr>
                      <a:r>
                        <a:rPr sz="1050" spc="-40" dirty="0">
                          <a:solidFill>
                            <a:srgbClr val="FFFFFF"/>
                          </a:solidFill>
                          <a:latin typeface="Arial MT"/>
                          <a:cs typeface="Arial MT"/>
                        </a:rPr>
                        <a:t>or </a:t>
                      </a:r>
                      <a:r>
                        <a:rPr sz="1050" spc="-55" dirty="0">
                          <a:solidFill>
                            <a:srgbClr val="FFFFFF"/>
                          </a:solidFill>
                          <a:latin typeface="Arial MT"/>
                          <a:cs typeface="Arial MT"/>
                        </a:rPr>
                        <a:t>how</a:t>
                      </a:r>
                      <a:r>
                        <a:rPr sz="1050" spc="-25" dirty="0">
                          <a:solidFill>
                            <a:srgbClr val="FFFFFF"/>
                          </a:solidFill>
                          <a:latin typeface="Arial MT"/>
                          <a:cs typeface="Arial MT"/>
                        </a:rPr>
                        <a:t> </a:t>
                      </a:r>
                      <a:r>
                        <a:rPr sz="1050" spc="-75" dirty="0">
                          <a:solidFill>
                            <a:srgbClr val="FFFFFF"/>
                          </a:solidFill>
                          <a:latin typeface="Arial MT"/>
                          <a:cs typeface="Arial MT"/>
                        </a:rPr>
                        <a:t>an</a:t>
                      </a:r>
                      <a:r>
                        <a:rPr sz="1050" spc="-10" dirty="0">
                          <a:solidFill>
                            <a:srgbClr val="FFFFFF"/>
                          </a:solidFill>
                          <a:latin typeface="Arial MT"/>
                          <a:cs typeface="Arial MT"/>
                        </a:rPr>
                        <a:t> ultrasonic</a:t>
                      </a:r>
                      <a:endParaRPr sz="1050">
                        <a:latin typeface="Arial MT"/>
                        <a:cs typeface="Arial MT"/>
                      </a:endParaRPr>
                    </a:p>
                  </a:txBody>
                  <a:tcPr marL="0" marR="0" marT="0" marB="0">
                    <a:lnT w="76200">
                      <a:solidFill>
                        <a:srgbClr val="FFFFFF"/>
                      </a:solidFill>
                      <a:prstDash val="solid"/>
                    </a:lnT>
                    <a:solidFill>
                      <a:srgbClr val="0E0E0E"/>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22" name="object 22"/>
          <p:cNvSpPr/>
          <p:nvPr/>
        </p:nvSpPr>
        <p:spPr>
          <a:xfrm>
            <a:off x="2047999" y="3358896"/>
            <a:ext cx="783590" cy="94615"/>
          </a:xfrm>
          <a:custGeom>
            <a:avLst/>
            <a:gdLst/>
            <a:ahLst/>
            <a:cxnLst/>
            <a:rect l="l" t="t" r="r" b="b"/>
            <a:pathLst>
              <a:path w="783589" h="94614">
                <a:moveTo>
                  <a:pt x="783336" y="94488"/>
                </a:moveTo>
                <a:lnTo>
                  <a:pt x="0" y="94488"/>
                </a:lnTo>
                <a:lnTo>
                  <a:pt x="0" y="0"/>
                </a:lnTo>
                <a:lnTo>
                  <a:pt x="783336" y="0"/>
                </a:lnTo>
                <a:lnTo>
                  <a:pt x="783336" y="94488"/>
                </a:lnTo>
                <a:close/>
              </a:path>
            </a:pathLst>
          </a:custGeom>
          <a:solidFill>
            <a:srgbClr val="000000"/>
          </a:solidFill>
        </p:spPr>
        <p:txBody>
          <a:bodyPr wrap="square" lIns="0" tIns="0" rIns="0" bIns="0" rtlCol="0"/>
          <a:lstStyle/>
          <a:p>
            <a:endParaRPr/>
          </a:p>
        </p:txBody>
      </p:sp>
      <p:sp>
        <p:nvSpPr>
          <p:cNvPr id="23" name="object 23"/>
          <p:cNvSpPr txBox="1"/>
          <p:nvPr/>
        </p:nvSpPr>
        <p:spPr>
          <a:xfrm>
            <a:off x="2034245" y="3298190"/>
            <a:ext cx="804545" cy="185420"/>
          </a:xfrm>
          <a:prstGeom prst="rect">
            <a:avLst/>
          </a:prstGeom>
        </p:spPr>
        <p:txBody>
          <a:bodyPr vert="horz" wrap="square" lIns="0" tIns="12700" rIns="0" bIns="0" rtlCol="0">
            <a:spAutoFit/>
          </a:bodyPr>
          <a:lstStyle/>
          <a:p>
            <a:pPr marL="12700">
              <a:lnSpc>
                <a:spcPct val="100000"/>
              </a:lnSpc>
              <a:spcBef>
                <a:spcPts val="100"/>
              </a:spcBef>
            </a:pPr>
            <a:r>
              <a:rPr sz="1050" spc="-70" dirty="0">
                <a:solidFill>
                  <a:srgbClr val="FFFFFF"/>
                </a:solidFill>
                <a:latin typeface="Arial MT"/>
                <a:cs typeface="Arial MT"/>
              </a:rPr>
              <a:t>sehsor</a:t>
            </a:r>
            <a:r>
              <a:rPr sz="1050" spc="30" dirty="0">
                <a:solidFill>
                  <a:srgbClr val="FFFFFF"/>
                </a:solidFill>
                <a:latin typeface="Arial MT"/>
                <a:cs typeface="Arial MT"/>
              </a:rPr>
              <a:t> </a:t>
            </a:r>
            <a:r>
              <a:rPr sz="1050" spc="-70" dirty="0">
                <a:solidFill>
                  <a:srgbClr val="FFFFFF"/>
                </a:solidFill>
                <a:latin typeface="Arial MT"/>
                <a:cs typeface="Arial MT"/>
              </a:rPr>
              <a:t>dletects</a:t>
            </a:r>
            <a:endParaRPr sz="1050">
              <a:latin typeface="Arial MT"/>
              <a:cs typeface="Arial MT"/>
            </a:endParaRPr>
          </a:p>
        </p:txBody>
      </p:sp>
      <p:sp>
        <p:nvSpPr>
          <p:cNvPr id="24" name="object 24"/>
          <p:cNvSpPr txBox="1"/>
          <p:nvPr/>
        </p:nvSpPr>
        <p:spPr>
          <a:xfrm>
            <a:off x="2084571" y="3529584"/>
            <a:ext cx="746760" cy="106680"/>
          </a:xfrm>
          <a:prstGeom prst="rect">
            <a:avLst/>
          </a:prstGeom>
          <a:solidFill>
            <a:srgbClr val="0C0C0C"/>
          </a:solidFill>
        </p:spPr>
        <p:txBody>
          <a:bodyPr vert="horz" wrap="square" lIns="0" tIns="0" rIns="0" bIns="0" rtlCol="0">
            <a:spAutoFit/>
          </a:bodyPr>
          <a:lstStyle/>
          <a:p>
            <a:pPr marL="4445">
              <a:lnSpc>
                <a:spcPts val="840"/>
              </a:lnSpc>
            </a:pPr>
            <a:r>
              <a:rPr sz="1000" spc="-30" dirty="0">
                <a:solidFill>
                  <a:srgbClr val="FFFFFF"/>
                </a:solidFill>
                <a:latin typeface="Arial MT"/>
                <a:cs typeface="Arial MT"/>
              </a:rPr>
              <a:t>distance,</a:t>
            </a:r>
            <a:r>
              <a:rPr sz="1000" spc="-20" dirty="0">
                <a:solidFill>
                  <a:srgbClr val="FFFFFF"/>
                </a:solidFill>
                <a:latin typeface="Arial MT"/>
                <a:cs typeface="Arial MT"/>
              </a:rPr>
              <a:t> this</a:t>
            </a:r>
            <a:endParaRPr sz="1000">
              <a:latin typeface="Arial MT"/>
              <a:cs typeface="Arial MT"/>
            </a:endParaRPr>
          </a:p>
        </p:txBody>
      </p:sp>
      <p:sp>
        <p:nvSpPr>
          <p:cNvPr id="25" name="object 25"/>
          <p:cNvSpPr/>
          <p:nvPr/>
        </p:nvSpPr>
        <p:spPr>
          <a:xfrm>
            <a:off x="1859047" y="3712464"/>
            <a:ext cx="1167765" cy="131445"/>
          </a:xfrm>
          <a:custGeom>
            <a:avLst/>
            <a:gdLst/>
            <a:ahLst/>
            <a:cxnLst/>
            <a:rect l="l" t="t" r="r" b="b"/>
            <a:pathLst>
              <a:path w="1167764" h="131445">
                <a:moveTo>
                  <a:pt x="1167384" y="131064"/>
                </a:moveTo>
                <a:lnTo>
                  <a:pt x="0" y="131064"/>
                </a:lnTo>
                <a:lnTo>
                  <a:pt x="0" y="0"/>
                </a:lnTo>
                <a:lnTo>
                  <a:pt x="1167384" y="0"/>
                </a:lnTo>
                <a:lnTo>
                  <a:pt x="1167384" y="131064"/>
                </a:lnTo>
                <a:close/>
              </a:path>
            </a:pathLst>
          </a:custGeom>
          <a:solidFill>
            <a:srgbClr val="0C0C0C"/>
          </a:solidFill>
        </p:spPr>
        <p:txBody>
          <a:bodyPr wrap="square" lIns="0" tIns="0" rIns="0" bIns="0" rtlCol="0"/>
          <a:lstStyle/>
          <a:p>
            <a:endParaRPr/>
          </a:p>
        </p:txBody>
      </p:sp>
      <p:sp>
        <p:nvSpPr>
          <p:cNvPr id="26" name="object 26"/>
          <p:cNvSpPr txBox="1"/>
          <p:nvPr/>
        </p:nvSpPr>
        <p:spPr>
          <a:xfrm>
            <a:off x="1838960" y="3651503"/>
            <a:ext cx="1202690" cy="193040"/>
          </a:xfrm>
          <a:prstGeom prst="rect">
            <a:avLst/>
          </a:prstGeom>
        </p:spPr>
        <p:txBody>
          <a:bodyPr vert="horz" wrap="square" lIns="0" tIns="12700" rIns="0" bIns="0" rtlCol="0">
            <a:spAutoFit/>
          </a:bodyPr>
          <a:lstStyle/>
          <a:p>
            <a:pPr marL="12700">
              <a:lnSpc>
                <a:spcPct val="100000"/>
              </a:lnSpc>
              <a:spcBef>
                <a:spcPts val="100"/>
              </a:spcBef>
            </a:pPr>
            <a:r>
              <a:rPr sz="1100" spc="-35" dirty="0">
                <a:solidFill>
                  <a:srgbClr val="FFFFFF"/>
                </a:solidFill>
                <a:latin typeface="Calibri"/>
                <a:cs typeface="Calibri"/>
              </a:rPr>
              <a:t>knowledge</a:t>
            </a:r>
            <a:r>
              <a:rPr sz="1100" spc="-30" dirty="0">
                <a:solidFill>
                  <a:srgbClr val="FFFFFF"/>
                </a:solidFill>
                <a:latin typeface="Calibri"/>
                <a:cs typeface="Calibri"/>
              </a:rPr>
              <a:t> </a:t>
            </a:r>
            <a:r>
              <a:rPr sz="1100" spc="-25" dirty="0">
                <a:solidFill>
                  <a:srgbClr val="FFFFFF"/>
                </a:solidFill>
                <a:latin typeface="Calibri"/>
                <a:cs typeface="Calibri"/>
              </a:rPr>
              <a:t>provides</a:t>
            </a:r>
            <a:r>
              <a:rPr sz="1100" spc="5" dirty="0">
                <a:solidFill>
                  <a:srgbClr val="FFFFFF"/>
                </a:solidFill>
                <a:latin typeface="Calibri"/>
                <a:cs typeface="Calibri"/>
              </a:rPr>
              <a:t> </a:t>
            </a:r>
            <a:r>
              <a:rPr sz="1100" spc="-50" dirty="0">
                <a:solidFill>
                  <a:srgbClr val="FFFFFF"/>
                </a:solidFill>
                <a:latin typeface="Calibri"/>
                <a:cs typeface="Calibri"/>
              </a:rPr>
              <a:t>a</a:t>
            </a:r>
            <a:endParaRPr sz="1100">
              <a:latin typeface="Calibri"/>
              <a:cs typeface="Calibri"/>
            </a:endParaRPr>
          </a:p>
        </p:txBody>
      </p:sp>
      <p:sp>
        <p:nvSpPr>
          <p:cNvPr id="27" name="object 27"/>
          <p:cNvSpPr/>
          <p:nvPr/>
        </p:nvSpPr>
        <p:spPr>
          <a:xfrm>
            <a:off x="1907809" y="3895344"/>
            <a:ext cx="1069975" cy="100965"/>
          </a:xfrm>
          <a:custGeom>
            <a:avLst/>
            <a:gdLst/>
            <a:ahLst/>
            <a:cxnLst/>
            <a:rect l="l" t="t" r="r" b="b"/>
            <a:pathLst>
              <a:path w="1069975" h="100964">
                <a:moveTo>
                  <a:pt x="1069848" y="100584"/>
                </a:moveTo>
                <a:lnTo>
                  <a:pt x="0" y="100584"/>
                </a:lnTo>
                <a:lnTo>
                  <a:pt x="0" y="0"/>
                </a:lnTo>
                <a:lnTo>
                  <a:pt x="1069848" y="0"/>
                </a:lnTo>
                <a:lnTo>
                  <a:pt x="1069848" y="100584"/>
                </a:lnTo>
                <a:close/>
              </a:path>
            </a:pathLst>
          </a:custGeom>
          <a:solidFill>
            <a:srgbClr val="000000"/>
          </a:solidFill>
        </p:spPr>
        <p:txBody>
          <a:bodyPr wrap="square" lIns="0" tIns="0" rIns="0" bIns="0" rtlCol="0"/>
          <a:lstStyle/>
          <a:p>
            <a:endParaRPr/>
          </a:p>
        </p:txBody>
      </p:sp>
      <p:sp>
        <p:nvSpPr>
          <p:cNvPr id="28" name="object 28"/>
          <p:cNvSpPr txBox="1"/>
          <p:nvPr/>
        </p:nvSpPr>
        <p:spPr>
          <a:xfrm>
            <a:off x="1894250" y="3847083"/>
            <a:ext cx="1089025" cy="177800"/>
          </a:xfrm>
          <a:prstGeom prst="rect">
            <a:avLst/>
          </a:prstGeom>
        </p:spPr>
        <p:txBody>
          <a:bodyPr vert="horz" wrap="square" lIns="0" tIns="12700" rIns="0" bIns="0" rtlCol="0">
            <a:spAutoFit/>
          </a:bodyPr>
          <a:lstStyle/>
          <a:p>
            <a:pPr marL="12700">
              <a:lnSpc>
                <a:spcPct val="100000"/>
              </a:lnSpc>
              <a:spcBef>
                <a:spcPts val="100"/>
              </a:spcBef>
            </a:pPr>
            <a:r>
              <a:rPr sz="1000" spc="-20" dirty="0">
                <a:solidFill>
                  <a:srgbClr val="FFFFFF"/>
                </a:solidFill>
                <a:latin typeface="Arial MT"/>
                <a:cs typeface="Arial MT"/>
              </a:rPr>
              <a:t>solid</a:t>
            </a:r>
            <a:r>
              <a:rPr sz="1000" spc="-50" dirty="0">
                <a:solidFill>
                  <a:srgbClr val="FFFFFF"/>
                </a:solidFill>
                <a:latin typeface="Arial MT"/>
                <a:cs typeface="Arial MT"/>
              </a:rPr>
              <a:t> </a:t>
            </a:r>
            <a:r>
              <a:rPr sz="1000" dirty="0">
                <a:solidFill>
                  <a:srgbClr val="FFFFFF"/>
                </a:solidFill>
                <a:latin typeface="Arial MT"/>
                <a:cs typeface="Arial MT"/>
              </a:rPr>
              <a:t>foundation</a:t>
            </a:r>
            <a:r>
              <a:rPr sz="1000" spc="-35" dirty="0">
                <a:solidFill>
                  <a:srgbClr val="FFFFFF"/>
                </a:solidFill>
                <a:latin typeface="Arial MT"/>
                <a:cs typeface="Arial MT"/>
              </a:rPr>
              <a:t> </a:t>
            </a:r>
            <a:r>
              <a:rPr sz="1000" spc="-25" dirty="0">
                <a:solidFill>
                  <a:srgbClr val="FFFFFF"/>
                </a:solidFill>
                <a:latin typeface="Arial MT"/>
                <a:cs typeface="Arial MT"/>
              </a:rPr>
              <a:t>for</a:t>
            </a:r>
            <a:endParaRPr sz="1000">
              <a:latin typeface="Arial MT"/>
              <a:cs typeface="Arial MT"/>
            </a:endParaRPr>
          </a:p>
        </p:txBody>
      </p:sp>
      <p:sp>
        <p:nvSpPr>
          <p:cNvPr id="29" name="object 29"/>
          <p:cNvSpPr/>
          <p:nvPr/>
        </p:nvSpPr>
        <p:spPr>
          <a:xfrm>
            <a:off x="1962666" y="4072128"/>
            <a:ext cx="960119" cy="131445"/>
          </a:xfrm>
          <a:custGeom>
            <a:avLst/>
            <a:gdLst/>
            <a:ahLst/>
            <a:cxnLst/>
            <a:rect l="l" t="t" r="r" b="b"/>
            <a:pathLst>
              <a:path w="960119" h="131445">
                <a:moveTo>
                  <a:pt x="960119" y="131064"/>
                </a:moveTo>
                <a:lnTo>
                  <a:pt x="0" y="131064"/>
                </a:lnTo>
                <a:lnTo>
                  <a:pt x="0" y="0"/>
                </a:lnTo>
                <a:lnTo>
                  <a:pt x="960119" y="0"/>
                </a:lnTo>
                <a:lnTo>
                  <a:pt x="960119" y="131064"/>
                </a:lnTo>
                <a:close/>
              </a:path>
            </a:pathLst>
          </a:custGeom>
          <a:solidFill>
            <a:srgbClr val="0C0C0C"/>
          </a:solidFill>
        </p:spPr>
        <p:txBody>
          <a:bodyPr wrap="square" lIns="0" tIns="0" rIns="0" bIns="0" rtlCol="0"/>
          <a:lstStyle/>
          <a:p>
            <a:endParaRPr/>
          </a:p>
        </p:txBody>
      </p:sp>
      <p:sp>
        <p:nvSpPr>
          <p:cNvPr id="30" name="object 30"/>
          <p:cNvSpPr txBox="1"/>
          <p:nvPr/>
        </p:nvSpPr>
        <p:spPr>
          <a:xfrm>
            <a:off x="1948912" y="4017517"/>
            <a:ext cx="973455" cy="185420"/>
          </a:xfrm>
          <a:prstGeom prst="rect">
            <a:avLst/>
          </a:prstGeom>
        </p:spPr>
        <p:txBody>
          <a:bodyPr vert="horz" wrap="square" lIns="0" tIns="12700" rIns="0" bIns="0" rtlCol="0">
            <a:spAutoFit/>
          </a:bodyPr>
          <a:lstStyle/>
          <a:p>
            <a:pPr marL="12700">
              <a:lnSpc>
                <a:spcPct val="100000"/>
              </a:lnSpc>
              <a:spcBef>
                <a:spcPts val="100"/>
              </a:spcBef>
            </a:pPr>
            <a:r>
              <a:rPr sz="1050" spc="-80" dirty="0">
                <a:solidFill>
                  <a:srgbClr val="FFFFFF"/>
                </a:solidFill>
                <a:latin typeface="Arial MT"/>
                <a:cs typeface="Arial MT"/>
              </a:rPr>
              <a:t>successful</a:t>
            </a:r>
            <a:r>
              <a:rPr sz="1050" spc="80" dirty="0">
                <a:solidFill>
                  <a:srgbClr val="FFFFFF"/>
                </a:solidFill>
                <a:latin typeface="Arial MT"/>
                <a:cs typeface="Arial MT"/>
              </a:rPr>
              <a:t> </a:t>
            </a:r>
            <a:r>
              <a:rPr sz="1050" spc="-25" dirty="0">
                <a:solidFill>
                  <a:srgbClr val="FFFFFF"/>
                </a:solidFill>
                <a:latin typeface="Arial MT"/>
                <a:cs typeface="Arial MT"/>
              </a:rPr>
              <a:t>project</a:t>
            </a:r>
            <a:endParaRPr sz="1050">
              <a:latin typeface="Arial MT"/>
              <a:cs typeface="Arial MT"/>
            </a:endParaRPr>
          </a:p>
        </p:txBody>
      </p:sp>
      <p:sp>
        <p:nvSpPr>
          <p:cNvPr id="31" name="object 31"/>
          <p:cNvSpPr txBox="1"/>
          <p:nvPr/>
        </p:nvSpPr>
        <p:spPr>
          <a:xfrm>
            <a:off x="2163809" y="4255008"/>
            <a:ext cx="551815" cy="100965"/>
          </a:xfrm>
          <a:prstGeom prst="rect">
            <a:avLst/>
          </a:prstGeom>
          <a:solidFill>
            <a:srgbClr val="000000"/>
          </a:solidFill>
        </p:spPr>
        <p:txBody>
          <a:bodyPr vert="horz" wrap="square" lIns="0" tIns="0" rIns="0" bIns="0" rtlCol="0">
            <a:spAutoFit/>
          </a:bodyPr>
          <a:lstStyle/>
          <a:p>
            <a:pPr>
              <a:lnSpc>
                <a:spcPts val="790"/>
              </a:lnSpc>
            </a:pPr>
            <a:r>
              <a:rPr sz="1050" spc="-55" dirty="0">
                <a:solidFill>
                  <a:srgbClr val="FFFFFF"/>
                </a:solidFill>
                <a:latin typeface="Arial MT"/>
                <a:cs typeface="Arial MT"/>
              </a:rPr>
              <a:t>execution.</a:t>
            </a:r>
            <a:endParaRPr sz="1050">
              <a:latin typeface="Arial MT"/>
              <a:cs typeface="Arial MT"/>
            </a:endParaRPr>
          </a:p>
        </p:txBody>
      </p:sp>
      <p:sp>
        <p:nvSpPr>
          <p:cNvPr id="32" name="object 32"/>
          <p:cNvSpPr txBox="1"/>
          <p:nvPr/>
        </p:nvSpPr>
        <p:spPr>
          <a:xfrm>
            <a:off x="3498667" y="1658111"/>
            <a:ext cx="1143635" cy="70485"/>
          </a:xfrm>
          <a:prstGeom prst="rect">
            <a:avLst/>
          </a:prstGeom>
          <a:solidFill>
            <a:srgbClr val="111111"/>
          </a:solidFill>
        </p:spPr>
        <p:txBody>
          <a:bodyPr vert="horz" wrap="square" lIns="0" tIns="0" rIns="0" bIns="0" rtlCol="0">
            <a:spAutoFit/>
          </a:bodyPr>
          <a:lstStyle/>
          <a:p>
            <a:pPr marL="1905">
              <a:lnSpc>
                <a:spcPts val="550"/>
              </a:lnSpc>
            </a:pPr>
            <a:r>
              <a:rPr sz="700" spc="-65" dirty="0">
                <a:solidFill>
                  <a:srgbClr val="FFFFFF"/>
                </a:solidFill>
                <a:latin typeface="Arial MT"/>
                <a:cs typeface="Arial MT"/>
              </a:rPr>
              <a:t>SENSORS</a:t>
            </a:r>
            <a:r>
              <a:rPr sz="700" spc="-25" dirty="0">
                <a:solidFill>
                  <a:srgbClr val="FFFFFF"/>
                </a:solidFill>
                <a:latin typeface="Arial MT"/>
                <a:cs typeface="Arial MT"/>
              </a:rPr>
              <a:t> </a:t>
            </a:r>
            <a:r>
              <a:rPr sz="700" dirty="0">
                <a:solidFill>
                  <a:srgbClr val="FFFFFF"/>
                </a:solidFill>
                <a:latin typeface="Arial MT"/>
                <a:cs typeface="Arial MT"/>
              </a:rPr>
              <a:t>IN</a:t>
            </a:r>
            <a:r>
              <a:rPr sz="700" spc="90" dirty="0">
                <a:solidFill>
                  <a:srgbClr val="FFFFFF"/>
                </a:solidFill>
                <a:latin typeface="Arial MT"/>
                <a:cs typeface="Arial MT"/>
              </a:rPr>
              <a:t> </a:t>
            </a:r>
            <a:r>
              <a:rPr sz="700" spc="-10" dirty="0">
                <a:solidFill>
                  <a:srgbClr val="FFFFFF"/>
                </a:solidFill>
                <a:latin typeface="Arial MT"/>
                <a:cs typeface="Arial MT"/>
              </a:rPr>
              <a:t>AU'IOMA3’ION</a:t>
            </a:r>
            <a:endParaRPr sz="700">
              <a:latin typeface="Arial MT"/>
              <a:cs typeface="Arial MT"/>
            </a:endParaRPr>
          </a:p>
        </p:txBody>
      </p:sp>
      <p:sp>
        <p:nvSpPr>
          <p:cNvPr id="33" name="object 33"/>
          <p:cNvSpPr txBox="1"/>
          <p:nvPr/>
        </p:nvSpPr>
        <p:spPr>
          <a:xfrm>
            <a:off x="3535238" y="1853183"/>
            <a:ext cx="1063625" cy="131445"/>
          </a:xfrm>
          <a:prstGeom prst="rect">
            <a:avLst/>
          </a:prstGeom>
          <a:solidFill>
            <a:srgbClr val="111111"/>
          </a:solidFill>
        </p:spPr>
        <p:txBody>
          <a:bodyPr vert="horz" wrap="square" lIns="0" tIns="0" rIns="0" bIns="0" rtlCol="0">
            <a:spAutoFit/>
          </a:bodyPr>
          <a:lstStyle/>
          <a:p>
            <a:pPr>
              <a:lnSpc>
                <a:spcPts val="990"/>
              </a:lnSpc>
            </a:pPr>
            <a:r>
              <a:rPr sz="1100" spc="-25" dirty="0">
                <a:solidFill>
                  <a:srgbClr val="FFFFFF"/>
                </a:solidFill>
                <a:latin typeface="Calibri"/>
                <a:cs typeface="Calibri"/>
              </a:rPr>
              <a:t>Sensors</a:t>
            </a:r>
            <a:r>
              <a:rPr sz="1100" spc="-40" dirty="0">
                <a:solidFill>
                  <a:srgbClr val="FFFFFF"/>
                </a:solidFill>
                <a:latin typeface="Calibri"/>
                <a:cs typeface="Calibri"/>
              </a:rPr>
              <a:t> </a:t>
            </a:r>
            <a:r>
              <a:rPr sz="1100" spc="-10" dirty="0">
                <a:solidFill>
                  <a:srgbClr val="FFFFFF"/>
                </a:solidFill>
                <a:latin typeface="Calibri"/>
                <a:cs typeface="Calibri"/>
              </a:rPr>
              <a:t>are</a:t>
            </a:r>
            <a:r>
              <a:rPr sz="1100" spc="-25" dirty="0">
                <a:solidFill>
                  <a:srgbClr val="FFFFFF"/>
                </a:solidFill>
                <a:latin typeface="Calibri"/>
                <a:cs typeface="Calibri"/>
              </a:rPr>
              <a:t> </a:t>
            </a:r>
            <a:r>
              <a:rPr sz="1100" spc="-35" dirty="0">
                <a:solidFill>
                  <a:srgbClr val="FFFFFF"/>
                </a:solidFill>
                <a:latin typeface="Calibri"/>
                <a:cs typeface="Calibri"/>
              </a:rPr>
              <a:t>integral</a:t>
            </a:r>
            <a:endParaRPr sz="1100">
              <a:latin typeface="Calibri"/>
              <a:cs typeface="Calibri"/>
            </a:endParaRPr>
          </a:p>
        </p:txBody>
      </p:sp>
      <p:sp>
        <p:nvSpPr>
          <p:cNvPr id="34" name="object 34"/>
          <p:cNvSpPr txBox="1"/>
          <p:nvPr/>
        </p:nvSpPr>
        <p:spPr>
          <a:xfrm>
            <a:off x="3663237" y="2036064"/>
            <a:ext cx="820419" cy="131445"/>
          </a:xfrm>
          <a:prstGeom prst="rect">
            <a:avLst/>
          </a:prstGeom>
          <a:solidFill>
            <a:srgbClr val="311815"/>
          </a:solidFill>
        </p:spPr>
        <p:txBody>
          <a:bodyPr vert="horz" wrap="square" lIns="0" tIns="0" rIns="0" bIns="0" rtlCol="0">
            <a:spAutoFit/>
          </a:bodyPr>
          <a:lstStyle/>
          <a:p>
            <a:pPr>
              <a:lnSpc>
                <a:spcPts val="930"/>
              </a:lnSpc>
            </a:pPr>
            <a:r>
              <a:rPr sz="1050" spc="-50" dirty="0">
                <a:solidFill>
                  <a:srgbClr val="FFFFFF"/>
                </a:solidFill>
                <a:latin typeface="Arial MT"/>
                <a:cs typeface="Arial MT"/>
              </a:rPr>
              <a:t>components</a:t>
            </a:r>
            <a:r>
              <a:rPr sz="1050" spc="20" dirty="0">
                <a:solidFill>
                  <a:srgbClr val="FFFFFF"/>
                </a:solidFill>
                <a:latin typeface="Arial MT"/>
                <a:cs typeface="Arial MT"/>
              </a:rPr>
              <a:t> </a:t>
            </a:r>
            <a:r>
              <a:rPr sz="1050" spc="-35" dirty="0">
                <a:solidFill>
                  <a:srgbClr val="FFFFFF"/>
                </a:solidFill>
                <a:latin typeface="Arial MT"/>
                <a:cs typeface="Arial MT"/>
              </a:rPr>
              <a:t>of</a:t>
            </a:r>
            <a:endParaRPr sz="1050">
              <a:latin typeface="Arial MT"/>
              <a:cs typeface="Arial MT"/>
            </a:endParaRPr>
          </a:p>
        </p:txBody>
      </p:sp>
      <p:sp>
        <p:nvSpPr>
          <p:cNvPr id="35" name="object 35"/>
          <p:cNvSpPr txBox="1"/>
          <p:nvPr/>
        </p:nvSpPr>
        <p:spPr>
          <a:xfrm>
            <a:off x="3449317" y="2341117"/>
            <a:ext cx="96520" cy="185420"/>
          </a:xfrm>
          <a:prstGeom prst="rect">
            <a:avLst/>
          </a:prstGeom>
        </p:spPr>
        <p:txBody>
          <a:bodyPr vert="horz" wrap="square" lIns="0" tIns="12700" rIns="0" bIns="0" rtlCol="0">
            <a:spAutoFit/>
          </a:bodyPr>
          <a:lstStyle/>
          <a:p>
            <a:pPr marL="12700">
              <a:lnSpc>
                <a:spcPct val="100000"/>
              </a:lnSpc>
              <a:spcBef>
                <a:spcPts val="100"/>
              </a:spcBef>
            </a:pPr>
            <a:r>
              <a:rPr sz="1050" spc="-50" dirty="0">
                <a:solidFill>
                  <a:srgbClr val="FFFFFF"/>
                </a:solidFill>
                <a:latin typeface="Arial MT"/>
                <a:cs typeface="Arial MT"/>
              </a:rPr>
              <a:t>T</a:t>
            </a:r>
            <a:endParaRPr sz="1050">
              <a:latin typeface="Arial MT"/>
              <a:cs typeface="Arial MT"/>
            </a:endParaRPr>
          </a:p>
        </p:txBody>
      </p:sp>
      <p:graphicFrame>
        <p:nvGraphicFramePr>
          <p:cNvPr id="36" name="object 36"/>
          <p:cNvGraphicFramePr>
            <a:graphicFrameLocks noGrp="1"/>
          </p:cNvGraphicFramePr>
          <p:nvPr/>
        </p:nvGraphicFramePr>
        <p:xfrm>
          <a:off x="3492571" y="2177795"/>
          <a:ext cx="1167130" cy="656590"/>
        </p:xfrm>
        <a:graphic>
          <a:graphicData uri="http://schemas.openxmlformats.org/drawingml/2006/table">
            <a:tbl>
              <a:tblPr firstRow="1" bandRow="1">
                <a:tableStyleId>{2D5ABB26-0587-4C30-8999-92F81FD0307C}</a:tableStyleId>
              </a:tblPr>
              <a:tblGrid>
                <a:gridCol w="164465">
                  <a:extLst>
                    <a:ext uri="{9D8B030D-6E8A-4147-A177-3AD203B41FA5}">
                      <a16:colId xmlns:a16="http://schemas.microsoft.com/office/drawing/2014/main" val="20000"/>
                    </a:ext>
                  </a:extLst>
                </a:gridCol>
                <a:gridCol w="819785">
                  <a:extLst>
                    <a:ext uri="{9D8B030D-6E8A-4147-A177-3AD203B41FA5}">
                      <a16:colId xmlns:a16="http://schemas.microsoft.com/office/drawing/2014/main" val="20001"/>
                    </a:ext>
                  </a:extLst>
                </a:gridCol>
                <a:gridCol w="182880">
                  <a:extLst>
                    <a:ext uri="{9D8B030D-6E8A-4147-A177-3AD203B41FA5}">
                      <a16:colId xmlns:a16="http://schemas.microsoft.com/office/drawing/2014/main" val="20002"/>
                    </a:ext>
                  </a:extLst>
                </a:gridCol>
              </a:tblGrid>
              <a:tr h="150495">
                <a:tc gridSpan="3">
                  <a:txBody>
                    <a:bodyPr/>
                    <a:lstStyle/>
                    <a:p>
                      <a:pPr marL="8890" marR="12065">
                        <a:lnSpc>
                          <a:spcPts val="930"/>
                        </a:lnSpc>
                      </a:pPr>
                      <a:r>
                        <a:rPr sz="1050" spc="-10" dirty="0">
                          <a:solidFill>
                            <a:srgbClr val="FFFFFF"/>
                          </a:solidFill>
                          <a:latin typeface="Calibri"/>
                          <a:cs typeface="Calibri"/>
                        </a:rPr>
                        <a:t>automation</a:t>
                      </a:r>
                      <a:r>
                        <a:rPr sz="1050" spc="35" dirty="0">
                          <a:solidFill>
                            <a:srgbClr val="FFFFFF"/>
                          </a:solidFill>
                          <a:latin typeface="Calibri"/>
                          <a:cs typeface="Calibri"/>
                        </a:rPr>
                        <a:t> </a:t>
                      </a:r>
                      <a:r>
                        <a:rPr sz="1050" spc="-10" dirty="0">
                          <a:solidFill>
                            <a:srgbClr val="FFFFFF"/>
                          </a:solidFill>
                          <a:latin typeface="Calibri"/>
                          <a:cs typeface="Calibri"/>
                        </a:rPr>
                        <a:t>systems.</a:t>
                      </a:r>
                      <a:endParaRPr sz="1050">
                        <a:latin typeface="Calibri"/>
                        <a:cs typeface="Calibri"/>
                      </a:endParaRPr>
                    </a:p>
                  </a:txBody>
                  <a:tcPr marL="0" marR="0" marT="0" marB="0">
                    <a:lnB w="57150">
                      <a:solidFill>
                        <a:srgbClr val="FFFFFF"/>
                      </a:solidFill>
                      <a:prstDash val="solid"/>
                    </a:lnB>
                    <a:solidFill>
                      <a:srgbClr val="312121"/>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82880">
                <a:tc gridSpan="3">
                  <a:txBody>
                    <a:bodyPr/>
                    <a:lstStyle/>
                    <a:p>
                      <a:pPr marL="40005">
                        <a:lnSpc>
                          <a:spcPts val="1135"/>
                        </a:lnSpc>
                      </a:pPr>
                      <a:r>
                        <a:rPr sz="1050" spc="-85" dirty="0">
                          <a:solidFill>
                            <a:srgbClr val="FFFFFF"/>
                          </a:solidFill>
                          <a:latin typeface="Arial MT"/>
                          <a:cs typeface="Arial MT"/>
                        </a:rPr>
                        <a:t>hey</a:t>
                      </a:r>
                      <a:r>
                        <a:rPr sz="1050" spc="-5" dirty="0">
                          <a:solidFill>
                            <a:srgbClr val="FFFFFF"/>
                          </a:solidFill>
                          <a:latin typeface="Arial MT"/>
                          <a:cs typeface="Arial MT"/>
                        </a:rPr>
                        <a:t> </a:t>
                      </a:r>
                      <a:r>
                        <a:rPr sz="1050" spc="-70" dirty="0">
                          <a:solidFill>
                            <a:srgbClr val="FFFFFF"/>
                          </a:solidFill>
                          <a:latin typeface="Arial MT"/>
                          <a:cs typeface="Arial MT"/>
                        </a:rPr>
                        <a:t>enable</a:t>
                      </a:r>
                      <a:r>
                        <a:rPr sz="1050" spc="10" dirty="0">
                          <a:solidFill>
                            <a:srgbClr val="FFFFFF"/>
                          </a:solidFill>
                          <a:latin typeface="Arial MT"/>
                          <a:cs typeface="Arial MT"/>
                        </a:rPr>
                        <a:t> </a:t>
                      </a:r>
                      <a:r>
                        <a:rPr sz="1050" spc="-65" dirty="0">
                          <a:solidFill>
                            <a:srgbClr val="FFFFFF"/>
                          </a:solidFill>
                          <a:latin typeface="Arial MT"/>
                          <a:cs typeface="Arial MT"/>
                        </a:rPr>
                        <a:t>machines</a:t>
                      </a:r>
                      <a:endParaRPr sz="1050">
                        <a:latin typeface="Arial MT"/>
                        <a:cs typeface="Arial MT"/>
                      </a:endParaRPr>
                    </a:p>
                  </a:txBody>
                  <a:tcPr marL="0" marR="0" marT="0" marB="0">
                    <a:lnT w="57150">
                      <a:solidFill>
                        <a:srgbClr val="FFFFFF"/>
                      </a:solidFill>
                      <a:prstDash val="solid"/>
                    </a:lnT>
                    <a:lnB w="57150">
                      <a:solidFill>
                        <a:srgbClr val="FFFFFF"/>
                      </a:solidFill>
                      <a:prstDash val="solid"/>
                    </a:lnB>
                    <a:solidFill>
                      <a:srgbClr val="1C181C"/>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164465">
                <a:tc gridSpan="3">
                  <a:txBody>
                    <a:bodyPr/>
                    <a:lstStyle/>
                    <a:p>
                      <a:pPr marL="1270" marR="12065">
                        <a:lnSpc>
                          <a:spcPts val="1125"/>
                        </a:lnSpc>
                      </a:pPr>
                      <a:r>
                        <a:rPr sz="1000" dirty="0">
                          <a:solidFill>
                            <a:srgbClr val="FFFFFF"/>
                          </a:solidFill>
                          <a:latin typeface="Arial MT"/>
                          <a:cs typeface="Arial MT"/>
                        </a:rPr>
                        <a:t>and</a:t>
                      </a:r>
                      <a:r>
                        <a:rPr sz="1000" spc="5" dirty="0">
                          <a:solidFill>
                            <a:srgbClr val="FFFFFF"/>
                          </a:solidFill>
                          <a:latin typeface="Arial MT"/>
                          <a:cs typeface="Arial MT"/>
                        </a:rPr>
                        <a:t> </a:t>
                      </a:r>
                      <a:r>
                        <a:rPr sz="1000" spc="-45" dirty="0">
                          <a:solidFill>
                            <a:srgbClr val="FFFFFF"/>
                          </a:solidFill>
                          <a:latin typeface="Arial MT"/>
                          <a:cs typeface="Arial MT"/>
                        </a:rPr>
                        <a:t>devices</a:t>
                      </a:r>
                      <a:r>
                        <a:rPr sz="1000" spc="-20" dirty="0">
                          <a:solidFill>
                            <a:srgbClr val="FFFFFF"/>
                          </a:solidFill>
                          <a:latin typeface="Arial MT"/>
                          <a:cs typeface="Arial MT"/>
                        </a:rPr>
                        <a:t> </a:t>
                      </a:r>
                      <a:r>
                        <a:rPr sz="1000" dirty="0">
                          <a:solidFill>
                            <a:srgbClr val="FFFFFF"/>
                          </a:solidFill>
                          <a:latin typeface="Arial MT"/>
                          <a:cs typeface="Arial MT"/>
                        </a:rPr>
                        <a:t>to</a:t>
                      </a:r>
                      <a:r>
                        <a:rPr sz="1000" spc="-65" dirty="0">
                          <a:solidFill>
                            <a:srgbClr val="FFFFFF"/>
                          </a:solidFill>
                          <a:latin typeface="Arial MT"/>
                          <a:cs typeface="Arial MT"/>
                        </a:rPr>
                        <a:t> </a:t>
                      </a:r>
                      <a:r>
                        <a:rPr sz="1000" spc="-25" dirty="0">
                          <a:solidFill>
                            <a:srgbClr val="FFFFFF"/>
                          </a:solidFill>
                          <a:latin typeface="Arial MT"/>
                          <a:cs typeface="Arial MT"/>
                        </a:rPr>
                        <a:t>collect</a:t>
                      </a:r>
                      <a:endParaRPr sz="1000">
                        <a:latin typeface="Arial MT"/>
                        <a:cs typeface="Arial MT"/>
                      </a:endParaRPr>
                    </a:p>
                  </a:txBody>
                  <a:tcPr marL="0" marR="0" marT="0" marB="0">
                    <a:lnT w="57150">
                      <a:solidFill>
                        <a:srgbClr val="FFFFFF"/>
                      </a:solidFill>
                      <a:prstDash val="solid"/>
                    </a:lnT>
                    <a:lnB w="76200">
                      <a:solidFill>
                        <a:srgbClr val="FFFFFF"/>
                      </a:solidFill>
                      <a:prstDash val="solid"/>
                    </a:lnB>
                    <a:solidFill>
                      <a:srgbClr val="0C0C0C"/>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158750">
                <a:tc>
                  <a:txBody>
                    <a:bodyPr/>
                    <a:lstStyle/>
                    <a:p>
                      <a:pPr>
                        <a:lnSpc>
                          <a:spcPct val="100000"/>
                        </a:lnSpc>
                      </a:pPr>
                      <a:endParaRPr sz="900">
                        <a:latin typeface="Times New Roman"/>
                        <a:cs typeface="Times New Roman"/>
                      </a:endParaRPr>
                    </a:p>
                  </a:txBody>
                  <a:tcPr marL="0" marR="0" marT="0" marB="0">
                    <a:lnT w="76200">
                      <a:solidFill>
                        <a:srgbClr val="FFFFFF"/>
                      </a:solidFill>
                      <a:prstDash val="solid"/>
                    </a:lnT>
                    <a:lnB w="82296">
                      <a:solidFill>
                        <a:srgbClr val="FFFFFF"/>
                      </a:solidFill>
                      <a:prstDash val="solid"/>
                    </a:lnB>
                  </a:tcPr>
                </a:tc>
                <a:tc>
                  <a:txBody>
                    <a:bodyPr/>
                    <a:lstStyle/>
                    <a:p>
                      <a:pPr marL="1270">
                        <a:lnSpc>
                          <a:spcPts val="1135"/>
                        </a:lnSpc>
                        <a:spcBef>
                          <a:spcPts val="20"/>
                        </a:spcBef>
                      </a:pPr>
                      <a:r>
                        <a:rPr sz="1000" spc="-10" dirty="0">
                          <a:solidFill>
                            <a:srgbClr val="FFFFFF"/>
                          </a:solidFill>
                          <a:latin typeface="Arial MT"/>
                          <a:cs typeface="Arial MT"/>
                        </a:rPr>
                        <a:t>data</a:t>
                      </a:r>
                      <a:r>
                        <a:rPr sz="1000" spc="-30" dirty="0">
                          <a:solidFill>
                            <a:srgbClr val="FFFFFF"/>
                          </a:solidFill>
                          <a:latin typeface="Arial MT"/>
                          <a:cs typeface="Arial MT"/>
                        </a:rPr>
                        <a:t> </a:t>
                      </a:r>
                      <a:r>
                        <a:rPr sz="1000" dirty="0">
                          <a:solidFill>
                            <a:srgbClr val="FFFFFF"/>
                          </a:solidFill>
                          <a:latin typeface="Arial MT"/>
                          <a:cs typeface="Arial MT"/>
                        </a:rPr>
                        <a:t>from</a:t>
                      </a:r>
                      <a:r>
                        <a:rPr sz="1000" spc="-20" dirty="0">
                          <a:solidFill>
                            <a:srgbClr val="FFFFFF"/>
                          </a:solidFill>
                          <a:latin typeface="Arial MT"/>
                          <a:cs typeface="Arial MT"/>
                        </a:rPr>
                        <a:t> their</a:t>
                      </a:r>
                      <a:endParaRPr sz="1000">
                        <a:latin typeface="Arial MT"/>
                        <a:cs typeface="Arial MT"/>
                      </a:endParaRPr>
                    </a:p>
                  </a:txBody>
                  <a:tcPr marL="0" marR="0" marT="2540" marB="0">
                    <a:lnT w="76200">
                      <a:solidFill>
                        <a:srgbClr val="FFFFFF"/>
                      </a:solidFill>
                      <a:prstDash val="solid"/>
                    </a:lnT>
                    <a:lnB w="82296">
                      <a:solidFill>
                        <a:srgbClr val="FFFFFF"/>
                      </a:solidFill>
                      <a:prstDash val="solid"/>
                    </a:lnB>
                    <a:solidFill>
                      <a:srgbClr val="000000"/>
                    </a:solidFill>
                  </a:tcPr>
                </a:tc>
                <a:tc>
                  <a:txBody>
                    <a:bodyPr/>
                    <a:lstStyle/>
                    <a:p>
                      <a:pPr marR="12065">
                        <a:lnSpc>
                          <a:spcPct val="100000"/>
                        </a:lnSpc>
                      </a:pPr>
                      <a:endParaRPr sz="900">
                        <a:latin typeface="Times New Roman"/>
                        <a:cs typeface="Times New Roman"/>
                      </a:endParaRPr>
                    </a:p>
                  </a:txBody>
                  <a:tcPr marL="0" marR="0" marT="0" marB="0">
                    <a:lnT w="76200">
                      <a:solidFill>
                        <a:srgbClr val="FFFFFF"/>
                      </a:solidFill>
                      <a:prstDash val="solid"/>
                    </a:lnT>
                    <a:lnB w="82296">
                      <a:solidFill>
                        <a:srgbClr val="FFFFFF"/>
                      </a:solidFill>
                      <a:prstDash val="solid"/>
                    </a:lnB>
                  </a:tcPr>
                </a:tc>
                <a:extLst>
                  <a:ext uri="{0D108BD9-81ED-4DB2-BD59-A6C34878D82A}">
                    <a16:rowId xmlns:a16="http://schemas.microsoft.com/office/drawing/2014/main" val="10003"/>
                  </a:ext>
                </a:extLst>
              </a:tr>
            </a:tbl>
          </a:graphicData>
        </a:graphic>
      </p:graphicFrame>
      <p:sp>
        <p:nvSpPr>
          <p:cNvPr id="37" name="object 37"/>
          <p:cNvSpPr/>
          <p:nvPr/>
        </p:nvSpPr>
        <p:spPr>
          <a:xfrm>
            <a:off x="3492571" y="2938272"/>
            <a:ext cx="1149350" cy="131445"/>
          </a:xfrm>
          <a:custGeom>
            <a:avLst/>
            <a:gdLst/>
            <a:ahLst/>
            <a:cxnLst/>
            <a:rect l="l" t="t" r="r" b="b"/>
            <a:pathLst>
              <a:path w="1149350" h="131444">
                <a:moveTo>
                  <a:pt x="1149096" y="131064"/>
                </a:moveTo>
                <a:lnTo>
                  <a:pt x="0" y="131064"/>
                </a:lnTo>
                <a:lnTo>
                  <a:pt x="0" y="0"/>
                </a:lnTo>
                <a:lnTo>
                  <a:pt x="1149096" y="0"/>
                </a:lnTo>
                <a:lnTo>
                  <a:pt x="1149096" y="131064"/>
                </a:lnTo>
                <a:close/>
              </a:path>
            </a:pathLst>
          </a:custGeom>
          <a:solidFill>
            <a:srgbClr val="0E0E0E"/>
          </a:solidFill>
        </p:spPr>
        <p:txBody>
          <a:bodyPr wrap="square" lIns="0" tIns="0" rIns="0" bIns="0" rtlCol="0"/>
          <a:lstStyle/>
          <a:p>
            <a:endParaRPr/>
          </a:p>
        </p:txBody>
      </p:sp>
      <p:sp>
        <p:nvSpPr>
          <p:cNvPr id="38" name="object 38"/>
          <p:cNvSpPr txBox="1"/>
          <p:nvPr/>
        </p:nvSpPr>
        <p:spPr>
          <a:xfrm>
            <a:off x="3479911" y="2883661"/>
            <a:ext cx="1170305" cy="185420"/>
          </a:xfrm>
          <a:prstGeom prst="rect">
            <a:avLst/>
          </a:prstGeom>
        </p:spPr>
        <p:txBody>
          <a:bodyPr vert="horz" wrap="square" lIns="0" tIns="12700" rIns="0" bIns="0" rtlCol="0">
            <a:spAutoFit/>
          </a:bodyPr>
          <a:lstStyle/>
          <a:p>
            <a:pPr marL="12700">
              <a:lnSpc>
                <a:spcPct val="100000"/>
              </a:lnSpc>
              <a:spcBef>
                <a:spcPts val="100"/>
              </a:spcBef>
            </a:pPr>
            <a:r>
              <a:rPr sz="1050" spc="-10" dirty="0">
                <a:solidFill>
                  <a:srgbClr val="FFFFFF"/>
                </a:solidFill>
                <a:latin typeface="Calibri"/>
                <a:cs typeface="Calibri"/>
              </a:rPr>
              <a:t>environment,</a:t>
            </a:r>
            <a:r>
              <a:rPr sz="1050" spc="-20" dirty="0">
                <a:solidFill>
                  <a:srgbClr val="FFFFFF"/>
                </a:solidFill>
                <a:latin typeface="Calibri"/>
                <a:cs typeface="Calibri"/>
              </a:rPr>
              <a:t> </a:t>
            </a:r>
            <a:r>
              <a:rPr sz="1050" spc="-10" dirty="0">
                <a:solidFill>
                  <a:srgbClr val="FFFFFF"/>
                </a:solidFill>
                <a:latin typeface="Calibri"/>
                <a:cs typeface="Calibri"/>
              </a:rPr>
              <a:t>leading</a:t>
            </a:r>
            <a:endParaRPr sz="1050">
              <a:latin typeface="Calibri"/>
              <a:cs typeface="Calibri"/>
            </a:endParaRPr>
          </a:p>
        </p:txBody>
      </p:sp>
      <p:sp>
        <p:nvSpPr>
          <p:cNvPr id="39" name="object 39"/>
          <p:cNvSpPr txBox="1"/>
          <p:nvPr/>
        </p:nvSpPr>
        <p:spPr>
          <a:xfrm>
            <a:off x="3529143" y="3121151"/>
            <a:ext cx="1112520" cy="74295"/>
          </a:xfrm>
          <a:prstGeom prst="rect">
            <a:avLst/>
          </a:prstGeom>
          <a:solidFill>
            <a:srgbClr val="0C0C0C"/>
          </a:solidFill>
        </p:spPr>
        <p:txBody>
          <a:bodyPr vert="horz" wrap="square" lIns="0" tIns="0" rIns="0" bIns="0" rtlCol="0">
            <a:spAutoFit/>
          </a:bodyPr>
          <a:lstStyle/>
          <a:p>
            <a:pPr>
              <a:lnSpc>
                <a:spcPts val="580"/>
              </a:lnSpc>
            </a:pPr>
            <a:r>
              <a:rPr sz="1000" dirty="0">
                <a:solidFill>
                  <a:srgbClr val="FFFFFF"/>
                </a:solidFill>
                <a:latin typeface="Calibri"/>
                <a:cs typeface="Calibri"/>
              </a:rPr>
              <a:t>to</a:t>
            </a:r>
            <a:r>
              <a:rPr sz="1000" spc="20" dirty="0">
                <a:solidFill>
                  <a:srgbClr val="FFFFFF"/>
                </a:solidFill>
                <a:latin typeface="Calibri"/>
                <a:cs typeface="Calibri"/>
              </a:rPr>
              <a:t> </a:t>
            </a:r>
            <a:r>
              <a:rPr sz="1000" dirty="0">
                <a:solidFill>
                  <a:srgbClr val="FFFFFF"/>
                </a:solidFill>
                <a:latin typeface="Calibri"/>
                <a:cs typeface="Calibri"/>
              </a:rPr>
              <a:t>smarter</a:t>
            </a:r>
            <a:r>
              <a:rPr sz="1000" spc="90" dirty="0">
                <a:solidFill>
                  <a:srgbClr val="FFFFFF"/>
                </a:solidFill>
                <a:latin typeface="Calibri"/>
                <a:cs typeface="Calibri"/>
              </a:rPr>
              <a:t> </a:t>
            </a:r>
            <a:r>
              <a:rPr sz="1000" spc="-10" dirty="0">
                <a:solidFill>
                  <a:srgbClr val="FFFFFF"/>
                </a:solidFill>
                <a:latin typeface="Calibri"/>
                <a:cs typeface="Calibri"/>
              </a:rPr>
              <a:t>olecision-</a:t>
            </a:r>
            <a:endParaRPr sz="1000">
              <a:latin typeface="Calibri"/>
              <a:cs typeface="Calibri"/>
            </a:endParaRPr>
          </a:p>
        </p:txBody>
      </p:sp>
      <p:sp>
        <p:nvSpPr>
          <p:cNvPr id="40" name="object 40"/>
          <p:cNvSpPr txBox="1"/>
          <p:nvPr/>
        </p:nvSpPr>
        <p:spPr>
          <a:xfrm>
            <a:off x="3462094" y="3297935"/>
            <a:ext cx="1216025" cy="131445"/>
          </a:xfrm>
          <a:prstGeom prst="rect">
            <a:avLst/>
          </a:prstGeom>
          <a:solidFill>
            <a:srgbClr val="0C0C0C"/>
          </a:solidFill>
        </p:spPr>
        <p:txBody>
          <a:bodyPr vert="horz" wrap="square" lIns="0" tIns="0" rIns="0" bIns="0" rtlCol="0">
            <a:spAutoFit/>
          </a:bodyPr>
          <a:lstStyle/>
          <a:p>
            <a:pPr>
              <a:lnSpc>
                <a:spcPts val="940"/>
              </a:lnSpc>
            </a:pPr>
            <a:r>
              <a:rPr sz="1100" spc="-25" dirty="0">
                <a:solidFill>
                  <a:srgbClr val="FFFFFF"/>
                </a:solidFill>
                <a:latin typeface="Calibri"/>
                <a:cs typeface="Calibri"/>
              </a:rPr>
              <a:t>making</a:t>
            </a:r>
            <a:r>
              <a:rPr sz="1100" dirty="0">
                <a:solidFill>
                  <a:srgbClr val="FFFFFF"/>
                </a:solidFill>
                <a:latin typeface="Calibri"/>
                <a:cs typeface="Calibri"/>
              </a:rPr>
              <a:t> </a:t>
            </a:r>
            <a:r>
              <a:rPr sz="1100" spc="-25" dirty="0">
                <a:solidFill>
                  <a:srgbClr val="FFFFFF"/>
                </a:solidFill>
                <a:latin typeface="Calibri"/>
                <a:cs typeface="Calibri"/>
              </a:rPr>
              <a:t>processes</a:t>
            </a:r>
            <a:r>
              <a:rPr sz="1100" spc="-15" dirty="0">
                <a:solidFill>
                  <a:srgbClr val="FFFFFF"/>
                </a:solidFill>
                <a:latin typeface="Calibri"/>
                <a:cs typeface="Calibri"/>
              </a:rPr>
              <a:t> </a:t>
            </a:r>
            <a:r>
              <a:rPr sz="1100" spc="-20" dirty="0">
                <a:solidFill>
                  <a:srgbClr val="FFFFFF"/>
                </a:solidFill>
                <a:latin typeface="Calibri"/>
                <a:cs typeface="Calibri"/>
              </a:rPr>
              <a:t>that</a:t>
            </a:r>
            <a:endParaRPr sz="1100">
              <a:latin typeface="Calibri"/>
              <a:cs typeface="Calibri"/>
            </a:endParaRPr>
          </a:p>
        </p:txBody>
      </p:sp>
      <p:sp>
        <p:nvSpPr>
          <p:cNvPr id="41" name="object 41"/>
          <p:cNvSpPr txBox="1"/>
          <p:nvPr/>
        </p:nvSpPr>
        <p:spPr>
          <a:xfrm>
            <a:off x="3449905" y="3480815"/>
            <a:ext cx="1241425" cy="307975"/>
          </a:xfrm>
          <a:prstGeom prst="rect">
            <a:avLst/>
          </a:prstGeom>
          <a:solidFill>
            <a:srgbClr val="0C0C0C"/>
          </a:solidFill>
        </p:spPr>
        <p:txBody>
          <a:bodyPr vert="horz" wrap="square" lIns="0" tIns="0" rIns="0" bIns="0" rtlCol="0">
            <a:spAutoFit/>
          </a:bodyPr>
          <a:lstStyle/>
          <a:p>
            <a:pPr>
              <a:lnSpc>
                <a:spcPts val="940"/>
              </a:lnSpc>
            </a:pPr>
            <a:r>
              <a:rPr sz="1100" spc="-30" dirty="0">
                <a:solidFill>
                  <a:srgbClr val="FFFFFF"/>
                </a:solidFill>
                <a:latin typeface="Calibri"/>
                <a:cs typeface="Calibri"/>
              </a:rPr>
              <a:t>enhance</a:t>
            </a:r>
            <a:r>
              <a:rPr sz="1100" spc="30" dirty="0">
                <a:solidFill>
                  <a:srgbClr val="FFFFFF"/>
                </a:solidFill>
                <a:latin typeface="Calibri"/>
                <a:cs typeface="Calibri"/>
              </a:rPr>
              <a:t> </a:t>
            </a:r>
            <a:r>
              <a:rPr sz="1100" spc="-40" dirty="0">
                <a:solidFill>
                  <a:srgbClr val="FFFFFF"/>
                </a:solidFill>
                <a:latin typeface="Calibri"/>
                <a:cs typeface="Calibri"/>
              </a:rPr>
              <a:t>efficiency</a:t>
            </a:r>
            <a:r>
              <a:rPr sz="1100" dirty="0">
                <a:solidFill>
                  <a:srgbClr val="FFFFFF"/>
                </a:solidFill>
                <a:latin typeface="Calibri"/>
                <a:cs typeface="Calibri"/>
              </a:rPr>
              <a:t> </a:t>
            </a:r>
            <a:r>
              <a:rPr sz="1100" spc="-25" dirty="0">
                <a:solidFill>
                  <a:srgbClr val="FFFFFF"/>
                </a:solidFill>
                <a:latin typeface="Calibri"/>
                <a:cs typeface="Calibri"/>
              </a:rPr>
              <a:t>and</a:t>
            </a:r>
            <a:endParaRPr sz="1100">
              <a:latin typeface="Calibri"/>
              <a:cs typeface="Calibri"/>
            </a:endParaRPr>
          </a:p>
          <a:p>
            <a:pPr marL="55244" marR="3175">
              <a:lnSpc>
                <a:spcPct val="100000"/>
              </a:lnSpc>
              <a:spcBef>
                <a:spcPts val="70"/>
              </a:spcBef>
            </a:pPr>
            <a:r>
              <a:rPr sz="1100" spc="55" dirty="0">
                <a:solidFill>
                  <a:srgbClr val="FFFFFF"/>
                </a:solidFill>
                <a:latin typeface="Calibri"/>
                <a:cs typeface="Calibri"/>
              </a:rPr>
              <a:t>safer</a:t>
            </a:r>
            <a:r>
              <a:rPr sz="1100" spc="-75" dirty="0">
                <a:solidFill>
                  <a:srgbClr val="FFFFFF"/>
                </a:solidFill>
                <a:latin typeface="Calibri"/>
                <a:cs typeface="Calibri"/>
              </a:rPr>
              <a:t> </a:t>
            </a:r>
            <a:r>
              <a:rPr sz="1100" spc="-10" dirty="0">
                <a:solidFill>
                  <a:srgbClr val="FFFFFF"/>
                </a:solidFill>
                <a:latin typeface="Calibri"/>
                <a:cs typeface="Calibri"/>
              </a:rPr>
              <a:t>across</a:t>
            </a:r>
            <a:r>
              <a:rPr sz="1100" spc="-30" dirty="0">
                <a:solidFill>
                  <a:srgbClr val="FFFFFF"/>
                </a:solidFill>
                <a:latin typeface="Calibri"/>
                <a:cs typeface="Calibri"/>
              </a:rPr>
              <a:t> </a:t>
            </a:r>
            <a:r>
              <a:rPr sz="1100" spc="-10" dirty="0">
                <a:solidFill>
                  <a:srgbClr val="FFFFFF"/>
                </a:solidFill>
                <a:latin typeface="Calibri"/>
                <a:cs typeface="Calibri"/>
              </a:rPr>
              <a:t>various</a:t>
            </a:r>
            <a:endParaRPr sz="1100">
              <a:latin typeface="Calibri"/>
              <a:cs typeface="Calibri"/>
            </a:endParaRPr>
          </a:p>
        </p:txBody>
      </p:sp>
      <p:sp>
        <p:nvSpPr>
          <p:cNvPr id="42" name="object 42"/>
          <p:cNvSpPr txBox="1"/>
          <p:nvPr/>
        </p:nvSpPr>
        <p:spPr>
          <a:xfrm>
            <a:off x="3791238" y="3840479"/>
            <a:ext cx="551815" cy="100965"/>
          </a:xfrm>
          <a:prstGeom prst="rect">
            <a:avLst/>
          </a:prstGeom>
          <a:solidFill>
            <a:srgbClr val="000000"/>
          </a:solidFill>
        </p:spPr>
        <p:txBody>
          <a:bodyPr vert="horz" wrap="square" lIns="0" tIns="0" rIns="0" bIns="0" rtlCol="0">
            <a:spAutoFit/>
          </a:bodyPr>
          <a:lstStyle/>
          <a:p>
            <a:pPr>
              <a:lnSpc>
                <a:spcPts val="790"/>
              </a:lnSpc>
            </a:pPr>
            <a:r>
              <a:rPr sz="1100" spc="-65" dirty="0">
                <a:solidFill>
                  <a:srgbClr val="FFFFFF"/>
                </a:solidFill>
                <a:latin typeface="Arial MT"/>
                <a:cs typeface="Arial MT"/>
              </a:rPr>
              <a:t>industries.</a:t>
            </a:r>
            <a:endParaRPr sz="1100">
              <a:latin typeface="Arial MT"/>
              <a:cs typeface="Arial MT"/>
            </a:endParaRPr>
          </a:p>
        </p:txBody>
      </p:sp>
      <p:sp>
        <p:nvSpPr>
          <p:cNvPr id="43" name="object 43"/>
          <p:cNvSpPr txBox="1"/>
          <p:nvPr/>
        </p:nvSpPr>
        <p:spPr>
          <a:xfrm>
            <a:off x="5424761" y="1456944"/>
            <a:ext cx="539750" cy="70485"/>
          </a:xfrm>
          <a:prstGeom prst="rect">
            <a:avLst/>
          </a:prstGeom>
          <a:solidFill>
            <a:srgbClr val="0C0C0C"/>
          </a:solidFill>
        </p:spPr>
        <p:txBody>
          <a:bodyPr vert="horz" wrap="square" lIns="0" tIns="0" rIns="0" bIns="0" rtlCol="0">
            <a:spAutoFit/>
          </a:bodyPr>
          <a:lstStyle/>
          <a:p>
            <a:pPr>
              <a:lnSpc>
                <a:spcPts val="550"/>
              </a:lnSpc>
            </a:pPr>
            <a:r>
              <a:rPr sz="800" spc="-10" dirty="0">
                <a:solidFill>
                  <a:srgbClr val="FFFFFF"/>
                </a:solidFill>
                <a:latin typeface="Courier New"/>
                <a:cs typeface="Courier New"/>
              </a:rPr>
              <a:t>SAFETYAND</a:t>
            </a:r>
            <a:endParaRPr sz="800">
              <a:latin typeface="Courier New"/>
              <a:cs typeface="Courier New"/>
            </a:endParaRPr>
          </a:p>
        </p:txBody>
      </p:sp>
      <p:sp>
        <p:nvSpPr>
          <p:cNvPr id="44" name="object 44"/>
          <p:cNvSpPr txBox="1"/>
          <p:nvPr/>
        </p:nvSpPr>
        <p:spPr>
          <a:xfrm>
            <a:off x="5302856" y="1566672"/>
            <a:ext cx="783590" cy="180340"/>
          </a:xfrm>
          <a:prstGeom prst="rect">
            <a:avLst/>
          </a:prstGeom>
          <a:solidFill>
            <a:srgbClr val="131313"/>
          </a:solidFill>
        </p:spPr>
        <p:txBody>
          <a:bodyPr vert="horz" wrap="square" lIns="0" tIns="0" rIns="0" bIns="0" rtlCol="0">
            <a:spAutoFit/>
          </a:bodyPr>
          <a:lstStyle/>
          <a:p>
            <a:pPr algn="ctr">
              <a:lnSpc>
                <a:spcPts val="645"/>
              </a:lnSpc>
            </a:pPr>
            <a:r>
              <a:rPr sz="700" spc="-10" dirty="0">
                <a:solidFill>
                  <a:srgbClr val="FFFFFF"/>
                </a:solidFill>
                <a:latin typeface="Times New Roman"/>
                <a:cs typeface="Times New Roman"/>
              </a:rPr>
              <a:t>ENVIRONMEN’fAL</a:t>
            </a:r>
            <a:endParaRPr sz="700">
              <a:latin typeface="Times New Roman"/>
              <a:cs typeface="Times New Roman"/>
            </a:endParaRPr>
          </a:p>
          <a:p>
            <a:pPr marR="1905" algn="ctr">
              <a:lnSpc>
                <a:spcPts val="770"/>
              </a:lnSpc>
            </a:pPr>
            <a:r>
              <a:rPr sz="700" spc="-10" dirty="0">
                <a:solidFill>
                  <a:srgbClr val="FFFFFF"/>
                </a:solidFill>
                <a:latin typeface="Courier New"/>
                <a:cs typeface="Courier New"/>
              </a:rPr>
              <a:t>MONITORING</a:t>
            </a:r>
            <a:endParaRPr sz="700">
              <a:latin typeface="Courier New"/>
              <a:cs typeface="Courier New"/>
            </a:endParaRPr>
          </a:p>
        </p:txBody>
      </p:sp>
      <p:sp>
        <p:nvSpPr>
          <p:cNvPr id="45" name="object 45"/>
          <p:cNvSpPr txBox="1"/>
          <p:nvPr/>
        </p:nvSpPr>
        <p:spPr>
          <a:xfrm>
            <a:off x="5150475" y="1871472"/>
            <a:ext cx="1088390" cy="307975"/>
          </a:xfrm>
          <a:prstGeom prst="rect">
            <a:avLst/>
          </a:prstGeom>
          <a:solidFill>
            <a:srgbClr val="1A0F11"/>
          </a:solidFill>
        </p:spPr>
        <p:txBody>
          <a:bodyPr vert="horz" wrap="square" lIns="0" tIns="0" rIns="0" bIns="0" rtlCol="0">
            <a:spAutoFit/>
          </a:bodyPr>
          <a:lstStyle/>
          <a:p>
            <a:pPr>
              <a:lnSpc>
                <a:spcPts val="965"/>
              </a:lnSpc>
            </a:pPr>
            <a:r>
              <a:rPr sz="1100" spc="-95" dirty="0">
                <a:solidFill>
                  <a:srgbClr val="FFFFFF"/>
                </a:solidFill>
                <a:latin typeface="Arial MT"/>
                <a:cs typeface="Arial MT"/>
              </a:rPr>
              <a:t>Many</a:t>
            </a:r>
            <a:r>
              <a:rPr sz="1100" spc="-50" dirty="0">
                <a:solidFill>
                  <a:srgbClr val="FFFFFF"/>
                </a:solidFill>
                <a:latin typeface="Arial MT"/>
                <a:cs typeface="Arial MT"/>
              </a:rPr>
              <a:t> </a:t>
            </a:r>
            <a:r>
              <a:rPr sz="1100" spc="-95" dirty="0">
                <a:solidFill>
                  <a:srgbClr val="FFFFFF"/>
                </a:solidFill>
                <a:latin typeface="Arial MT"/>
                <a:cs typeface="Arial MT"/>
              </a:rPr>
              <a:t>sensors</a:t>
            </a:r>
            <a:r>
              <a:rPr sz="1100" spc="40" dirty="0">
                <a:solidFill>
                  <a:srgbClr val="FFFFFF"/>
                </a:solidFill>
                <a:latin typeface="Arial MT"/>
                <a:cs typeface="Arial MT"/>
              </a:rPr>
              <a:t> </a:t>
            </a:r>
            <a:r>
              <a:rPr sz="1100" spc="-85" dirty="0">
                <a:solidFill>
                  <a:srgbClr val="FFFFFF"/>
                </a:solidFill>
                <a:latin typeface="Arial MT"/>
                <a:cs typeface="Arial MT"/>
              </a:rPr>
              <a:t>play</a:t>
            </a:r>
            <a:r>
              <a:rPr sz="1100" spc="-5" dirty="0">
                <a:solidFill>
                  <a:srgbClr val="FFFFFF"/>
                </a:solidFill>
                <a:latin typeface="Arial MT"/>
                <a:cs typeface="Arial MT"/>
              </a:rPr>
              <a:t> </a:t>
            </a:r>
            <a:r>
              <a:rPr sz="1100" spc="-130" dirty="0">
                <a:solidFill>
                  <a:srgbClr val="FFFFFF"/>
                </a:solidFill>
                <a:latin typeface="Arial MT"/>
                <a:cs typeface="Arial MT"/>
              </a:rPr>
              <a:t>a</a:t>
            </a:r>
            <a:endParaRPr sz="1100">
              <a:latin typeface="Arial MT"/>
              <a:cs typeface="Arial MT"/>
            </a:endParaRPr>
          </a:p>
          <a:p>
            <a:pPr>
              <a:lnSpc>
                <a:spcPct val="100000"/>
              </a:lnSpc>
              <a:spcBef>
                <a:spcPts val="95"/>
              </a:spcBef>
            </a:pPr>
            <a:r>
              <a:rPr sz="1100" spc="-70" dirty="0">
                <a:solidFill>
                  <a:srgbClr val="FFFFFF"/>
                </a:solidFill>
                <a:latin typeface="Arial MT"/>
                <a:cs typeface="Arial MT"/>
              </a:rPr>
              <a:t>pivotal</a:t>
            </a:r>
            <a:r>
              <a:rPr sz="1100" spc="20" dirty="0">
                <a:solidFill>
                  <a:srgbClr val="FFFFFF"/>
                </a:solidFill>
                <a:latin typeface="Arial MT"/>
                <a:cs typeface="Arial MT"/>
              </a:rPr>
              <a:t> </a:t>
            </a:r>
            <a:r>
              <a:rPr sz="1100" spc="-60" dirty="0">
                <a:solidFill>
                  <a:srgbClr val="FFFFFF"/>
                </a:solidFill>
                <a:latin typeface="Arial MT"/>
                <a:cs typeface="Arial MT"/>
              </a:rPr>
              <a:t>role</a:t>
            </a:r>
            <a:r>
              <a:rPr sz="1100" spc="-65" dirty="0">
                <a:solidFill>
                  <a:srgbClr val="FFFFFF"/>
                </a:solidFill>
                <a:latin typeface="Arial MT"/>
                <a:cs typeface="Arial MT"/>
              </a:rPr>
              <a:t> </a:t>
            </a:r>
            <a:r>
              <a:rPr sz="1100" spc="-45" dirty="0">
                <a:solidFill>
                  <a:srgbClr val="FFFFFF"/>
                </a:solidFill>
                <a:latin typeface="Arial MT"/>
                <a:cs typeface="Arial MT"/>
              </a:rPr>
              <a:t>in</a:t>
            </a:r>
            <a:r>
              <a:rPr sz="1100" spc="-30" dirty="0">
                <a:solidFill>
                  <a:srgbClr val="FFFFFF"/>
                </a:solidFill>
                <a:latin typeface="Arial MT"/>
                <a:cs typeface="Arial MT"/>
              </a:rPr>
              <a:t> </a:t>
            </a:r>
            <a:r>
              <a:rPr sz="1100" spc="-55" dirty="0">
                <a:solidFill>
                  <a:srgbClr val="FFFFFF"/>
                </a:solidFill>
                <a:latin typeface="Arial MT"/>
                <a:cs typeface="Arial MT"/>
              </a:rPr>
              <a:t>safety</a:t>
            </a:r>
            <a:endParaRPr sz="1100">
              <a:latin typeface="Arial MT"/>
              <a:cs typeface="Arial MT"/>
            </a:endParaRPr>
          </a:p>
        </p:txBody>
      </p:sp>
      <p:sp>
        <p:nvSpPr>
          <p:cNvPr id="46" name="object 46"/>
          <p:cNvSpPr txBox="1"/>
          <p:nvPr/>
        </p:nvSpPr>
        <p:spPr>
          <a:xfrm>
            <a:off x="5174857" y="2231135"/>
            <a:ext cx="1027430" cy="100965"/>
          </a:xfrm>
          <a:prstGeom prst="rect">
            <a:avLst/>
          </a:prstGeom>
          <a:solidFill>
            <a:srgbClr val="281107"/>
          </a:solidFill>
        </p:spPr>
        <p:txBody>
          <a:bodyPr vert="horz" wrap="square" lIns="0" tIns="0" rIns="0" bIns="0" rtlCol="0">
            <a:spAutoFit/>
          </a:bodyPr>
          <a:lstStyle/>
          <a:p>
            <a:pPr marL="3810">
              <a:lnSpc>
                <a:spcPts val="790"/>
              </a:lnSpc>
            </a:pPr>
            <a:r>
              <a:rPr sz="1050" spc="-65" dirty="0">
                <a:solidFill>
                  <a:srgbClr val="FFFFFF"/>
                </a:solidFill>
                <a:latin typeface="Arial MT"/>
                <a:cs typeface="Arial MT"/>
              </a:rPr>
              <a:t>and</a:t>
            </a:r>
            <a:r>
              <a:rPr sz="1050" spc="-10" dirty="0">
                <a:solidFill>
                  <a:srgbClr val="FFFFFF"/>
                </a:solidFill>
                <a:latin typeface="Arial MT"/>
                <a:cs typeface="Arial MT"/>
              </a:rPr>
              <a:t> </a:t>
            </a:r>
            <a:r>
              <a:rPr sz="1050" spc="-45" dirty="0">
                <a:solidFill>
                  <a:srgbClr val="FFFFFF"/>
                </a:solidFill>
                <a:latin typeface="Arial MT"/>
                <a:cs typeface="Arial MT"/>
              </a:rPr>
              <a:t>environmental</a:t>
            </a:r>
            <a:endParaRPr sz="1050">
              <a:latin typeface="Arial MT"/>
              <a:cs typeface="Arial MT"/>
            </a:endParaRPr>
          </a:p>
        </p:txBody>
      </p:sp>
      <p:sp>
        <p:nvSpPr>
          <p:cNvPr id="47" name="object 47"/>
          <p:cNvSpPr txBox="1"/>
          <p:nvPr/>
        </p:nvSpPr>
        <p:spPr>
          <a:xfrm>
            <a:off x="5278477" y="2434589"/>
            <a:ext cx="845185" cy="110489"/>
          </a:xfrm>
          <a:prstGeom prst="rect">
            <a:avLst/>
          </a:prstGeom>
          <a:solidFill>
            <a:srgbClr val="0F0507"/>
          </a:solidFill>
        </p:spPr>
        <p:txBody>
          <a:bodyPr vert="horz" wrap="square" lIns="0" tIns="0" rIns="0" bIns="0" rtlCol="0">
            <a:spAutoFit/>
          </a:bodyPr>
          <a:lstStyle/>
          <a:p>
            <a:pPr>
              <a:lnSpc>
                <a:spcPts val="800"/>
              </a:lnSpc>
            </a:pPr>
            <a:r>
              <a:rPr sz="1100" spc="-35" dirty="0">
                <a:solidFill>
                  <a:srgbClr val="FFFFFF"/>
                </a:solidFill>
                <a:latin typeface="Calibri"/>
                <a:cs typeface="Calibri"/>
              </a:rPr>
              <a:t>monitoring.</a:t>
            </a:r>
            <a:r>
              <a:rPr sz="1100" spc="40" dirty="0">
                <a:solidFill>
                  <a:srgbClr val="FFFFFF"/>
                </a:solidFill>
                <a:latin typeface="Calibri"/>
                <a:cs typeface="Calibri"/>
              </a:rPr>
              <a:t> </a:t>
            </a:r>
            <a:r>
              <a:rPr sz="1100" spc="-25" dirty="0">
                <a:solidFill>
                  <a:srgbClr val="FFFFFF"/>
                </a:solidFill>
                <a:latin typeface="Calibri"/>
                <a:cs typeface="Calibri"/>
              </a:rPr>
              <a:t>For</a:t>
            </a:r>
            <a:endParaRPr sz="1100">
              <a:latin typeface="Calibri"/>
              <a:cs typeface="Calibri"/>
            </a:endParaRPr>
          </a:p>
        </p:txBody>
      </p:sp>
      <p:sp>
        <p:nvSpPr>
          <p:cNvPr id="48" name="object 48"/>
          <p:cNvSpPr/>
          <p:nvPr/>
        </p:nvSpPr>
        <p:spPr>
          <a:xfrm>
            <a:off x="5126094" y="2621279"/>
            <a:ext cx="1137285" cy="100965"/>
          </a:xfrm>
          <a:custGeom>
            <a:avLst/>
            <a:gdLst/>
            <a:ahLst/>
            <a:cxnLst/>
            <a:rect l="l" t="t" r="r" b="b"/>
            <a:pathLst>
              <a:path w="1137285" h="100964">
                <a:moveTo>
                  <a:pt x="1136904" y="100584"/>
                </a:moveTo>
                <a:lnTo>
                  <a:pt x="0" y="100584"/>
                </a:lnTo>
                <a:lnTo>
                  <a:pt x="0" y="0"/>
                </a:lnTo>
                <a:lnTo>
                  <a:pt x="1136904" y="0"/>
                </a:lnTo>
                <a:lnTo>
                  <a:pt x="1136904" y="100584"/>
                </a:lnTo>
                <a:close/>
              </a:path>
            </a:pathLst>
          </a:custGeom>
          <a:solidFill>
            <a:srgbClr val="000000"/>
          </a:solidFill>
        </p:spPr>
        <p:txBody>
          <a:bodyPr wrap="square" lIns="0" tIns="0" rIns="0" bIns="0" rtlCol="0"/>
          <a:lstStyle/>
          <a:p>
            <a:endParaRPr/>
          </a:p>
        </p:txBody>
      </p:sp>
      <p:sp>
        <p:nvSpPr>
          <p:cNvPr id="49" name="object 49"/>
          <p:cNvSpPr txBox="1"/>
          <p:nvPr/>
        </p:nvSpPr>
        <p:spPr>
          <a:xfrm>
            <a:off x="5107783" y="2539238"/>
            <a:ext cx="1160780" cy="185420"/>
          </a:xfrm>
          <a:prstGeom prst="rect">
            <a:avLst/>
          </a:prstGeom>
        </p:spPr>
        <p:txBody>
          <a:bodyPr vert="horz" wrap="square" lIns="0" tIns="12700" rIns="0" bIns="0" rtlCol="0">
            <a:spAutoFit/>
          </a:bodyPr>
          <a:lstStyle/>
          <a:p>
            <a:pPr marL="12700">
              <a:lnSpc>
                <a:spcPct val="100000"/>
              </a:lnSpc>
              <a:spcBef>
                <a:spcPts val="100"/>
              </a:spcBef>
            </a:pPr>
            <a:r>
              <a:rPr sz="1050" spc="-70" dirty="0">
                <a:solidFill>
                  <a:srgbClr val="FFFFFF"/>
                </a:solidFill>
                <a:latin typeface="Calibri"/>
                <a:cs typeface="Calibri"/>
              </a:rPr>
              <a:t>ins1rance,</a:t>
            </a:r>
            <a:r>
              <a:rPr sz="1050" spc="35" dirty="0">
                <a:solidFill>
                  <a:srgbClr val="FFFFFF"/>
                </a:solidFill>
                <a:latin typeface="Calibri"/>
                <a:cs typeface="Calibri"/>
              </a:rPr>
              <a:t> </a:t>
            </a:r>
            <a:r>
              <a:rPr sz="1050" dirty="0">
                <a:solidFill>
                  <a:srgbClr val="FFFFFF"/>
                </a:solidFill>
                <a:latin typeface="Calibri"/>
                <a:cs typeface="Calibri"/>
              </a:rPr>
              <a:t>gas </a:t>
            </a:r>
            <a:r>
              <a:rPr sz="1050" spc="-10" dirty="0">
                <a:solidFill>
                  <a:srgbClr val="FFFFFF"/>
                </a:solidFill>
                <a:latin typeface="Calibri"/>
                <a:cs typeface="Calibri"/>
              </a:rPr>
              <a:t>sensors</a:t>
            </a:r>
            <a:endParaRPr sz="1050">
              <a:latin typeface="Calibri"/>
              <a:cs typeface="Calibri"/>
            </a:endParaRPr>
          </a:p>
        </p:txBody>
      </p:sp>
      <p:sp>
        <p:nvSpPr>
          <p:cNvPr id="50" name="object 50"/>
          <p:cNvSpPr/>
          <p:nvPr/>
        </p:nvSpPr>
        <p:spPr>
          <a:xfrm>
            <a:off x="5187048" y="2773679"/>
            <a:ext cx="1009015" cy="100965"/>
          </a:xfrm>
          <a:custGeom>
            <a:avLst/>
            <a:gdLst/>
            <a:ahLst/>
            <a:cxnLst/>
            <a:rect l="l" t="t" r="r" b="b"/>
            <a:pathLst>
              <a:path w="1009014" h="100964">
                <a:moveTo>
                  <a:pt x="1008888" y="100584"/>
                </a:moveTo>
                <a:lnTo>
                  <a:pt x="0" y="100584"/>
                </a:lnTo>
                <a:lnTo>
                  <a:pt x="0" y="0"/>
                </a:lnTo>
                <a:lnTo>
                  <a:pt x="1008888" y="0"/>
                </a:lnTo>
                <a:lnTo>
                  <a:pt x="1008888" y="100584"/>
                </a:lnTo>
                <a:close/>
              </a:path>
            </a:pathLst>
          </a:custGeom>
          <a:solidFill>
            <a:srgbClr val="000000"/>
          </a:solidFill>
        </p:spPr>
        <p:txBody>
          <a:bodyPr wrap="square" lIns="0" tIns="0" rIns="0" bIns="0" rtlCol="0"/>
          <a:lstStyle/>
          <a:p>
            <a:endParaRPr/>
          </a:p>
        </p:txBody>
      </p:sp>
      <p:sp>
        <p:nvSpPr>
          <p:cNvPr id="51" name="object 51"/>
          <p:cNvSpPr txBox="1"/>
          <p:nvPr/>
        </p:nvSpPr>
        <p:spPr>
          <a:xfrm>
            <a:off x="5172186" y="2722117"/>
            <a:ext cx="1035685" cy="185420"/>
          </a:xfrm>
          <a:prstGeom prst="rect">
            <a:avLst/>
          </a:prstGeom>
        </p:spPr>
        <p:txBody>
          <a:bodyPr vert="horz" wrap="square" lIns="0" tIns="12700" rIns="0" bIns="0" rtlCol="0">
            <a:spAutoFit/>
          </a:bodyPr>
          <a:lstStyle/>
          <a:p>
            <a:pPr marL="12700">
              <a:lnSpc>
                <a:spcPct val="100000"/>
              </a:lnSpc>
              <a:spcBef>
                <a:spcPts val="100"/>
              </a:spcBef>
            </a:pPr>
            <a:r>
              <a:rPr sz="1050" spc="-95" dirty="0">
                <a:solidFill>
                  <a:srgbClr val="FFFFFF"/>
                </a:solidFill>
                <a:latin typeface="Arial MT"/>
                <a:cs typeface="Arial MT"/>
              </a:rPr>
              <a:t>can</a:t>
            </a:r>
            <a:r>
              <a:rPr sz="1050" spc="15" dirty="0">
                <a:solidFill>
                  <a:srgbClr val="FFFFFF"/>
                </a:solidFill>
                <a:latin typeface="Arial MT"/>
                <a:cs typeface="Arial MT"/>
              </a:rPr>
              <a:t> </a:t>
            </a:r>
            <a:r>
              <a:rPr sz="1050" spc="-55" dirty="0">
                <a:solidFill>
                  <a:srgbClr val="FFFFFF"/>
                </a:solidFill>
                <a:latin typeface="Arial MT"/>
                <a:cs typeface="Arial MT"/>
              </a:rPr>
              <a:t>detect</a:t>
            </a:r>
            <a:r>
              <a:rPr sz="1050" spc="10" dirty="0">
                <a:solidFill>
                  <a:srgbClr val="FFFFFF"/>
                </a:solidFill>
                <a:latin typeface="Arial MT"/>
                <a:cs typeface="Arial MT"/>
              </a:rPr>
              <a:t> </a:t>
            </a:r>
            <a:r>
              <a:rPr sz="1050" spc="-10" dirty="0">
                <a:solidFill>
                  <a:srgbClr val="FFFFFF"/>
                </a:solidFill>
                <a:latin typeface="Arial MT"/>
                <a:cs typeface="Arial MT"/>
              </a:rPr>
              <a:t>harmful</a:t>
            </a:r>
            <a:endParaRPr sz="1050">
              <a:latin typeface="Arial MT"/>
              <a:cs typeface="Arial MT"/>
            </a:endParaRPr>
          </a:p>
        </p:txBody>
      </p:sp>
      <p:sp>
        <p:nvSpPr>
          <p:cNvPr id="52" name="object 52"/>
          <p:cNvSpPr txBox="1"/>
          <p:nvPr/>
        </p:nvSpPr>
        <p:spPr>
          <a:xfrm>
            <a:off x="5095619" y="2950464"/>
            <a:ext cx="1198245" cy="131445"/>
          </a:xfrm>
          <a:prstGeom prst="rect">
            <a:avLst/>
          </a:prstGeom>
          <a:solidFill>
            <a:srgbClr val="0C0C0C"/>
          </a:solidFill>
        </p:spPr>
        <p:txBody>
          <a:bodyPr vert="horz" wrap="square" lIns="0" tIns="0" rIns="0" bIns="0" rtlCol="0">
            <a:spAutoFit/>
          </a:bodyPr>
          <a:lstStyle/>
          <a:p>
            <a:pPr marL="1905">
              <a:lnSpc>
                <a:spcPts val="990"/>
              </a:lnSpc>
            </a:pPr>
            <a:r>
              <a:rPr sz="1100" spc="-20" dirty="0">
                <a:solidFill>
                  <a:srgbClr val="FFFFFF"/>
                </a:solidFill>
                <a:latin typeface="Calibri"/>
                <a:cs typeface="Calibri"/>
              </a:rPr>
              <a:t>gases,</a:t>
            </a:r>
            <a:r>
              <a:rPr sz="1100" spc="-30" dirty="0">
                <a:solidFill>
                  <a:srgbClr val="FFFFFF"/>
                </a:solidFill>
                <a:latin typeface="Calibri"/>
                <a:cs typeface="Calibri"/>
              </a:rPr>
              <a:t> </a:t>
            </a:r>
            <a:r>
              <a:rPr sz="1100" spc="-25" dirty="0">
                <a:solidFill>
                  <a:srgbClr val="FFFFFF"/>
                </a:solidFill>
                <a:latin typeface="Calibri"/>
                <a:cs typeface="Calibri"/>
              </a:rPr>
              <a:t>ensuring</a:t>
            </a:r>
            <a:r>
              <a:rPr sz="1100" dirty="0">
                <a:solidFill>
                  <a:srgbClr val="FFFFFF"/>
                </a:solidFill>
                <a:latin typeface="Calibri"/>
                <a:cs typeface="Calibri"/>
              </a:rPr>
              <a:t> </a:t>
            </a:r>
            <a:r>
              <a:rPr sz="1100" spc="-10" dirty="0">
                <a:solidFill>
                  <a:srgbClr val="FFFFFF"/>
                </a:solidFill>
                <a:latin typeface="Calibri"/>
                <a:cs typeface="Calibri"/>
              </a:rPr>
              <a:t>safety</a:t>
            </a:r>
            <a:endParaRPr sz="1100">
              <a:latin typeface="Calibri"/>
              <a:cs typeface="Calibri"/>
            </a:endParaRPr>
          </a:p>
        </p:txBody>
      </p:sp>
      <p:sp>
        <p:nvSpPr>
          <p:cNvPr id="53" name="object 53"/>
          <p:cNvSpPr txBox="1"/>
          <p:nvPr/>
        </p:nvSpPr>
        <p:spPr>
          <a:xfrm>
            <a:off x="5095619" y="3133344"/>
            <a:ext cx="1198245" cy="131445"/>
          </a:xfrm>
          <a:prstGeom prst="rect">
            <a:avLst/>
          </a:prstGeom>
          <a:solidFill>
            <a:srgbClr val="0C0C0C"/>
          </a:solidFill>
        </p:spPr>
        <p:txBody>
          <a:bodyPr vert="horz" wrap="square" lIns="0" tIns="0" rIns="0" bIns="0" rtlCol="0">
            <a:spAutoFit/>
          </a:bodyPr>
          <a:lstStyle/>
          <a:p>
            <a:pPr marL="36195">
              <a:lnSpc>
                <a:spcPts val="965"/>
              </a:lnSpc>
            </a:pPr>
            <a:r>
              <a:rPr sz="1100" dirty="0">
                <a:solidFill>
                  <a:srgbClr val="FFFFFF"/>
                </a:solidFill>
                <a:latin typeface="Calibri"/>
                <a:cs typeface="Calibri"/>
              </a:rPr>
              <a:t>in</a:t>
            </a:r>
            <a:r>
              <a:rPr sz="1100" spc="-40" dirty="0">
                <a:solidFill>
                  <a:srgbClr val="FFFFFF"/>
                </a:solidFill>
                <a:latin typeface="Calibri"/>
                <a:cs typeface="Calibri"/>
              </a:rPr>
              <a:t> </a:t>
            </a:r>
            <a:r>
              <a:rPr sz="1100" spc="-25" dirty="0">
                <a:solidFill>
                  <a:srgbClr val="FFFFFF"/>
                </a:solidFill>
                <a:latin typeface="Calibri"/>
                <a:cs typeface="Calibri"/>
              </a:rPr>
              <a:t>industrial</a:t>
            </a:r>
            <a:r>
              <a:rPr sz="1100" spc="-5" dirty="0">
                <a:solidFill>
                  <a:srgbClr val="FFFFFF"/>
                </a:solidFill>
                <a:latin typeface="Calibri"/>
                <a:cs typeface="Calibri"/>
              </a:rPr>
              <a:t> </a:t>
            </a:r>
            <a:r>
              <a:rPr sz="1100" spc="-10" dirty="0">
                <a:solidFill>
                  <a:srgbClr val="FFFFFF"/>
                </a:solidFill>
                <a:latin typeface="Calibri"/>
                <a:cs typeface="Calibri"/>
              </a:rPr>
              <a:t>settings,</a:t>
            </a:r>
            <a:endParaRPr sz="1100">
              <a:latin typeface="Calibri"/>
              <a:cs typeface="Calibri"/>
            </a:endParaRPr>
          </a:p>
        </p:txBody>
      </p:sp>
      <p:sp>
        <p:nvSpPr>
          <p:cNvPr id="54" name="object 54"/>
          <p:cNvSpPr/>
          <p:nvPr/>
        </p:nvSpPr>
        <p:spPr>
          <a:xfrm>
            <a:off x="5065142" y="3316223"/>
            <a:ext cx="1252855" cy="100965"/>
          </a:xfrm>
          <a:custGeom>
            <a:avLst/>
            <a:gdLst/>
            <a:ahLst/>
            <a:cxnLst/>
            <a:rect l="l" t="t" r="r" b="b"/>
            <a:pathLst>
              <a:path w="1252854" h="100964">
                <a:moveTo>
                  <a:pt x="1252728" y="100584"/>
                </a:moveTo>
                <a:lnTo>
                  <a:pt x="0" y="100584"/>
                </a:lnTo>
                <a:lnTo>
                  <a:pt x="0" y="0"/>
                </a:lnTo>
                <a:lnTo>
                  <a:pt x="1252728" y="0"/>
                </a:lnTo>
                <a:lnTo>
                  <a:pt x="1252728" y="100584"/>
                </a:lnTo>
                <a:close/>
              </a:path>
            </a:pathLst>
          </a:custGeom>
          <a:solidFill>
            <a:srgbClr val="0C0C0C"/>
          </a:solidFill>
        </p:spPr>
        <p:txBody>
          <a:bodyPr wrap="square" lIns="0" tIns="0" rIns="0" bIns="0" rtlCol="0"/>
          <a:lstStyle/>
          <a:p>
            <a:endParaRPr/>
          </a:p>
        </p:txBody>
      </p:sp>
      <p:sp>
        <p:nvSpPr>
          <p:cNvPr id="55" name="object 55"/>
          <p:cNvSpPr txBox="1"/>
          <p:nvPr/>
        </p:nvSpPr>
        <p:spPr>
          <a:xfrm>
            <a:off x="5055087" y="3261614"/>
            <a:ext cx="1271905" cy="185420"/>
          </a:xfrm>
          <a:prstGeom prst="rect">
            <a:avLst/>
          </a:prstGeom>
        </p:spPr>
        <p:txBody>
          <a:bodyPr vert="horz" wrap="square" lIns="0" tIns="12700" rIns="0" bIns="0" rtlCol="0">
            <a:spAutoFit/>
          </a:bodyPr>
          <a:lstStyle/>
          <a:p>
            <a:pPr marL="12700">
              <a:lnSpc>
                <a:spcPct val="100000"/>
              </a:lnSpc>
              <a:spcBef>
                <a:spcPts val="100"/>
              </a:spcBef>
            </a:pPr>
            <a:r>
              <a:rPr sz="1050" spc="-10" dirty="0">
                <a:solidFill>
                  <a:srgbClr val="FFFFFF"/>
                </a:solidFill>
                <a:latin typeface="Calibri"/>
                <a:cs typeface="Calibri"/>
              </a:rPr>
              <a:t>while</a:t>
            </a:r>
            <a:r>
              <a:rPr sz="1050" spc="-25" dirty="0">
                <a:solidFill>
                  <a:srgbClr val="FFFFFF"/>
                </a:solidFill>
                <a:latin typeface="Calibri"/>
                <a:cs typeface="Calibri"/>
              </a:rPr>
              <a:t> </a:t>
            </a:r>
            <a:r>
              <a:rPr sz="1050" spc="-10" dirty="0">
                <a:solidFill>
                  <a:srgbClr val="FFFFFF"/>
                </a:solidFill>
                <a:latin typeface="Calibri"/>
                <a:cs typeface="Calibri"/>
              </a:rPr>
              <a:t>moisture</a:t>
            </a:r>
            <a:r>
              <a:rPr sz="1050" spc="-30" dirty="0">
                <a:solidFill>
                  <a:srgbClr val="FFFFFF"/>
                </a:solidFill>
                <a:latin typeface="Calibri"/>
                <a:cs typeface="Calibri"/>
              </a:rPr>
              <a:t> </a:t>
            </a:r>
            <a:r>
              <a:rPr sz="1050" spc="-10" dirty="0">
                <a:solidFill>
                  <a:srgbClr val="FFFFFF"/>
                </a:solidFill>
                <a:latin typeface="Calibri"/>
                <a:cs typeface="Calibri"/>
              </a:rPr>
              <a:t>sensors</a:t>
            </a:r>
            <a:endParaRPr sz="1050">
              <a:latin typeface="Calibri"/>
              <a:cs typeface="Calibri"/>
            </a:endParaRPr>
          </a:p>
        </p:txBody>
      </p:sp>
      <p:sp>
        <p:nvSpPr>
          <p:cNvPr id="56" name="object 56"/>
          <p:cNvSpPr txBox="1"/>
          <p:nvPr/>
        </p:nvSpPr>
        <p:spPr>
          <a:xfrm>
            <a:off x="5095619" y="3493008"/>
            <a:ext cx="1198245" cy="131445"/>
          </a:xfrm>
          <a:prstGeom prst="rect">
            <a:avLst/>
          </a:prstGeom>
          <a:solidFill>
            <a:srgbClr val="0C0C0C"/>
          </a:solidFill>
        </p:spPr>
        <p:txBody>
          <a:bodyPr vert="horz" wrap="square" lIns="0" tIns="0" rIns="0" bIns="0" rtlCol="0">
            <a:spAutoFit/>
          </a:bodyPr>
          <a:lstStyle/>
          <a:p>
            <a:pPr>
              <a:lnSpc>
                <a:spcPts val="955"/>
              </a:lnSpc>
            </a:pPr>
            <a:r>
              <a:rPr sz="1050" dirty="0">
                <a:solidFill>
                  <a:srgbClr val="FFFFFF"/>
                </a:solidFill>
                <a:latin typeface="Calibri"/>
                <a:cs typeface="Calibri"/>
              </a:rPr>
              <a:t>can</a:t>
            </a:r>
            <a:r>
              <a:rPr sz="1050" spc="-40" dirty="0">
                <a:solidFill>
                  <a:srgbClr val="FFFFFF"/>
                </a:solidFill>
                <a:latin typeface="Calibri"/>
                <a:cs typeface="Calibri"/>
              </a:rPr>
              <a:t> </a:t>
            </a:r>
            <a:r>
              <a:rPr sz="1050" dirty="0">
                <a:solidFill>
                  <a:srgbClr val="FFFFFF"/>
                </a:solidFill>
                <a:latin typeface="Calibri"/>
                <a:cs typeface="Calibri"/>
              </a:rPr>
              <a:t>help</a:t>
            </a:r>
            <a:r>
              <a:rPr sz="1050" spc="-10" dirty="0">
                <a:solidFill>
                  <a:srgbClr val="FFFFFF"/>
                </a:solidFill>
                <a:latin typeface="Calibri"/>
                <a:cs typeface="Calibri"/>
              </a:rPr>
              <a:t> </a:t>
            </a:r>
            <a:r>
              <a:rPr sz="1050" dirty="0">
                <a:solidFill>
                  <a:srgbClr val="FFFFFF"/>
                </a:solidFill>
                <a:latin typeface="Calibri"/>
                <a:cs typeface="Calibri"/>
              </a:rPr>
              <a:t>in</a:t>
            </a:r>
            <a:r>
              <a:rPr sz="1050" spc="-55" dirty="0">
                <a:solidFill>
                  <a:srgbClr val="FFFFFF"/>
                </a:solidFill>
                <a:latin typeface="Calibri"/>
                <a:cs typeface="Calibri"/>
              </a:rPr>
              <a:t> </a:t>
            </a:r>
            <a:r>
              <a:rPr sz="1050" spc="-10" dirty="0">
                <a:solidFill>
                  <a:srgbClr val="FFFFFF"/>
                </a:solidFill>
                <a:latin typeface="Calibri"/>
                <a:cs typeface="Calibri"/>
              </a:rPr>
              <a:t>agriculture</a:t>
            </a:r>
            <a:endParaRPr sz="1050">
              <a:latin typeface="Calibri"/>
              <a:cs typeface="Calibri"/>
            </a:endParaRPr>
          </a:p>
        </p:txBody>
      </p:sp>
      <p:sp>
        <p:nvSpPr>
          <p:cNvPr id="57" name="object 57"/>
          <p:cNvSpPr txBox="1"/>
          <p:nvPr/>
        </p:nvSpPr>
        <p:spPr>
          <a:xfrm>
            <a:off x="5095619" y="3675888"/>
            <a:ext cx="1198245" cy="302260"/>
          </a:xfrm>
          <a:prstGeom prst="rect">
            <a:avLst/>
          </a:prstGeom>
          <a:solidFill>
            <a:srgbClr val="0C0C0C"/>
          </a:solidFill>
        </p:spPr>
        <p:txBody>
          <a:bodyPr vert="horz" wrap="square" lIns="0" tIns="0" rIns="0" bIns="0" rtlCol="0">
            <a:spAutoFit/>
          </a:bodyPr>
          <a:lstStyle/>
          <a:p>
            <a:pPr algn="ctr">
              <a:lnSpc>
                <a:spcPts val="940"/>
              </a:lnSpc>
            </a:pPr>
            <a:r>
              <a:rPr sz="1100" spc="-30" dirty="0">
                <a:solidFill>
                  <a:srgbClr val="FFFFFF"/>
                </a:solidFill>
                <a:latin typeface="Calibri"/>
                <a:cs typeface="Calibri"/>
              </a:rPr>
              <a:t>by</a:t>
            </a:r>
            <a:r>
              <a:rPr sz="1100" spc="-35" dirty="0">
                <a:solidFill>
                  <a:srgbClr val="FFFFFF"/>
                </a:solidFill>
                <a:latin typeface="Calibri"/>
                <a:cs typeface="Calibri"/>
              </a:rPr>
              <a:t> </a:t>
            </a:r>
            <a:r>
              <a:rPr sz="1100" spc="-30" dirty="0">
                <a:solidFill>
                  <a:srgbClr val="FFFFFF"/>
                </a:solidFill>
                <a:latin typeface="Calibri"/>
                <a:cs typeface="Calibri"/>
              </a:rPr>
              <a:t>monitoring</a:t>
            </a:r>
            <a:r>
              <a:rPr sz="1100" spc="30" dirty="0">
                <a:solidFill>
                  <a:srgbClr val="FFFFFF"/>
                </a:solidFill>
                <a:latin typeface="Calibri"/>
                <a:cs typeface="Calibri"/>
              </a:rPr>
              <a:t> </a:t>
            </a:r>
            <a:r>
              <a:rPr sz="1100" spc="-20" dirty="0">
                <a:solidFill>
                  <a:srgbClr val="FFFFFF"/>
                </a:solidFill>
                <a:latin typeface="Calibri"/>
                <a:cs typeface="Calibri"/>
              </a:rPr>
              <a:t>soil</a:t>
            </a:r>
            <a:endParaRPr sz="1100">
              <a:latin typeface="Calibri"/>
              <a:cs typeface="Calibri"/>
            </a:endParaRPr>
          </a:p>
          <a:p>
            <a:pPr algn="ctr">
              <a:lnSpc>
                <a:spcPts val="1315"/>
              </a:lnSpc>
              <a:spcBef>
                <a:spcPts val="120"/>
              </a:spcBef>
            </a:pPr>
            <a:r>
              <a:rPr sz="1100" spc="-30" dirty="0">
                <a:solidFill>
                  <a:srgbClr val="FFFFFF"/>
                </a:solidFill>
                <a:latin typeface="Calibri"/>
                <a:cs typeface="Calibri"/>
              </a:rPr>
              <a:t>conditions</a:t>
            </a:r>
            <a:r>
              <a:rPr sz="1100" spc="5" dirty="0">
                <a:solidFill>
                  <a:srgbClr val="FFFFFF"/>
                </a:solidFill>
                <a:latin typeface="Calibri"/>
                <a:cs typeface="Calibri"/>
              </a:rPr>
              <a:t> </a:t>
            </a:r>
            <a:r>
              <a:rPr sz="1100" spc="-45" dirty="0">
                <a:solidFill>
                  <a:srgbClr val="FFFFFF"/>
                </a:solidFill>
                <a:latin typeface="Calibri"/>
                <a:cs typeface="Calibri"/>
              </a:rPr>
              <a:t>to</a:t>
            </a:r>
            <a:r>
              <a:rPr sz="1100" spc="-10" dirty="0">
                <a:solidFill>
                  <a:srgbClr val="FFFFFF"/>
                </a:solidFill>
                <a:latin typeface="Calibri"/>
                <a:cs typeface="Calibri"/>
              </a:rPr>
              <a:t> </a:t>
            </a:r>
            <a:r>
              <a:rPr sz="1100" spc="-35" dirty="0">
                <a:solidFill>
                  <a:srgbClr val="FFFFFF"/>
                </a:solidFill>
                <a:latin typeface="Calibri"/>
                <a:cs typeface="Calibri"/>
              </a:rPr>
              <a:t>optimize</a:t>
            </a:r>
            <a:endParaRPr sz="1100">
              <a:latin typeface="Calibri"/>
              <a:cs typeface="Calibri"/>
            </a:endParaRPr>
          </a:p>
        </p:txBody>
      </p:sp>
      <p:sp>
        <p:nvSpPr>
          <p:cNvPr id="58" name="object 58"/>
          <p:cNvSpPr txBox="1"/>
          <p:nvPr/>
        </p:nvSpPr>
        <p:spPr>
          <a:xfrm>
            <a:off x="5351618" y="4041647"/>
            <a:ext cx="680085" cy="125095"/>
          </a:xfrm>
          <a:prstGeom prst="rect">
            <a:avLst/>
          </a:prstGeom>
          <a:solidFill>
            <a:srgbClr val="0C0C0C"/>
          </a:solidFill>
        </p:spPr>
        <p:txBody>
          <a:bodyPr vert="horz" wrap="square" lIns="0" tIns="0" rIns="0" bIns="0" rtlCol="0">
            <a:spAutoFit/>
          </a:bodyPr>
          <a:lstStyle/>
          <a:p>
            <a:pPr>
              <a:lnSpc>
                <a:spcPts val="905"/>
              </a:lnSpc>
            </a:pPr>
            <a:r>
              <a:rPr sz="1050" dirty="0">
                <a:solidFill>
                  <a:srgbClr val="FFFFFF"/>
                </a:solidFill>
                <a:latin typeface="Calibri"/>
                <a:cs typeface="Calibri"/>
              </a:rPr>
              <a:t>crop</a:t>
            </a:r>
            <a:r>
              <a:rPr sz="1050" spc="-20" dirty="0">
                <a:solidFill>
                  <a:srgbClr val="FFFFFF"/>
                </a:solidFill>
                <a:latin typeface="Calibri"/>
                <a:cs typeface="Calibri"/>
              </a:rPr>
              <a:t> </a:t>
            </a:r>
            <a:r>
              <a:rPr sz="1050" spc="-25" dirty="0">
                <a:solidFill>
                  <a:srgbClr val="FFFFFF"/>
                </a:solidFill>
                <a:latin typeface="Calibri"/>
                <a:cs typeface="Calibri"/>
              </a:rPr>
              <a:t>growth.</a:t>
            </a:r>
            <a:endParaRPr sz="1050">
              <a:latin typeface="Calibri"/>
              <a:cs typeface="Calibri"/>
            </a:endParaRPr>
          </a:p>
        </p:txBody>
      </p:sp>
      <p:sp>
        <p:nvSpPr>
          <p:cNvPr id="59" name="object 59"/>
          <p:cNvSpPr txBox="1"/>
          <p:nvPr/>
        </p:nvSpPr>
        <p:spPr>
          <a:xfrm>
            <a:off x="6686476" y="1243583"/>
            <a:ext cx="1271270" cy="70485"/>
          </a:xfrm>
          <a:prstGeom prst="rect">
            <a:avLst/>
          </a:prstGeom>
          <a:solidFill>
            <a:srgbClr val="0F0F0F"/>
          </a:solidFill>
        </p:spPr>
        <p:txBody>
          <a:bodyPr vert="horz" wrap="square" lIns="0" tIns="0" rIns="0" bIns="0" rtlCol="0">
            <a:spAutoFit/>
          </a:bodyPr>
          <a:lstStyle/>
          <a:p>
            <a:pPr marL="635">
              <a:lnSpc>
                <a:spcPts val="550"/>
              </a:lnSpc>
            </a:pPr>
            <a:r>
              <a:rPr sz="700" spc="-10" dirty="0">
                <a:solidFill>
                  <a:srgbClr val="FFFFFF"/>
                </a:solidFill>
                <a:latin typeface="Times New Roman"/>
                <a:cs typeface="Times New Roman"/>
              </a:rPr>
              <a:t>ENHANCING</a:t>
            </a:r>
            <a:r>
              <a:rPr sz="700" spc="35" dirty="0">
                <a:solidFill>
                  <a:srgbClr val="FFFFFF"/>
                </a:solidFill>
                <a:latin typeface="Times New Roman"/>
                <a:cs typeface="Times New Roman"/>
              </a:rPr>
              <a:t> </a:t>
            </a:r>
            <a:r>
              <a:rPr sz="700" spc="-20" dirty="0">
                <a:solidFill>
                  <a:srgbClr val="FFFFFF"/>
                </a:solidFill>
                <a:latin typeface="Times New Roman"/>
                <a:cs typeface="Times New Roman"/>
              </a:rPr>
              <a:t>FLINCTIONALI'I’Y</a:t>
            </a:r>
            <a:endParaRPr sz="700">
              <a:latin typeface="Times New Roman"/>
              <a:cs typeface="Times New Roman"/>
            </a:endParaRPr>
          </a:p>
        </p:txBody>
      </p:sp>
      <p:sp>
        <p:nvSpPr>
          <p:cNvPr id="60" name="object 60"/>
          <p:cNvSpPr txBox="1"/>
          <p:nvPr/>
        </p:nvSpPr>
        <p:spPr>
          <a:xfrm>
            <a:off x="6869333" y="1353311"/>
            <a:ext cx="899160" cy="70485"/>
          </a:xfrm>
          <a:prstGeom prst="rect">
            <a:avLst/>
          </a:prstGeom>
          <a:solidFill>
            <a:srgbClr val="111111"/>
          </a:solidFill>
        </p:spPr>
        <p:txBody>
          <a:bodyPr vert="horz" wrap="square" lIns="0" tIns="0" rIns="0" bIns="0" rtlCol="0">
            <a:spAutoFit/>
          </a:bodyPr>
          <a:lstStyle/>
          <a:p>
            <a:pPr marL="5715">
              <a:lnSpc>
                <a:spcPts val="550"/>
              </a:lnSpc>
            </a:pPr>
            <a:r>
              <a:rPr sz="700" dirty="0">
                <a:solidFill>
                  <a:srgbClr val="FFFFFF"/>
                </a:solidFill>
                <a:latin typeface="Cambria"/>
                <a:cs typeface="Cambria"/>
              </a:rPr>
              <a:t>AND</a:t>
            </a:r>
            <a:r>
              <a:rPr sz="700" spc="75" dirty="0">
                <a:solidFill>
                  <a:srgbClr val="FFFFFF"/>
                </a:solidFill>
                <a:latin typeface="Cambria"/>
                <a:cs typeface="Cambria"/>
              </a:rPr>
              <a:t> </a:t>
            </a:r>
            <a:r>
              <a:rPr sz="700" spc="-10" dirty="0">
                <a:solidFill>
                  <a:srgbClr val="FFFFFF"/>
                </a:solidFill>
                <a:latin typeface="Cambria"/>
                <a:cs typeface="Cambria"/>
              </a:rPr>
              <a:t>INTERACTIVITY</a:t>
            </a:r>
            <a:endParaRPr sz="700">
              <a:latin typeface="Cambria"/>
              <a:cs typeface="Cambria"/>
            </a:endParaRPr>
          </a:p>
        </p:txBody>
      </p:sp>
      <p:sp>
        <p:nvSpPr>
          <p:cNvPr id="61" name="object 61"/>
          <p:cNvSpPr txBox="1"/>
          <p:nvPr/>
        </p:nvSpPr>
        <p:spPr>
          <a:xfrm>
            <a:off x="6857142" y="1548383"/>
            <a:ext cx="917575" cy="131445"/>
          </a:xfrm>
          <a:prstGeom prst="rect">
            <a:avLst/>
          </a:prstGeom>
          <a:solidFill>
            <a:srgbClr val="131313"/>
          </a:solidFill>
        </p:spPr>
        <p:txBody>
          <a:bodyPr vert="horz" wrap="square" lIns="0" tIns="0" rIns="0" bIns="0" rtlCol="0">
            <a:spAutoFit/>
          </a:bodyPr>
          <a:lstStyle/>
          <a:p>
            <a:pPr marL="5715">
              <a:lnSpc>
                <a:spcPts val="930"/>
              </a:lnSpc>
            </a:pPr>
            <a:r>
              <a:rPr sz="1050" spc="-125" dirty="0">
                <a:solidFill>
                  <a:srgbClr val="FFFFFF"/>
                </a:solidFill>
                <a:latin typeface="Arial MT"/>
                <a:cs typeface="Arial MT"/>
              </a:rPr>
              <a:t>As</a:t>
            </a:r>
            <a:r>
              <a:rPr sz="1050" spc="-65" dirty="0">
                <a:solidFill>
                  <a:srgbClr val="FFFFFF"/>
                </a:solidFill>
                <a:latin typeface="Arial MT"/>
                <a:cs typeface="Arial MT"/>
              </a:rPr>
              <a:t> </a:t>
            </a:r>
            <a:r>
              <a:rPr sz="1050" spc="-45" dirty="0">
                <a:solidFill>
                  <a:srgbClr val="FFFFFF"/>
                </a:solidFill>
                <a:latin typeface="Arial MT"/>
                <a:cs typeface="Arial MT"/>
              </a:rPr>
              <a:t>you</a:t>
            </a:r>
            <a:r>
              <a:rPr sz="1050" spc="-15" dirty="0">
                <a:solidFill>
                  <a:srgbClr val="FFFFFF"/>
                </a:solidFill>
                <a:latin typeface="Arial MT"/>
                <a:cs typeface="Arial MT"/>
              </a:rPr>
              <a:t> </a:t>
            </a:r>
            <a:r>
              <a:rPr sz="1050" spc="-70" dirty="0">
                <a:solidFill>
                  <a:srgbClr val="FFFFFF"/>
                </a:solidFill>
                <a:latin typeface="Arial MT"/>
                <a:cs typeface="Arial MT"/>
              </a:rPr>
              <a:t>delve</a:t>
            </a:r>
            <a:r>
              <a:rPr sz="1050" spc="-45" dirty="0">
                <a:solidFill>
                  <a:srgbClr val="FFFFFF"/>
                </a:solidFill>
                <a:latin typeface="Arial MT"/>
                <a:cs typeface="Arial MT"/>
              </a:rPr>
              <a:t> </a:t>
            </a:r>
            <a:r>
              <a:rPr sz="1050" spc="-20" dirty="0">
                <a:solidFill>
                  <a:srgbClr val="FFFFFF"/>
                </a:solidFill>
                <a:latin typeface="Arial MT"/>
                <a:cs typeface="Arial MT"/>
              </a:rPr>
              <a:t>into</a:t>
            </a:r>
            <a:endParaRPr sz="1050">
              <a:latin typeface="Arial MT"/>
              <a:cs typeface="Arial MT"/>
            </a:endParaRPr>
          </a:p>
        </p:txBody>
      </p:sp>
      <p:sp>
        <p:nvSpPr>
          <p:cNvPr id="62" name="object 62"/>
          <p:cNvSpPr txBox="1"/>
          <p:nvPr/>
        </p:nvSpPr>
        <p:spPr>
          <a:xfrm>
            <a:off x="6796190" y="1731264"/>
            <a:ext cx="1051560" cy="277495"/>
          </a:xfrm>
          <a:prstGeom prst="rect">
            <a:avLst/>
          </a:prstGeom>
          <a:solidFill>
            <a:srgbClr val="0F0F0F"/>
          </a:solidFill>
        </p:spPr>
        <p:txBody>
          <a:bodyPr vert="horz" wrap="square" lIns="0" tIns="0" rIns="0" bIns="0" rtlCol="0">
            <a:spAutoFit/>
          </a:bodyPr>
          <a:lstStyle/>
          <a:p>
            <a:pPr marL="58419">
              <a:lnSpc>
                <a:spcPts val="940"/>
              </a:lnSpc>
            </a:pPr>
            <a:r>
              <a:rPr sz="1100" spc="-30" dirty="0">
                <a:solidFill>
                  <a:srgbClr val="FFFFFF"/>
                </a:solidFill>
                <a:latin typeface="Calibri"/>
                <a:cs typeface="Calibri"/>
              </a:rPr>
              <a:t>Arduino</a:t>
            </a:r>
            <a:r>
              <a:rPr sz="1100" spc="-20" dirty="0">
                <a:solidFill>
                  <a:srgbClr val="FFFFFF"/>
                </a:solidFill>
                <a:latin typeface="Calibri"/>
                <a:cs typeface="Calibri"/>
              </a:rPr>
              <a:t> </a:t>
            </a:r>
            <a:r>
              <a:rPr sz="1100" spc="-10" dirty="0">
                <a:solidFill>
                  <a:srgbClr val="FFFFFF"/>
                </a:solidFill>
                <a:latin typeface="Calibri"/>
                <a:cs typeface="Calibri"/>
              </a:rPr>
              <a:t>projects,</a:t>
            </a:r>
            <a:endParaRPr sz="1100">
              <a:latin typeface="Calibri"/>
              <a:cs typeface="Calibri"/>
            </a:endParaRPr>
          </a:p>
          <a:p>
            <a:pPr>
              <a:lnSpc>
                <a:spcPts val="1170"/>
              </a:lnSpc>
              <a:spcBef>
                <a:spcPts val="70"/>
              </a:spcBef>
            </a:pPr>
            <a:r>
              <a:rPr sz="1100" spc="-30" dirty="0">
                <a:solidFill>
                  <a:srgbClr val="FFFFFF"/>
                </a:solidFill>
                <a:latin typeface="Calibri"/>
                <a:cs typeface="Calibri"/>
              </a:rPr>
              <a:t>consider</a:t>
            </a:r>
            <a:r>
              <a:rPr sz="1100" spc="-10" dirty="0">
                <a:solidFill>
                  <a:srgbClr val="FFFFFF"/>
                </a:solidFill>
                <a:latin typeface="Calibri"/>
                <a:cs typeface="Calibri"/>
              </a:rPr>
              <a:t> </a:t>
            </a:r>
            <a:r>
              <a:rPr sz="1100" spc="-35" dirty="0">
                <a:solidFill>
                  <a:srgbClr val="FFFFFF"/>
                </a:solidFill>
                <a:latin typeface="Calibri"/>
                <a:cs typeface="Calibri"/>
              </a:rPr>
              <a:t>how</a:t>
            </a:r>
            <a:r>
              <a:rPr sz="1100" spc="-10" dirty="0">
                <a:solidFill>
                  <a:srgbClr val="FFFFFF"/>
                </a:solidFill>
                <a:latin typeface="Calibri"/>
                <a:cs typeface="Calibri"/>
              </a:rPr>
              <a:t> </a:t>
            </a:r>
            <a:r>
              <a:rPr sz="1100" spc="-25" dirty="0">
                <a:solidFill>
                  <a:srgbClr val="FFFFFF"/>
                </a:solidFill>
                <a:latin typeface="Calibri"/>
                <a:cs typeface="Calibri"/>
              </a:rPr>
              <a:t>these</a:t>
            </a:r>
            <a:endParaRPr sz="1100">
              <a:latin typeface="Calibri"/>
              <a:cs typeface="Calibri"/>
            </a:endParaRPr>
          </a:p>
        </p:txBody>
      </p:sp>
      <p:sp>
        <p:nvSpPr>
          <p:cNvPr id="63" name="object 63"/>
          <p:cNvSpPr/>
          <p:nvPr/>
        </p:nvSpPr>
        <p:spPr>
          <a:xfrm>
            <a:off x="7003429" y="2115311"/>
            <a:ext cx="631190" cy="76200"/>
          </a:xfrm>
          <a:custGeom>
            <a:avLst/>
            <a:gdLst/>
            <a:ahLst/>
            <a:cxnLst/>
            <a:rect l="l" t="t" r="r" b="b"/>
            <a:pathLst>
              <a:path w="631190" h="76200">
                <a:moveTo>
                  <a:pt x="630936" y="76200"/>
                </a:moveTo>
                <a:lnTo>
                  <a:pt x="0" y="76200"/>
                </a:lnTo>
                <a:lnTo>
                  <a:pt x="0" y="0"/>
                </a:lnTo>
                <a:lnTo>
                  <a:pt x="630936" y="0"/>
                </a:lnTo>
                <a:lnTo>
                  <a:pt x="630936" y="76200"/>
                </a:lnTo>
                <a:close/>
              </a:path>
            </a:pathLst>
          </a:custGeom>
          <a:solidFill>
            <a:srgbClr val="2A150F"/>
          </a:solidFill>
        </p:spPr>
        <p:txBody>
          <a:bodyPr wrap="square" lIns="0" tIns="0" rIns="0" bIns="0" rtlCol="0"/>
          <a:lstStyle/>
          <a:p>
            <a:endParaRPr/>
          </a:p>
        </p:txBody>
      </p:sp>
      <p:sp>
        <p:nvSpPr>
          <p:cNvPr id="64" name="object 64"/>
          <p:cNvSpPr txBox="1"/>
          <p:nvPr/>
        </p:nvSpPr>
        <p:spPr>
          <a:xfrm>
            <a:off x="6989673" y="2036317"/>
            <a:ext cx="661670" cy="185420"/>
          </a:xfrm>
          <a:prstGeom prst="rect">
            <a:avLst/>
          </a:prstGeom>
        </p:spPr>
        <p:txBody>
          <a:bodyPr vert="horz" wrap="square" lIns="0" tIns="12700" rIns="0" bIns="0" rtlCol="0">
            <a:spAutoFit/>
          </a:bodyPr>
          <a:lstStyle/>
          <a:p>
            <a:pPr marL="12700">
              <a:lnSpc>
                <a:spcPct val="100000"/>
              </a:lnSpc>
              <a:spcBef>
                <a:spcPts val="100"/>
              </a:spcBef>
            </a:pPr>
            <a:r>
              <a:rPr sz="1050" spc="-75" dirty="0">
                <a:solidFill>
                  <a:srgbClr val="FFFFFF"/>
                </a:solidFill>
                <a:latin typeface="Arial MT"/>
                <a:cs typeface="Arial MT"/>
              </a:rPr>
              <a:t>sensors</a:t>
            </a:r>
            <a:r>
              <a:rPr sz="1050" spc="35" dirty="0">
                <a:solidFill>
                  <a:srgbClr val="FFFFFF"/>
                </a:solidFill>
                <a:latin typeface="Arial MT"/>
                <a:cs typeface="Arial MT"/>
              </a:rPr>
              <a:t> </a:t>
            </a:r>
            <a:r>
              <a:rPr sz="1050" spc="-50" dirty="0">
                <a:solidFill>
                  <a:srgbClr val="FFFFFF"/>
                </a:solidFill>
                <a:latin typeface="Arial MT"/>
                <a:cs typeface="Arial MT"/>
              </a:rPr>
              <a:t>can</a:t>
            </a:r>
            <a:endParaRPr sz="1050">
              <a:latin typeface="Arial MT"/>
              <a:cs typeface="Arial MT"/>
            </a:endParaRPr>
          </a:p>
        </p:txBody>
      </p:sp>
      <p:sp>
        <p:nvSpPr>
          <p:cNvPr id="65" name="object 65"/>
          <p:cNvSpPr/>
          <p:nvPr/>
        </p:nvSpPr>
        <p:spPr>
          <a:xfrm>
            <a:off x="6759619" y="2267711"/>
            <a:ext cx="1124585" cy="131445"/>
          </a:xfrm>
          <a:custGeom>
            <a:avLst/>
            <a:gdLst/>
            <a:ahLst/>
            <a:cxnLst/>
            <a:rect l="l" t="t" r="r" b="b"/>
            <a:pathLst>
              <a:path w="1124584" h="131444">
                <a:moveTo>
                  <a:pt x="1124712" y="131064"/>
                </a:moveTo>
                <a:lnTo>
                  <a:pt x="0" y="131064"/>
                </a:lnTo>
                <a:lnTo>
                  <a:pt x="0" y="0"/>
                </a:lnTo>
                <a:lnTo>
                  <a:pt x="1124712" y="0"/>
                </a:lnTo>
                <a:lnTo>
                  <a:pt x="1124712" y="131064"/>
                </a:lnTo>
                <a:close/>
              </a:path>
            </a:pathLst>
          </a:custGeom>
          <a:solidFill>
            <a:srgbClr val="2D1A15"/>
          </a:solidFill>
        </p:spPr>
        <p:txBody>
          <a:bodyPr wrap="square" lIns="0" tIns="0" rIns="0" bIns="0" rtlCol="0"/>
          <a:lstStyle/>
          <a:p>
            <a:endParaRPr/>
          </a:p>
        </p:txBody>
      </p:sp>
      <p:sp>
        <p:nvSpPr>
          <p:cNvPr id="66" name="object 66"/>
          <p:cNvSpPr txBox="1"/>
          <p:nvPr/>
        </p:nvSpPr>
        <p:spPr>
          <a:xfrm>
            <a:off x="6741896" y="2219451"/>
            <a:ext cx="114871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Calibri"/>
                <a:cs typeface="Calibri"/>
              </a:rPr>
              <a:t>significantly</a:t>
            </a:r>
            <a:r>
              <a:rPr sz="1000" spc="95" dirty="0">
                <a:solidFill>
                  <a:srgbClr val="FFFFFF"/>
                </a:solidFill>
                <a:latin typeface="Calibri"/>
                <a:cs typeface="Calibri"/>
              </a:rPr>
              <a:t> </a:t>
            </a:r>
            <a:r>
              <a:rPr sz="1000" spc="-10" dirty="0">
                <a:solidFill>
                  <a:srgbClr val="FFFFFF"/>
                </a:solidFill>
                <a:latin typeface="Calibri"/>
                <a:cs typeface="Calibri"/>
              </a:rPr>
              <a:t>enhance</a:t>
            </a:r>
            <a:endParaRPr sz="1000">
              <a:latin typeface="Calibri"/>
              <a:cs typeface="Calibri"/>
            </a:endParaRPr>
          </a:p>
        </p:txBody>
      </p:sp>
      <p:sp>
        <p:nvSpPr>
          <p:cNvPr id="67" name="object 67"/>
          <p:cNvSpPr/>
          <p:nvPr/>
        </p:nvSpPr>
        <p:spPr>
          <a:xfrm>
            <a:off x="6863238" y="2450592"/>
            <a:ext cx="899160" cy="125095"/>
          </a:xfrm>
          <a:custGeom>
            <a:avLst/>
            <a:gdLst/>
            <a:ahLst/>
            <a:cxnLst/>
            <a:rect l="l" t="t" r="r" b="b"/>
            <a:pathLst>
              <a:path w="899159" h="125094">
                <a:moveTo>
                  <a:pt x="899160" y="124968"/>
                </a:moveTo>
                <a:lnTo>
                  <a:pt x="0" y="124968"/>
                </a:lnTo>
                <a:lnTo>
                  <a:pt x="0" y="0"/>
                </a:lnTo>
                <a:lnTo>
                  <a:pt x="899160" y="0"/>
                </a:lnTo>
                <a:lnTo>
                  <a:pt x="899160" y="124968"/>
                </a:lnTo>
                <a:close/>
              </a:path>
            </a:pathLst>
          </a:custGeom>
          <a:solidFill>
            <a:srgbClr val="2B1113"/>
          </a:solidFill>
        </p:spPr>
        <p:txBody>
          <a:bodyPr wrap="square" lIns="0" tIns="0" rIns="0" bIns="0" rtlCol="0"/>
          <a:lstStyle/>
          <a:p>
            <a:endParaRPr/>
          </a:p>
        </p:txBody>
      </p:sp>
      <p:sp>
        <p:nvSpPr>
          <p:cNvPr id="68" name="object 68"/>
          <p:cNvSpPr txBox="1"/>
          <p:nvPr/>
        </p:nvSpPr>
        <p:spPr>
          <a:xfrm>
            <a:off x="6852406" y="2402332"/>
            <a:ext cx="92964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Arial MT"/>
                <a:cs typeface="Arial MT"/>
              </a:rPr>
              <a:t>functionality</a:t>
            </a:r>
            <a:r>
              <a:rPr sz="1000" spc="-45" dirty="0">
                <a:solidFill>
                  <a:srgbClr val="FFFFFF"/>
                </a:solidFill>
                <a:latin typeface="Arial MT"/>
                <a:cs typeface="Arial MT"/>
              </a:rPr>
              <a:t> </a:t>
            </a:r>
            <a:r>
              <a:rPr sz="1000" spc="-25" dirty="0">
                <a:solidFill>
                  <a:srgbClr val="FFFFFF"/>
                </a:solidFill>
                <a:latin typeface="Arial MT"/>
                <a:cs typeface="Arial MT"/>
              </a:rPr>
              <a:t>and</a:t>
            </a:r>
            <a:endParaRPr sz="1000">
              <a:latin typeface="Arial MT"/>
              <a:cs typeface="Arial MT"/>
            </a:endParaRPr>
          </a:p>
        </p:txBody>
      </p:sp>
      <p:sp>
        <p:nvSpPr>
          <p:cNvPr id="69" name="object 69"/>
          <p:cNvSpPr/>
          <p:nvPr/>
        </p:nvSpPr>
        <p:spPr>
          <a:xfrm>
            <a:off x="6820572" y="2633472"/>
            <a:ext cx="1002665" cy="307975"/>
          </a:xfrm>
          <a:custGeom>
            <a:avLst/>
            <a:gdLst/>
            <a:ahLst/>
            <a:cxnLst/>
            <a:rect l="l" t="t" r="r" b="b"/>
            <a:pathLst>
              <a:path w="1002665" h="307975">
                <a:moveTo>
                  <a:pt x="1002791" y="307848"/>
                </a:moveTo>
                <a:lnTo>
                  <a:pt x="0" y="307848"/>
                </a:lnTo>
                <a:lnTo>
                  <a:pt x="0" y="0"/>
                </a:lnTo>
                <a:lnTo>
                  <a:pt x="1002791" y="0"/>
                </a:lnTo>
                <a:lnTo>
                  <a:pt x="1002791" y="307848"/>
                </a:lnTo>
                <a:close/>
              </a:path>
            </a:pathLst>
          </a:custGeom>
          <a:solidFill>
            <a:srgbClr val="0E0E0E"/>
          </a:solidFill>
        </p:spPr>
        <p:txBody>
          <a:bodyPr wrap="square" lIns="0" tIns="0" rIns="0" bIns="0" rtlCol="0"/>
          <a:lstStyle/>
          <a:p>
            <a:endParaRPr/>
          </a:p>
        </p:txBody>
      </p:sp>
      <p:sp>
        <p:nvSpPr>
          <p:cNvPr id="70" name="object 70"/>
          <p:cNvSpPr txBox="1"/>
          <p:nvPr/>
        </p:nvSpPr>
        <p:spPr>
          <a:xfrm>
            <a:off x="6896324" y="2572511"/>
            <a:ext cx="850900" cy="193040"/>
          </a:xfrm>
          <a:prstGeom prst="rect">
            <a:avLst/>
          </a:prstGeom>
        </p:spPr>
        <p:txBody>
          <a:bodyPr vert="horz" wrap="square" lIns="0" tIns="12700" rIns="0" bIns="0" rtlCol="0">
            <a:spAutoFit/>
          </a:bodyPr>
          <a:lstStyle/>
          <a:p>
            <a:pPr marL="12700">
              <a:lnSpc>
                <a:spcPct val="100000"/>
              </a:lnSpc>
              <a:spcBef>
                <a:spcPts val="100"/>
              </a:spcBef>
            </a:pPr>
            <a:r>
              <a:rPr sz="1100" spc="-40" dirty="0">
                <a:solidFill>
                  <a:srgbClr val="FFFFFF"/>
                </a:solidFill>
                <a:latin typeface="Calibri"/>
                <a:cs typeface="Calibri"/>
              </a:rPr>
              <a:t>interactivity.</a:t>
            </a:r>
            <a:r>
              <a:rPr sz="1100" spc="15" dirty="0">
                <a:solidFill>
                  <a:srgbClr val="FFFFFF"/>
                </a:solidFill>
                <a:latin typeface="Calibri"/>
                <a:cs typeface="Calibri"/>
              </a:rPr>
              <a:t> </a:t>
            </a:r>
            <a:r>
              <a:rPr sz="1100" spc="-35" dirty="0">
                <a:solidFill>
                  <a:srgbClr val="FFFFFF"/>
                </a:solidFill>
                <a:latin typeface="Calibri"/>
                <a:cs typeface="Calibri"/>
              </a:rPr>
              <a:t>By</a:t>
            </a:r>
            <a:endParaRPr sz="1100">
              <a:latin typeface="Calibri"/>
              <a:cs typeface="Calibri"/>
            </a:endParaRPr>
          </a:p>
        </p:txBody>
      </p:sp>
      <p:sp>
        <p:nvSpPr>
          <p:cNvPr id="71" name="object 71"/>
          <p:cNvSpPr txBox="1"/>
          <p:nvPr/>
        </p:nvSpPr>
        <p:spPr>
          <a:xfrm>
            <a:off x="6801848" y="2749295"/>
            <a:ext cx="1030605" cy="193040"/>
          </a:xfrm>
          <a:prstGeom prst="rect">
            <a:avLst/>
          </a:prstGeom>
        </p:spPr>
        <p:txBody>
          <a:bodyPr vert="horz" wrap="square" lIns="0" tIns="12700" rIns="0" bIns="0" rtlCol="0">
            <a:spAutoFit/>
          </a:bodyPr>
          <a:lstStyle/>
          <a:p>
            <a:pPr marL="12700">
              <a:lnSpc>
                <a:spcPct val="100000"/>
              </a:lnSpc>
              <a:spcBef>
                <a:spcPts val="100"/>
              </a:spcBef>
            </a:pPr>
            <a:r>
              <a:rPr sz="1100" spc="-35" dirty="0">
                <a:solidFill>
                  <a:srgbClr val="FFFFFF"/>
                </a:solidFill>
                <a:latin typeface="Calibri"/>
                <a:cs typeface="Calibri"/>
              </a:rPr>
              <a:t>integrating</a:t>
            </a:r>
            <a:r>
              <a:rPr sz="1100" spc="25" dirty="0">
                <a:solidFill>
                  <a:srgbClr val="FFFFFF"/>
                </a:solidFill>
                <a:latin typeface="Calibri"/>
                <a:cs typeface="Calibri"/>
              </a:rPr>
              <a:t> </a:t>
            </a:r>
            <a:r>
              <a:rPr sz="1100" spc="-10" dirty="0">
                <a:solidFill>
                  <a:srgbClr val="FFFFFF"/>
                </a:solidFill>
                <a:latin typeface="Calibri"/>
                <a:cs typeface="Calibri"/>
              </a:rPr>
              <a:t>various</a:t>
            </a:r>
            <a:endParaRPr sz="1100">
              <a:latin typeface="Calibri"/>
              <a:cs typeface="Calibri"/>
            </a:endParaRPr>
          </a:p>
        </p:txBody>
      </p:sp>
      <p:sp>
        <p:nvSpPr>
          <p:cNvPr id="72" name="object 72"/>
          <p:cNvSpPr/>
          <p:nvPr/>
        </p:nvSpPr>
        <p:spPr>
          <a:xfrm>
            <a:off x="6686476" y="3005327"/>
            <a:ext cx="1264920" cy="295910"/>
          </a:xfrm>
          <a:custGeom>
            <a:avLst/>
            <a:gdLst/>
            <a:ahLst/>
            <a:cxnLst/>
            <a:rect l="l" t="t" r="r" b="b"/>
            <a:pathLst>
              <a:path w="1264920" h="295910">
                <a:moveTo>
                  <a:pt x="1264920" y="295656"/>
                </a:moveTo>
                <a:lnTo>
                  <a:pt x="0" y="295656"/>
                </a:lnTo>
                <a:lnTo>
                  <a:pt x="0" y="0"/>
                </a:lnTo>
                <a:lnTo>
                  <a:pt x="1264920" y="0"/>
                </a:lnTo>
                <a:lnTo>
                  <a:pt x="1264920" y="295656"/>
                </a:lnTo>
                <a:close/>
              </a:path>
            </a:pathLst>
          </a:custGeom>
          <a:solidFill>
            <a:srgbClr val="0C0C0C"/>
          </a:solidFill>
        </p:spPr>
        <p:txBody>
          <a:bodyPr wrap="square" lIns="0" tIns="0" rIns="0" bIns="0" rtlCol="0"/>
          <a:lstStyle/>
          <a:p>
            <a:endParaRPr/>
          </a:p>
        </p:txBody>
      </p:sp>
      <p:sp>
        <p:nvSpPr>
          <p:cNvPr id="73" name="object 73"/>
          <p:cNvSpPr txBox="1"/>
          <p:nvPr/>
        </p:nvSpPr>
        <p:spPr>
          <a:xfrm>
            <a:off x="6675573" y="2932176"/>
            <a:ext cx="1284605" cy="193040"/>
          </a:xfrm>
          <a:prstGeom prst="rect">
            <a:avLst/>
          </a:prstGeom>
        </p:spPr>
        <p:txBody>
          <a:bodyPr vert="horz" wrap="square" lIns="0" tIns="12700" rIns="0" bIns="0" rtlCol="0">
            <a:spAutoFit/>
          </a:bodyPr>
          <a:lstStyle/>
          <a:p>
            <a:pPr marL="12700">
              <a:lnSpc>
                <a:spcPct val="100000"/>
              </a:lnSpc>
              <a:spcBef>
                <a:spcPts val="100"/>
              </a:spcBef>
            </a:pPr>
            <a:r>
              <a:rPr sz="1100" spc="-95" dirty="0">
                <a:solidFill>
                  <a:srgbClr val="FFFFFF"/>
                </a:solidFill>
                <a:latin typeface="Arial MT"/>
                <a:cs typeface="Arial MT"/>
              </a:rPr>
              <a:t>sensors,</a:t>
            </a:r>
            <a:r>
              <a:rPr sz="1100" spc="-25" dirty="0">
                <a:solidFill>
                  <a:srgbClr val="FFFFFF"/>
                </a:solidFill>
                <a:latin typeface="Arial MT"/>
                <a:cs typeface="Arial MT"/>
              </a:rPr>
              <a:t> </a:t>
            </a:r>
            <a:r>
              <a:rPr sz="1100" spc="-70" dirty="0">
                <a:solidFill>
                  <a:srgbClr val="FFFFFF"/>
                </a:solidFill>
                <a:latin typeface="Arial MT"/>
                <a:cs typeface="Arial MT"/>
              </a:rPr>
              <a:t>you</a:t>
            </a:r>
            <a:r>
              <a:rPr sz="1100" spc="-40" dirty="0">
                <a:solidFill>
                  <a:srgbClr val="FFFFFF"/>
                </a:solidFill>
                <a:latin typeface="Arial MT"/>
                <a:cs typeface="Arial MT"/>
              </a:rPr>
              <a:t> </a:t>
            </a:r>
            <a:r>
              <a:rPr sz="1100" spc="-125" dirty="0">
                <a:solidFill>
                  <a:srgbClr val="FFFFFF"/>
                </a:solidFill>
                <a:latin typeface="Arial MT"/>
                <a:cs typeface="Arial MT"/>
              </a:rPr>
              <a:t>can</a:t>
            </a:r>
            <a:r>
              <a:rPr sz="1100" spc="-15" dirty="0">
                <a:solidFill>
                  <a:srgbClr val="FFFFFF"/>
                </a:solidFill>
                <a:latin typeface="Arial MT"/>
                <a:cs typeface="Arial MT"/>
              </a:rPr>
              <a:t> </a:t>
            </a:r>
            <a:r>
              <a:rPr sz="1100" spc="-50" dirty="0">
                <a:solidFill>
                  <a:srgbClr val="FFFFFF"/>
                </a:solidFill>
                <a:latin typeface="Arial MT"/>
                <a:cs typeface="Arial MT"/>
              </a:rPr>
              <a:t>create</a:t>
            </a:r>
            <a:endParaRPr sz="1100">
              <a:latin typeface="Arial MT"/>
              <a:cs typeface="Arial MT"/>
            </a:endParaRPr>
          </a:p>
        </p:txBody>
      </p:sp>
      <p:sp>
        <p:nvSpPr>
          <p:cNvPr id="74" name="object 74"/>
          <p:cNvSpPr txBox="1"/>
          <p:nvPr/>
        </p:nvSpPr>
        <p:spPr>
          <a:xfrm>
            <a:off x="6780514" y="3108960"/>
            <a:ext cx="1069975" cy="193040"/>
          </a:xfrm>
          <a:prstGeom prst="rect">
            <a:avLst/>
          </a:prstGeom>
        </p:spPr>
        <p:txBody>
          <a:bodyPr vert="horz" wrap="square" lIns="0" tIns="12700" rIns="0" bIns="0" rtlCol="0">
            <a:spAutoFit/>
          </a:bodyPr>
          <a:lstStyle/>
          <a:p>
            <a:pPr marL="12700">
              <a:lnSpc>
                <a:spcPct val="100000"/>
              </a:lnSpc>
              <a:spcBef>
                <a:spcPts val="100"/>
              </a:spcBef>
            </a:pPr>
            <a:r>
              <a:rPr sz="1100" spc="-90" dirty="0">
                <a:solidFill>
                  <a:srgbClr val="FFFFFF"/>
                </a:solidFill>
                <a:latin typeface="Arial MT"/>
                <a:cs typeface="Arial MT"/>
              </a:rPr>
              <a:t>responsive</a:t>
            </a:r>
            <a:r>
              <a:rPr sz="1100" spc="10" dirty="0">
                <a:solidFill>
                  <a:srgbClr val="FFFFFF"/>
                </a:solidFill>
                <a:latin typeface="Arial MT"/>
                <a:cs typeface="Arial MT"/>
              </a:rPr>
              <a:t> </a:t>
            </a:r>
            <a:r>
              <a:rPr sz="1100" spc="-75" dirty="0">
                <a:solidFill>
                  <a:srgbClr val="FFFFFF"/>
                </a:solidFill>
                <a:latin typeface="Arial MT"/>
                <a:cs typeface="Arial MT"/>
              </a:rPr>
              <a:t>systems</a:t>
            </a:r>
            <a:endParaRPr sz="1100">
              <a:latin typeface="Arial MT"/>
              <a:cs typeface="Arial MT"/>
            </a:endParaRPr>
          </a:p>
        </p:txBody>
      </p:sp>
      <p:sp>
        <p:nvSpPr>
          <p:cNvPr id="75" name="object 75"/>
          <p:cNvSpPr/>
          <p:nvPr/>
        </p:nvSpPr>
        <p:spPr>
          <a:xfrm>
            <a:off x="6838856" y="3352800"/>
            <a:ext cx="966469" cy="302260"/>
          </a:xfrm>
          <a:custGeom>
            <a:avLst/>
            <a:gdLst/>
            <a:ahLst/>
            <a:cxnLst/>
            <a:rect l="l" t="t" r="r" b="b"/>
            <a:pathLst>
              <a:path w="966470" h="302260">
                <a:moveTo>
                  <a:pt x="966216" y="301752"/>
                </a:moveTo>
                <a:lnTo>
                  <a:pt x="0" y="301752"/>
                </a:lnTo>
                <a:lnTo>
                  <a:pt x="0" y="0"/>
                </a:lnTo>
                <a:lnTo>
                  <a:pt x="966216" y="0"/>
                </a:lnTo>
                <a:lnTo>
                  <a:pt x="966216" y="301752"/>
                </a:lnTo>
                <a:close/>
              </a:path>
            </a:pathLst>
          </a:custGeom>
          <a:solidFill>
            <a:srgbClr val="0C0C0C"/>
          </a:solidFill>
        </p:spPr>
        <p:txBody>
          <a:bodyPr wrap="square" lIns="0" tIns="0" rIns="0" bIns="0" rtlCol="0"/>
          <a:lstStyle/>
          <a:p>
            <a:endParaRPr/>
          </a:p>
        </p:txBody>
      </p:sp>
      <p:sp>
        <p:nvSpPr>
          <p:cNvPr id="76" name="object 76"/>
          <p:cNvSpPr txBox="1"/>
          <p:nvPr/>
        </p:nvSpPr>
        <p:spPr>
          <a:xfrm>
            <a:off x="6823814" y="3298190"/>
            <a:ext cx="989965" cy="185420"/>
          </a:xfrm>
          <a:prstGeom prst="rect">
            <a:avLst/>
          </a:prstGeom>
        </p:spPr>
        <p:txBody>
          <a:bodyPr vert="horz" wrap="square" lIns="0" tIns="12700" rIns="0" bIns="0" rtlCol="0">
            <a:spAutoFit/>
          </a:bodyPr>
          <a:lstStyle/>
          <a:p>
            <a:pPr marL="12700">
              <a:lnSpc>
                <a:spcPct val="100000"/>
              </a:lnSpc>
              <a:spcBef>
                <a:spcPts val="100"/>
              </a:spcBef>
            </a:pPr>
            <a:r>
              <a:rPr sz="1050" spc="-25" dirty="0">
                <a:solidFill>
                  <a:srgbClr val="FFFFFF"/>
                </a:solidFill>
                <a:latin typeface="Arial MT"/>
                <a:cs typeface="Arial MT"/>
              </a:rPr>
              <a:t>that</a:t>
            </a:r>
            <a:r>
              <a:rPr sz="1050" spc="-5" dirty="0">
                <a:solidFill>
                  <a:srgbClr val="FFFFFF"/>
                </a:solidFill>
                <a:latin typeface="Arial MT"/>
                <a:cs typeface="Arial MT"/>
              </a:rPr>
              <a:t> </a:t>
            </a:r>
            <a:r>
              <a:rPr sz="1050" spc="-50" dirty="0">
                <a:solidFill>
                  <a:srgbClr val="FFFFFF"/>
                </a:solidFill>
                <a:latin typeface="Arial MT"/>
                <a:cs typeface="Arial MT"/>
              </a:rPr>
              <a:t>adapt</a:t>
            </a:r>
            <a:r>
              <a:rPr sz="1050" spc="-25" dirty="0">
                <a:solidFill>
                  <a:srgbClr val="FFFFFF"/>
                </a:solidFill>
                <a:latin typeface="Arial MT"/>
                <a:cs typeface="Arial MT"/>
              </a:rPr>
              <a:t> </a:t>
            </a:r>
            <a:r>
              <a:rPr sz="1050" dirty="0">
                <a:solidFill>
                  <a:srgbClr val="FFFFFF"/>
                </a:solidFill>
                <a:latin typeface="Arial MT"/>
                <a:cs typeface="Arial MT"/>
              </a:rPr>
              <a:t>tò</a:t>
            </a:r>
            <a:r>
              <a:rPr sz="1050" spc="-85" dirty="0">
                <a:solidFill>
                  <a:srgbClr val="FFFFFF"/>
                </a:solidFill>
                <a:latin typeface="Arial MT"/>
                <a:cs typeface="Arial MT"/>
              </a:rPr>
              <a:t> </a:t>
            </a:r>
            <a:r>
              <a:rPr sz="1050" spc="-25" dirty="0">
                <a:solidFill>
                  <a:srgbClr val="FFFFFF"/>
                </a:solidFill>
                <a:latin typeface="Arial MT"/>
                <a:cs typeface="Arial MT"/>
              </a:rPr>
              <a:t>user</a:t>
            </a:r>
            <a:endParaRPr sz="1050">
              <a:latin typeface="Arial MT"/>
              <a:cs typeface="Arial MT"/>
            </a:endParaRPr>
          </a:p>
        </p:txBody>
      </p:sp>
      <p:sp>
        <p:nvSpPr>
          <p:cNvPr id="77" name="object 77"/>
          <p:cNvSpPr txBox="1"/>
          <p:nvPr/>
        </p:nvSpPr>
        <p:spPr>
          <a:xfrm>
            <a:off x="7018445" y="3478021"/>
            <a:ext cx="596900" cy="185420"/>
          </a:xfrm>
          <a:prstGeom prst="rect">
            <a:avLst/>
          </a:prstGeom>
        </p:spPr>
        <p:txBody>
          <a:bodyPr vert="horz" wrap="square" lIns="0" tIns="12700" rIns="0" bIns="0" rtlCol="0">
            <a:spAutoFit/>
          </a:bodyPr>
          <a:lstStyle/>
          <a:p>
            <a:pPr marL="12700">
              <a:lnSpc>
                <a:spcPct val="100000"/>
              </a:lnSpc>
              <a:spcBef>
                <a:spcPts val="100"/>
              </a:spcBef>
            </a:pPr>
            <a:r>
              <a:rPr sz="1050" spc="-35" dirty="0">
                <a:solidFill>
                  <a:srgbClr val="FFFFFF"/>
                </a:solidFill>
                <a:latin typeface="Arial MT"/>
                <a:cs typeface="Arial MT"/>
              </a:rPr>
              <a:t>inputs</a:t>
            </a:r>
            <a:r>
              <a:rPr sz="1050" spc="-25" dirty="0">
                <a:solidFill>
                  <a:srgbClr val="FFFFFF"/>
                </a:solidFill>
                <a:latin typeface="Arial MT"/>
                <a:cs typeface="Arial MT"/>
              </a:rPr>
              <a:t> </a:t>
            </a:r>
            <a:r>
              <a:rPr sz="1050" spc="-35" dirty="0">
                <a:solidFill>
                  <a:srgbClr val="FFFFFF"/>
                </a:solidFill>
                <a:latin typeface="Arial MT"/>
                <a:cs typeface="Arial MT"/>
              </a:rPr>
              <a:t>and</a:t>
            </a:r>
            <a:endParaRPr sz="1050">
              <a:latin typeface="Arial MT"/>
              <a:cs typeface="Arial MT"/>
            </a:endParaRPr>
          </a:p>
        </p:txBody>
      </p:sp>
      <p:sp>
        <p:nvSpPr>
          <p:cNvPr id="78" name="object 78"/>
          <p:cNvSpPr/>
          <p:nvPr/>
        </p:nvSpPr>
        <p:spPr>
          <a:xfrm>
            <a:off x="6924191" y="3712464"/>
            <a:ext cx="783590" cy="100965"/>
          </a:xfrm>
          <a:custGeom>
            <a:avLst/>
            <a:gdLst/>
            <a:ahLst/>
            <a:cxnLst/>
            <a:rect l="l" t="t" r="r" b="b"/>
            <a:pathLst>
              <a:path w="783590" h="100964">
                <a:moveTo>
                  <a:pt x="783336" y="100584"/>
                </a:moveTo>
                <a:lnTo>
                  <a:pt x="0" y="100584"/>
                </a:lnTo>
                <a:lnTo>
                  <a:pt x="0" y="0"/>
                </a:lnTo>
                <a:lnTo>
                  <a:pt x="783336" y="0"/>
                </a:lnTo>
                <a:lnTo>
                  <a:pt x="783336" y="100584"/>
                </a:lnTo>
                <a:close/>
              </a:path>
            </a:pathLst>
          </a:custGeom>
          <a:solidFill>
            <a:srgbClr val="0C0C0C"/>
          </a:solidFill>
        </p:spPr>
        <p:txBody>
          <a:bodyPr wrap="square" lIns="0" tIns="0" rIns="0" bIns="0" rtlCol="0"/>
          <a:lstStyle/>
          <a:p>
            <a:endParaRPr/>
          </a:p>
        </p:txBody>
      </p:sp>
      <p:sp>
        <p:nvSpPr>
          <p:cNvPr id="79" name="object 79"/>
          <p:cNvSpPr txBox="1"/>
          <p:nvPr/>
        </p:nvSpPr>
        <p:spPr>
          <a:xfrm>
            <a:off x="6912702" y="3657853"/>
            <a:ext cx="795655" cy="185420"/>
          </a:xfrm>
          <a:prstGeom prst="rect">
            <a:avLst/>
          </a:prstGeom>
        </p:spPr>
        <p:txBody>
          <a:bodyPr vert="horz" wrap="square" lIns="0" tIns="12700" rIns="0" bIns="0" rtlCol="0">
            <a:spAutoFit/>
          </a:bodyPr>
          <a:lstStyle/>
          <a:p>
            <a:pPr marL="12700">
              <a:lnSpc>
                <a:spcPct val="100000"/>
              </a:lnSpc>
              <a:spcBef>
                <a:spcPts val="100"/>
              </a:spcBef>
            </a:pPr>
            <a:r>
              <a:rPr sz="1050" spc="-45" dirty="0">
                <a:solidFill>
                  <a:srgbClr val="FFFFFF"/>
                </a:solidFill>
                <a:latin typeface="Arial MT"/>
                <a:cs typeface="Arial MT"/>
              </a:rPr>
              <a:t>environmental</a:t>
            </a:r>
            <a:endParaRPr sz="1050">
              <a:latin typeface="Arial MT"/>
              <a:cs typeface="Arial MT"/>
            </a:endParaRPr>
          </a:p>
        </p:txBody>
      </p:sp>
      <p:sp>
        <p:nvSpPr>
          <p:cNvPr id="80" name="object 80"/>
          <p:cNvSpPr txBox="1"/>
          <p:nvPr/>
        </p:nvSpPr>
        <p:spPr>
          <a:xfrm>
            <a:off x="6674285" y="3895344"/>
            <a:ext cx="1283335" cy="307975"/>
          </a:xfrm>
          <a:prstGeom prst="rect">
            <a:avLst/>
          </a:prstGeom>
          <a:solidFill>
            <a:srgbClr val="000000"/>
          </a:solidFill>
        </p:spPr>
        <p:txBody>
          <a:bodyPr vert="horz" wrap="square" lIns="0" tIns="0" rIns="0" bIns="0" rtlCol="0">
            <a:spAutoFit/>
          </a:bodyPr>
          <a:lstStyle/>
          <a:p>
            <a:pPr marL="36195">
              <a:lnSpc>
                <a:spcPts val="940"/>
              </a:lnSpc>
            </a:pPr>
            <a:r>
              <a:rPr sz="1100" spc="-30" dirty="0">
                <a:solidFill>
                  <a:srgbClr val="FFFFFF"/>
                </a:solidFill>
                <a:latin typeface="Calibri"/>
                <a:cs typeface="Calibri"/>
              </a:rPr>
              <a:t>changes,</a:t>
            </a:r>
            <a:r>
              <a:rPr sz="1100" spc="25" dirty="0">
                <a:solidFill>
                  <a:srgbClr val="FFFFFF"/>
                </a:solidFill>
                <a:latin typeface="Calibri"/>
                <a:cs typeface="Calibri"/>
              </a:rPr>
              <a:t> </a:t>
            </a:r>
            <a:r>
              <a:rPr sz="1100" spc="-30" dirty="0">
                <a:solidFill>
                  <a:srgbClr val="FFFFFF"/>
                </a:solidFill>
                <a:latin typeface="Calibri"/>
                <a:cs typeface="Calibri"/>
              </a:rPr>
              <a:t>enriching</a:t>
            </a:r>
            <a:r>
              <a:rPr sz="1100" spc="10" dirty="0">
                <a:solidFill>
                  <a:srgbClr val="FFFFFF"/>
                </a:solidFill>
                <a:latin typeface="Calibri"/>
                <a:cs typeface="Calibri"/>
              </a:rPr>
              <a:t> </a:t>
            </a:r>
            <a:r>
              <a:rPr sz="1100" spc="-25" dirty="0">
                <a:solidFill>
                  <a:srgbClr val="FFFFFF"/>
                </a:solidFill>
                <a:latin typeface="Calibri"/>
                <a:cs typeface="Calibri"/>
              </a:rPr>
              <a:t>the</a:t>
            </a:r>
            <a:endParaRPr sz="1100">
              <a:latin typeface="Calibri"/>
              <a:cs typeface="Calibri"/>
            </a:endParaRPr>
          </a:p>
          <a:p>
            <a:pPr marL="2540">
              <a:lnSpc>
                <a:spcPct val="100000"/>
              </a:lnSpc>
              <a:spcBef>
                <a:spcPts val="70"/>
              </a:spcBef>
            </a:pPr>
            <a:r>
              <a:rPr sz="1100" spc="-35" dirty="0">
                <a:solidFill>
                  <a:srgbClr val="FFFFFF"/>
                </a:solidFill>
                <a:latin typeface="Calibri"/>
                <a:cs typeface="Calibri"/>
              </a:rPr>
              <a:t>overall</a:t>
            </a:r>
            <a:r>
              <a:rPr sz="1100" spc="-15" dirty="0">
                <a:solidFill>
                  <a:srgbClr val="FFFFFF"/>
                </a:solidFill>
                <a:latin typeface="Calibri"/>
                <a:cs typeface="Calibri"/>
              </a:rPr>
              <a:t> </a:t>
            </a:r>
            <a:r>
              <a:rPr sz="1100" spc="-10" dirty="0">
                <a:solidFill>
                  <a:srgbClr val="FFFFFF"/>
                </a:solidFill>
                <a:latin typeface="Calibri"/>
                <a:cs typeface="Calibri"/>
              </a:rPr>
              <a:t>user</a:t>
            </a:r>
            <a:r>
              <a:rPr sz="1100" spc="-40" dirty="0">
                <a:solidFill>
                  <a:srgbClr val="FFFFFF"/>
                </a:solidFill>
                <a:latin typeface="Calibri"/>
                <a:cs typeface="Calibri"/>
              </a:rPr>
              <a:t> </a:t>
            </a:r>
            <a:r>
              <a:rPr sz="1100" spc="-35" dirty="0">
                <a:solidFill>
                  <a:srgbClr val="FFFFFF"/>
                </a:solidFill>
                <a:latin typeface="Calibri"/>
                <a:cs typeface="Calibri"/>
              </a:rPr>
              <a:t>experience.</a:t>
            </a:r>
            <a:endParaRPr sz="1100">
              <a:latin typeface="Calibri"/>
              <a:cs typeface="Calibri"/>
            </a:endParaRPr>
          </a:p>
        </p:txBody>
      </p:sp>
      <p:sp>
        <p:nvSpPr>
          <p:cNvPr id="81" name="object 81"/>
          <p:cNvSpPr txBox="1"/>
          <p:nvPr/>
        </p:nvSpPr>
        <p:spPr>
          <a:xfrm>
            <a:off x="7161904" y="4255008"/>
            <a:ext cx="753745" cy="82550"/>
          </a:xfrm>
          <a:prstGeom prst="rect">
            <a:avLst/>
          </a:prstGeom>
          <a:solidFill>
            <a:srgbClr val="5D59E8"/>
          </a:solidFill>
        </p:spPr>
        <p:txBody>
          <a:bodyPr vert="horz" wrap="square" lIns="0" tIns="0" rIns="0" bIns="0" rtlCol="0">
            <a:spAutoFit/>
          </a:bodyPr>
          <a:lstStyle/>
          <a:p>
            <a:pPr marL="1905">
              <a:lnSpc>
                <a:spcPts val="615"/>
              </a:lnSpc>
            </a:pPr>
            <a:r>
              <a:rPr sz="550" dirty="0">
                <a:solidFill>
                  <a:srgbClr val="E6EDFD"/>
                </a:solidFill>
                <a:latin typeface="Arial MT"/>
                <a:cs typeface="Arial MT"/>
                <a:hlinkClick r:id="rId2"/>
              </a:rPr>
              <a:t>@</a:t>
            </a:r>
            <a:r>
              <a:rPr sz="550" spc="400" dirty="0">
                <a:solidFill>
                  <a:srgbClr val="E6EDFD"/>
                </a:solidFill>
                <a:latin typeface="Arial MT"/>
                <a:cs typeface="Arial MT"/>
                <a:hlinkClick r:id="rId2"/>
              </a:rPr>
              <a:t> </a:t>
            </a:r>
            <a:r>
              <a:rPr sz="550" spc="-30" dirty="0">
                <a:solidFill>
                  <a:srgbClr val="FFFFFF"/>
                </a:solidFill>
                <a:latin typeface="Arial MT"/>
                <a:cs typeface="Arial MT"/>
                <a:hlinkClick r:id="rId2"/>
              </a:rPr>
              <a:t>p</a:t>
            </a:r>
            <a:r>
              <a:rPr sz="550" spc="15" dirty="0">
                <a:solidFill>
                  <a:srgbClr val="FFFFFF"/>
                </a:solidFill>
                <a:latin typeface="Arial MT"/>
                <a:cs typeface="Arial MT"/>
                <a:hlinkClick r:id="rId2"/>
              </a:rPr>
              <a:t> </a:t>
            </a:r>
            <a:r>
              <a:rPr sz="550" dirty="0">
                <a:solidFill>
                  <a:srgbClr val="FFFFFF"/>
                </a:solidFill>
                <a:latin typeface="Arial MT"/>
                <a:cs typeface="Arial MT"/>
                <a:hlinkClick r:id="rId2"/>
              </a:rPr>
              <a:t>resen</a:t>
            </a:r>
            <a:r>
              <a:rPr sz="550" spc="-75" dirty="0">
                <a:solidFill>
                  <a:srgbClr val="FFFFFF"/>
                </a:solidFill>
                <a:latin typeface="Arial MT"/>
                <a:cs typeface="Arial MT"/>
                <a:hlinkClick r:id="rId2"/>
              </a:rPr>
              <a:t> </a:t>
            </a:r>
            <a:r>
              <a:rPr sz="550" dirty="0">
                <a:solidFill>
                  <a:srgbClr val="FFFFFF"/>
                </a:solidFill>
                <a:latin typeface="Arial MT"/>
                <a:cs typeface="Arial MT"/>
                <a:hlinkClick r:id="rId2"/>
              </a:rPr>
              <a:t>to</a:t>
            </a:r>
            <a:r>
              <a:rPr sz="550" spc="20" dirty="0">
                <a:solidFill>
                  <a:srgbClr val="FFFFFF"/>
                </a:solidFill>
                <a:latin typeface="Arial MT"/>
                <a:cs typeface="Arial MT"/>
                <a:hlinkClick r:id="rId2"/>
              </a:rPr>
              <a:t> </a:t>
            </a:r>
            <a:r>
              <a:rPr sz="550" spc="55" dirty="0">
                <a:solidFill>
                  <a:srgbClr val="FFFFFF"/>
                </a:solidFill>
                <a:latin typeface="Arial MT"/>
                <a:cs typeface="Arial MT"/>
                <a:hlinkClick r:id="rId2"/>
              </a:rPr>
              <a:t>tions</a:t>
            </a:r>
            <a:r>
              <a:rPr sz="550" spc="40" dirty="0">
                <a:solidFill>
                  <a:srgbClr val="FFFFFF"/>
                </a:solidFill>
                <a:latin typeface="Arial MT"/>
                <a:cs typeface="Arial MT"/>
                <a:hlinkClick r:id="rId2"/>
              </a:rPr>
              <a:t> </a:t>
            </a:r>
            <a:r>
              <a:rPr sz="550" spc="-25" dirty="0">
                <a:solidFill>
                  <a:srgbClr val="FFFFFF"/>
                </a:solidFill>
                <a:latin typeface="Arial MT"/>
                <a:cs typeface="Arial MT"/>
                <a:hlinkClick r:id="rId2"/>
              </a:rPr>
              <a:t>ai</a:t>
            </a:r>
            <a:endParaRPr sz="550">
              <a:latin typeface="Arial MT"/>
              <a:cs typeface="Arial MT"/>
            </a:endParaRPr>
          </a:p>
        </p:txBody>
      </p:sp>
      <mc:AlternateContent xmlns:mc="http://schemas.openxmlformats.org/markup-compatibility/2006" xmlns:p14="http://schemas.microsoft.com/office/powerpoint/2010/main">
        <mc:Choice Requires="p14">
          <p:contentPart p14:bwMode="auto" r:id="rId3">
            <p14:nvContentPartPr>
              <p14:cNvPr id="82" name="Ink 81">
                <a:extLst>
                  <a:ext uri="{FF2B5EF4-FFF2-40B4-BE49-F238E27FC236}">
                    <a16:creationId xmlns:a16="http://schemas.microsoft.com/office/drawing/2014/main" id="{A942978A-D5A5-880A-ABE5-20EC4E6D9E77}"/>
                  </a:ext>
                </a:extLst>
              </p14:cNvPr>
              <p14:cNvContentPartPr/>
              <p14:nvPr/>
            </p14:nvContentPartPr>
            <p14:xfrm>
              <a:off x="7124505" y="4295040"/>
              <a:ext cx="762840" cy="38520"/>
            </p14:xfrm>
          </p:contentPart>
        </mc:Choice>
        <mc:Fallback xmlns="">
          <p:pic>
            <p:nvPicPr>
              <p:cNvPr id="82" name="Ink 81">
                <a:extLst>
                  <a:ext uri="{FF2B5EF4-FFF2-40B4-BE49-F238E27FC236}">
                    <a16:creationId xmlns:a16="http://schemas.microsoft.com/office/drawing/2014/main" id="{A942978A-D5A5-880A-ABE5-20EC4E6D9E77}"/>
                  </a:ext>
                </a:extLst>
              </p:cNvPr>
              <p:cNvPicPr/>
              <p:nvPr/>
            </p:nvPicPr>
            <p:blipFill>
              <a:blip r:embed="rId4"/>
              <a:stretch>
                <a:fillRect/>
              </a:stretch>
            </p:blipFill>
            <p:spPr>
              <a:xfrm>
                <a:off x="7061505" y="4232400"/>
                <a:ext cx="888480" cy="1641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rcRect b="8333"/>
          <a:stretch/>
        </p:blipFill>
        <p:spPr>
          <a:xfrm>
            <a:off x="4906666" y="0"/>
            <a:ext cx="3053715" cy="4191000"/>
          </a:xfrm>
          <a:prstGeom prst="rect">
            <a:avLst/>
          </a:prstGeom>
        </p:spPr>
      </p:pic>
      <p:sp>
        <p:nvSpPr>
          <p:cNvPr id="3" name="object 3"/>
          <p:cNvSpPr txBox="1">
            <a:spLocks noGrp="1"/>
          </p:cNvSpPr>
          <p:nvPr>
            <p:ph type="title"/>
          </p:nvPr>
        </p:nvSpPr>
        <p:spPr>
          <a:xfrm>
            <a:off x="317149" y="1950466"/>
            <a:ext cx="1979295" cy="566420"/>
          </a:xfrm>
          <a:prstGeom prst="rect">
            <a:avLst/>
          </a:prstGeom>
        </p:spPr>
        <p:txBody>
          <a:bodyPr vert="horz" wrap="square" lIns="0" tIns="12700" rIns="0" bIns="0" rtlCol="0">
            <a:spAutoFit/>
          </a:bodyPr>
          <a:lstStyle/>
          <a:p>
            <a:pPr marL="12700">
              <a:lnSpc>
                <a:spcPct val="100000"/>
              </a:lnSpc>
              <a:spcBef>
                <a:spcPts val="100"/>
              </a:spcBef>
            </a:pPr>
            <a:r>
              <a:rPr sz="3550" dirty="0">
                <a:solidFill>
                  <a:srgbClr val="343434"/>
                </a:solidFill>
              </a:rPr>
              <a:t>THANKS</a:t>
            </a:r>
            <a:r>
              <a:rPr sz="3550" spc="370" dirty="0">
                <a:solidFill>
                  <a:srgbClr val="343434"/>
                </a:solidFill>
              </a:rPr>
              <a:t> </a:t>
            </a:r>
            <a:r>
              <a:rPr sz="3550" spc="-50" dirty="0">
                <a:solidFill>
                  <a:srgbClr val="363636"/>
                </a:solidFill>
              </a:rPr>
              <a:t>!</a:t>
            </a:r>
            <a:endParaRPr sz="35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655999" y="3176016"/>
            <a:ext cx="1471999" cy="1018032"/>
          </a:xfrm>
          <a:prstGeom prst="rect">
            <a:avLst/>
          </a:prstGeom>
        </p:spPr>
      </p:pic>
      <p:pic>
        <p:nvPicPr>
          <p:cNvPr id="3" name="object 3"/>
          <p:cNvPicPr/>
          <p:nvPr/>
        </p:nvPicPr>
        <p:blipFill>
          <a:blip r:embed="rId3" cstate="print"/>
          <a:stretch>
            <a:fillRect/>
          </a:stretch>
        </p:blipFill>
        <p:spPr>
          <a:xfrm>
            <a:off x="6866285" y="0"/>
            <a:ext cx="676571" cy="1280160"/>
          </a:xfrm>
          <a:prstGeom prst="rect">
            <a:avLst/>
          </a:prstGeom>
        </p:spPr>
      </p:pic>
      <p:sp>
        <p:nvSpPr>
          <p:cNvPr id="4" name="object 4"/>
          <p:cNvSpPr txBox="1">
            <a:spLocks noGrp="1"/>
          </p:cNvSpPr>
          <p:nvPr>
            <p:ph type="title"/>
          </p:nvPr>
        </p:nvSpPr>
        <p:spPr>
          <a:xfrm>
            <a:off x="1206124" y="1233932"/>
            <a:ext cx="5616575" cy="1892300"/>
          </a:xfrm>
          <a:prstGeom prst="rect">
            <a:avLst/>
          </a:prstGeom>
        </p:spPr>
        <p:txBody>
          <a:bodyPr vert="horz" wrap="square" lIns="0" tIns="131445" rIns="0" bIns="0" rtlCol="0">
            <a:spAutoFit/>
          </a:bodyPr>
          <a:lstStyle/>
          <a:p>
            <a:pPr marL="209550">
              <a:lnSpc>
                <a:spcPct val="100000"/>
              </a:lnSpc>
              <a:spcBef>
                <a:spcPts val="1035"/>
              </a:spcBef>
            </a:pPr>
            <a:r>
              <a:rPr sz="3000" spc="-10" dirty="0"/>
              <a:t>VERSATILITY</a:t>
            </a:r>
            <a:r>
              <a:rPr sz="3000" spc="20" dirty="0"/>
              <a:t> </a:t>
            </a:r>
            <a:r>
              <a:rPr sz="3000" spc="-10" dirty="0"/>
              <a:t>INAPPLICATIONS</a:t>
            </a:r>
            <a:endParaRPr sz="3000"/>
          </a:p>
          <a:p>
            <a:pPr marL="13335" marR="5080" indent="-1270">
              <a:lnSpc>
                <a:spcPct val="109700"/>
              </a:lnSpc>
              <a:spcBef>
                <a:spcPts val="295"/>
              </a:spcBef>
            </a:pPr>
            <a:r>
              <a:rPr sz="1500" dirty="0">
                <a:solidFill>
                  <a:srgbClr val="464646"/>
                </a:solidFill>
                <a:latin typeface="Calibri"/>
                <a:cs typeface="Calibri"/>
              </a:rPr>
              <a:t>Arduino</a:t>
            </a:r>
            <a:r>
              <a:rPr sz="1500" spc="5" dirty="0">
                <a:solidFill>
                  <a:srgbClr val="464646"/>
                </a:solidFill>
                <a:latin typeface="Calibri"/>
                <a:cs typeface="Calibri"/>
              </a:rPr>
              <a:t> </a:t>
            </a:r>
            <a:r>
              <a:rPr sz="1500" dirty="0">
                <a:solidFill>
                  <a:srgbClr val="444444"/>
                </a:solidFill>
                <a:latin typeface="Calibri"/>
                <a:cs typeface="Calibri"/>
              </a:rPr>
              <a:t>sensors</a:t>
            </a:r>
            <a:r>
              <a:rPr sz="1500" spc="-15" dirty="0">
                <a:solidFill>
                  <a:srgbClr val="444444"/>
                </a:solidFill>
                <a:latin typeface="Calibri"/>
                <a:cs typeface="Calibri"/>
              </a:rPr>
              <a:t> </a:t>
            </a:r>
            <a:r>
              <a:rPr sz="1500" dirty="0">
                <a:solidFill>
                  <a:srgbClr val="464646"/>
                </a:solidFill>
                <a:latin typeface="Calibri"/>
                <a:cs typeface="Calibri"/>
              </a:rPr>
              <a:t>can</a:t>
            </a:r>
            <a:r>
              <a:rPr sz="1500" spc="-40" dirty="0">
                <a:solidFill>
                  <a:srgbClr val="464646"/>
                </a:solidFill>
                <a:latin typeface="Calibri"/>
                <a:cs typeface="Calibri"/>
              </a:rPr>
              <a:t> </a:t>
            </a:r>
            <a:r>
              <a:rPr sz="1500" dirty="0">
                <a:solidFill>
                  <a:srgbClr val="464646"/>
                </a:solidFill>
                <a:latin typeface="Calibri"/>
                <a:cs typeface="Calibri"/>
              </a:rPr>
              <a:t>be</a:t>
            </a:r>
            <a:r>
              <a:rPr sz="1500" spc="-55" dirty="0">
                <a:solidFill>
                  <a:srgbClr val="464646"/>
                </a:solidFill>
                <a:latin typeface="Calibri"/>
                <a:cs typeface="Calibri"/>
              </a:rPr>
              <a:t> </a:t>
            </a:r>
            <a:r>
              <a:rPr sz="1500" spc="-10" dirty="0">
                <a:solidFill>
                  <a:srgbClr val="444444"/>
                </a:solidFill>
                <a:latin typeface="Calibri"/>
                <a:cs typeface="Calibri"/>
              </a:rPr>
              <a:t>employed</a:t>
            </a:r>
            <a:r>
              <a:rPr sz="1500" spc="25" dirty="0">
                <a:solidFill>
                  <a:srgbClr val="444444"/>
                </a:solidFill>
                <a:latin typeface="Calibri"/>
                <a:cs typeface="Calibri"/>
              </a:rPr>
              <a:t> </a:t>
            </a:r>
            <a:r>
              <a:rPr sz="1500" dirty="0">
                <a:solidFill>
                  <a:srgbClr val="444444"/>
                </a:solidFill>
                <a:latin typeface="Calibri"/>
                <a:cs typeface="Calibri"/>
              </a:rPr>
              <a:t>in</a:t>
            </a:r>
            <a:r>
              <a:rPr sz="1500" spc="-60" dirty="0">
                <a:solidFill>
                  <a:srgbClr val="444444"/>
                </a:solidFill>
                <a:latin typeface="Calibri"/>
                <a:cs typeface="Calibri"/>
              </a:rPr>
              <a:t> </a:t>
            </a:r>
            <a:r>
              <a:rPr sz="1500" dirty="0">
                <a:solidFill>
                  <a:srgbClr val="494949"/>
                </a:solidFill>
                <a:latin typeface="Calibri"/>
                <a:cs typeface="Calibri"/>
              </a:rPr>
              <a:t>a</a:t>
            </a:r>
            <a:r>
              <a:rPr sz="1500" spc="-65" dirty="0">
                <a:solidFill>
                  <a:srgbClr val="494949"/>
                </a:solidFill>
                <a:latin typeface="Calibri"/>
                <a:cs typeface="Calibri"/>
              </a:rPr>
              <a:t> </a:t>
            </a:r>
            <a:r>
              <a:rPr sz="1500" spc="-20" dirty="0">
                <a:solidFill>
                  <a:srgbClr val="444444"/>
                </a:solidFill>
                <a:latin typeface="Calibri"/>
                <a:cs typeface="Calibri"/>
              </a:rPr>
              <a:t>multitude</a:t>
            </a:r>
            <a:r>
              <a:rPr sz="1500" spc="20" dirty="0">
                <a:solidFill>
                  <a:srgbClr val="444444"/>
                </a:solidFill>
                <a:latin typeface="Calibri"/>
                <a:cs typeface="Calibri"/>
              </a:rPr>
              <a:t> </a:t>
            </a:r>
            <a:r>
              <a:rPr sz="1500" dirty="0">
                <a:solidFill>
                  <a:srgbClr val="494949"/>
                </a:solidFill>
                <a:latin typeface="Calibri"/>
                <a:cs typeface="Calibri"/>
              </a:rPr>
              <a:t>of</a:t>
            </a:r>
            <a:r>
              <a:rPr sz="1500" spc="-85" dirty="0">
                <a:solidFill>
                  <a:srgbClr val="494949"/>
                </a:solidFill>
                <a:latin typeface="Calibri"/>
                <a:cs typeface="Calibri"/>
              </a:rPr>
              <a:t> </a:t>
            </a:r>
            <a:r>
              <a:rPr sz="1500" spc="-10" dirty="0">
                <a:solidFill>
                  <a:srgbClr val="444444"/>
                </a:solidFill>
                <a:latin typeface="Calibri"/>
                <a:cs typeface="Calibri"/>
              </a:rPr>
              <a:t>applications</a:t>
            </a:r>
            <a:r>
              <a:rPr sz="1500" spc="35" dirty="0">
                <a:solidFill>
                  <a:srgbClr val="444444"/>
                </a:solidFill>
                <a:latin typeface="Calibri"/>
                <a:cs typeface="Calibri"/>
              </a:rPr>
              <a:t> </a:t>
            </a:r>
            <a:r>
              <a:rPr sz="1500" spc="-10" dirty="0">
                <a:solidFill>
                  <a:srgbClr val="464646"/>
                </a:solidFill>
                <a:latin typeface="Calibri"/>
                <a:cs typeface="Calibri"/>
              </a:rPr>
              <a:t>ranging </a:t>
            </a:r>
            <a:r>
              <a:rPr sz="1500" dirty="0">
                <a:solidFill>
                  <a:srgbClr val="464646"/>
                </a:solidFill>
                <a:latin typeface="Calibri"/>
                <a:cs typeface="Calibri"/>
              </a:rPr>
              <a:t>from</a:t>
            </a:r>
            <a:r>
              <a:rPr sz="1500" spc="-50" dirty="0">
                <a:solidFill>
                  <a:srgbClr val="464646"/>
                </a:solidFill>
                <a:latin typeface="Calibri"/>
                <a:cs typeface="Calibri"/>
              </a:rPr>
              <a:t> </a:t>
            </a:r>
            <a:r>
              <a:rPr sz="1500" dirty="0">
                <a:solidFill>
                  <a:srgbClr val="464646"/>
                </a:solidFill>
                <a:latin typeface="Calibri"/>
                <a:cs typeface="Calibri"/>
              </a:rPr>
              <a:t>home</a:t>
            </a:r>
            <a:r>
              <a:rPr sz="1500" spc="-50" dirty="0">
                <a:solidFill>
                  <a:srgbClr val="464646"/>
                </a:solidFill>
                <a:latin typeface="Calibri"/>
                <a:cs typeface="Calibri"/>
              </a:rPr>
              <a:t> </a:t>
            </a:r>
            <a:r>
              <a:rPr sz="1500" spc="-20" dirty="0">
                <a:solidFill>
                  <a:srgbClr val="464646"/>
                </a:solidFill>
                <a:latin typeface="Calibri"/>
                <a:cs typeface="Calibri"/>
              </a:rPr>
              <a:t>automation,</a:t>
            </a:r>
            <a:r>
              <a:rPr sz="1500" spc="20" dirty="0">
                <a:solidFill>
                  <a:srgbClr val="464646"/>
                </a:solidFill>
                <a:latin typeface="Calibri"/>
                <a:cs typeface="Calibri"/>
              </a:rPr>
              <a:t> </a:t>
            </a:r>
            <a:r>
              <a:rPr sz="1500" spc="-10" dirty="0">
                <a:solidFill>
                  <a:srgbClr val="464646"/>
                </a:solidFill>
                <a:latin typeface="Calibri"/>
                <a:cs typeface="Calibri"/>
              </a:rPr>
              <a:t>weather</a:t>
            </a:r>
            <a:r>
              <a:rPr sz="1500" spc="-25" dirty="0">
                <a:solidFill>
                  <a:srgbClr val="464646"/>
                </a:solidFill>
                <a:latin typeface="Calibri"/>
                <a:cs typeface="Calibri"/>
              </a:rPr>
              <a:t> </a:t>
            </a:r>
            <a:r>
              <a:rPr sz="1500" spc="-10" dirty="0">
                <a:solidFill>
                  <a:srgbClr val="444444"/>
                </a:solidFill>
                <a:latin typeface="Calibri"/>
                <a:cs typeface="Calibri"/>
              </a:rPr>
              <a:t>stations,</a:t>
            </a:r>
            <a:r>
              <a:rPr sz="1500" spc="-15" dirty="0">
                <a:solidFill>
                  <a:srgbClr val="444444"/>
                </a:solidFill>
                <a:latin typeface="Calibri"/>
                <a:cs typeface="Calibri"/>
              </a:rPr>
              <a:t> </a:t>
            </a:r>
            <a:r>
              <a:rPr sz="1500" dirty="0">
                <a:solidFill>
                  <a:srgbClr val="464646"/>
                </a:solidFill>
                <a:latin typeface="Calibri"/>
                <a:cs typeface="Calibri"/>
              </a:rPr>
              <a:t>to</a:t>
            </a:r>
            <a:r>
              <a:rPr sz="1500" spc="-40" dirty="0">
                <a:solidFill>
                  <a:srgbClr val="464646"/>
                </a:solidFill>
                <a:latin typeface="Calibri"/>
                <a:cs typeface="Calibri"/>
              </a:rPr>
              <a:t> </a:t>
            </a:r>
            <a:r>
              <a:rPr sz="1500" spc="-10" dirty="0">
                <a:solidFill>
                  <a:srgbClr val="464646"/>
                </a:solidFill>
                <a:latin typeface="Calibri"/>
                <a:cs typeface="Calibri"/>
              </a:rPr>
              <a:t>robotics</a:t>
            </a:r>
            <a:r>
              <a:rPr sz="1500" spc="-25" dirty="0">
                <a:solidFill>
                  <a:srgbClr val="464646"/>
                </a:solidFill>
                <a:latin typeface="Calibri"/>
                <a:cs typeface="Calibri"/>
              </a:rPr>
              <a:t> </a:t>
            </a:r>
            <a:r>
              <a:rPr sz="1500" dirty="0">
                <a:solidFill>
                  <a:srgbClr val="464646"/>
                </a:solidFill>
                <a:latin typeface="Calibri"/>
                <a:cs typeface="Calibri"/>
              </a:rPr>
              <a:t>and</a:t>
            </a:r>
            <a:r>
              <a:rPr sz="1500" spc="-40" dirty="0">
                <a:solidFill>
                  <a:srgbClr val="464646"/>
                </a:solidFill>
                <a:latin typeface="Calibri"/>
                <a:cs typeface="Calibri"/>
              </a:rPr>
              <a:t> </a:t>
            </a:r>
            <a:r>
              <a:rPr sz="1500" spc="-10" dirty="0">
                <a:solidFill>
                  <a:srgbClr val="444444"/>
                </a:solidFill>
                <a:latin typeface="Calibri"/>
                <a:cs typeface="Calibri"/>
              </a:rPr>
              <a:t>environmental </a:t>
            </a:r>
            <a:r>
              <a:rPr sz="1500" spc="-10" dirty="0">
                <a:solidFill>
                  <a:srgbClr val="464646"/>
                </a:solidFill>
                <a:latin typeface="Calibri"/>
                <a:cs typeface="Calibri"/>
              </a:rPr>
              <a:t>monitoring.</a:t>
            </a:r>
            <a:r>
              <a:rPr sz="1500" spc="25" dirty="0">
                <a:solidFill>
                  <a:srgbClr val="464646"/>
                </a:solidFill>
                <a:latin typeface="Calibri"/>
                <a:cs typeface="Calibri"/>
              </a:rPr>
              <a:t> </a:t>
            </a:r>
            <a:r>
              <a:rPr sz="1500" dirty="0">
                <a:solidFill>
                  <a:srgbClr val="464646"/>
                </a:solidFill>
                <a:latin typeface="Calibri"/>
                <a:cs typeface="Calibri"/>
              </a:rPr>
              <a:t>This</a:t>
            </a:r>
            <a:r>
              <a:rPr sz="1500" spc="-75" dirty="0">
                <a:solidFill>
                  <a:srgbClr val="464646"/>
                </a:solidFill>
                <a:latin typeface="Calibri"/>
                <a:cs typeface="Calibri"/>
              </a:rPr>
              <a:t> </a:t>
            </a:r>
            <a:r>
              <a:rPr sz="1500" spc="-25" dirty="0">
                <a:solidFill>
                  <a:srgbClr val="444444"/>
                </a:solidFill>
                <a:latin typeface="Calibri"/>
                <a:cs typeface="Calibri"/>
              </a:rPr>
              <a:t>versatility</a:t>
            </a:r>
            <a:r>
              <a:rPr sz="1500" spc="-35" dirty="0">
                <a:solidFill>
                  <a:srgbClr val="444444"/>
                </a:solidFill>
                <a:latin typeface="Calibri"/>
                <a:cs typeface="Calibri"/>
              </a:rPr>
              <a:t> </a:t>
            </a:r>
            <a:r>
              <a:rPr sz="1500" spc="-10" dirty="0">
                <a:solidFill>
                  <a:srgbClr val="444444"/>
                </a:solidFill>
                <a:latin typeface="Calibri"/>
                <a:cs typeface="Calibri"/>
              </a:rPr>
              <a:t>allows</a:t>
            </a:r>
            <a:r>
              <a:rPr sz="1500" spc="-50" dirty="0">
                <a:solidFill>
                  <a:srgbClr val="444444"/>
                </a:solidFill>
                <a:latin typeface="Calibri"/>
                <a:cs typeface="Calibri"/>
              </a:rPr>
              <a:t> </a:t>
            </a:r>
            <a:r>
              <a:rPr sz="1500" dirty="0">
                <a:solidFill>
                  <a:srgbClr val="444444"/>
                </a:solidFill>
                <a:latin typeface="Calibri"/>
                <a:cs typeface="Calibri"/>
              </a:rPr>
              <a:t>hobbyists</a:t>
            </a:r>
            <a:r>
              <a:rPr sz="1500" spc="5" dirty="0">
                <a:solidFill>
                  <a:srgbClr val="444444"/>
                </a:solidFill>
                <a:latin typeface="Calibri"/>
                <a:cs typeface="Calibri"/>
              </a:rPr>
              <a:t> </a:t>
            </a:r>
            <a:r>
              <a:rPr sz="1500" dirty="0">
                <a:solidFill>
                  <a:srgbClr val="464646"/>
                </a:solidFill>
                <a:latin typeface="Calibri"/>
                <a:cs typeface="Calibri"/>
              </a:rPr>
              <a:t>and</a:t>
            </a:r>
            <a:r>
              <a:rPr sz="1500" spc="-30" dirty="0">
                <a:solidFill>
                  <a:srgbClr val="464646"/>
                </a:solidFill>
                <a:latin typeface="Calibri"/>
                <a:cs typeface="Calibri"/>
              </a:rPr>
              <a:t> </a:t>
            </a:r>
            <a:r>
              <a:rPr sz="1500" spc="-10" dirty="0">
                <a:solidFill>
                  <a:srgbClr val="464646"/>
                </a:solidFill>
                <a:latin typeface="Calibri"/>
                <a:cs typeface="Calibri"/>
              </a:rPr>
              <a:t>professionals</a:t>
            </a:r>
            <a:r>
              <a:rPr sz="1500" spc="55" dirty="0">
                <a:solidFill>
                  <a:srgbClr val="464646"/>
                </a:solidFill>
                <a:latin typeface="Calibri"/>
                <a:cs typeface="Calibri"/>
              </a:rPr>
              <a:t> </a:t>
            </a:r>
            <a:r>
              <a:rPr sz="1500" spc="-10" dirty="0">
                <a:solidFill>
                  <a:srgbClr val="464646"/>
                </a:solidFill>
                <a:latin typeface="Calibri"/>
                <a:cs typeface="Calibri"/>
              </a:rPr>
              <a:t>alike</a:t>
            </a:r>
            <a:r>
              <a:rPr sz="1500" spc="-40" dirty="0">
                <a:solidFill>
                  <a:srgbClr val="464646"/>
                </a:solidFill>
                <a:latin typeface="Calibri"/>
                <a:cs typeface="Calibri"/>
              </a:rPr>
              <a:t> </a:t>
            </a:r>
            <a:r>
              <a:rPr sz="1500" spc="-25" dirty="0">
                <a:solidFill>
                  <a:srgbClr val="464646"/>
                </a:solidFill>
                <a:latin typeface="Calibri"/>
                <a:cs typeface="Calibri"/>
              </a:rPr>
              <a:t>to </a:t>
            </a:r>
            <a:r>
              <a:rPr sz="1500" spc="-10" dirty="0">
                <a:solidFill>
                  <a:srgbClr val="444444"/>
                </a:solidFill>
                <a:latin typeface="Calibri"/>
                <a:cs typeface="Calibri"/>
              </a:rPr>
              <a:t>utilize</a:t>
            </a:r>
            <a:r>
              <a:rPr sz="1500" spc="-75" dirty="0">
                <a:solidFill>
                  <a:srgbClr val="444444"/>
                </a:solidFill>
                <a:latin typeface="Calibri"/>
                <a:cs typeface="Calibri"/>
              </a:rPr>
              <a:t> </a:t>
            </a:r>
            <a:r>
              <a:rPr sz="1500" dirty="0">
                <a:solidFill>
                  <a:srgbClr val="444444"/>
                </a:solidFill>
                <a:latin typeface="Calibri"/>
                <a:cs typeface="Calibri"/>
              </a:rPr>
              <a:t>them</a:t>
            </a:r>
            <a:r>
              <a:rPr sz="1500" spc="-65" dirty="0">
                <a:solidFill>
                  <a:srgbClr val="444444"/>
                </a:solidFill>
                <a:latin typeface="Calibri"/>
                <a:cs typeface="Calibri"/>
              </a:rPr>
              <a:t> </a:t>
            </a:r>
            <a:r>
              <a:rPr sz="1500" dirty="0">
                <a:solidFill>
                  <a:srgbClr val="444444"/>
                </a:solidFill>
                <a:latin typeface="Calibri"/>
                <a:cs typeface="Calibri"/>
              </a:rPr>
              <a:t>in</a:t>
            </a:r>
            <a:r>
              <a:rPr sz="1500" spc="-85" dirty="0">
                <a:solidFill>
                  <a:srgbClr val="444444"/>
                </a:solidFill>
                <a:latin typeface="Calibri"/>
                <a:cs typeface="Calibri"/>
              </a:rPr>
              <a:t> </a:t>
            </a:r>
            <a:r>
              <a:rPr sz="1500" spc="-20" dirty="0">
                <a:solidFill>
                  <a:srgbClr val="464646"/>
                </a:solidFill>
                <a:latin typeface="Calibri"/>
                <a:cs typeface="Calibri"/>
              </a:rPr>
              <a:t>innovative</a:t>
            </a:r>
            <a:r>
              <a:rPr sz="1500" spc="10" dirty="0">
                <a:solidFill>
                  <a:srgbClr val="464646"/>
                </a:solidFill>
                <a:latin typeface="Calibri"/>
                <a:cs typeface="Calibri"/>
              </a:rPr>
              <a:t> </a:t>
            </a:r>
            <a:r>
              <a:rPr sz="1500" dirty="0">
                <a:solidFill>
                  <a:srgbClr val="464646"/>
                </a:solidFill>
                <a:latin typeface="Calibri"/>
                <a:cs typeface="Calibri"/>
              </a:rPr>
              <a:t>ways,</a:t>
            </a:r>
            <a:r>
              <a:rPr sz="1500" spc="-55" dirty="0">
                <a:solidFill>
                  <a:srgbClr val="464646"/>
                </a:solidFill>
                <a:latin typeface="Calibri"/>
                <a:cs typeface="Calibri"/>
              </a:rPr>
              <a:t> </a:t>
            </a:r>
            <a:r>
              <a:rPr sz="1500" dirty="0">
                <a:solidFill>
                  <a:srgbClr val="464646"/>
                </a:solidFill>
                <a:latin typeface="Calibri"/>
                <a:cs typeface="Calibri"/>
              </a:rPr>
              <a:t>enhancing</a:t>
            </a:r>
            <a:r>
              <a:rPr sz="1500" spc="-45" dirty="0">
                <a:solidFill>
                  <a:srgbClr val="464646"/>
                </a:solidFill>
                <a:latin typeface="Calibri"/>
                <a:cs typeface="Calibri"/>
              </a:rPr>
              <a:t> </a:t>
            </a:r>
            <a:r>
              <a:rPr sz="1500" spc="-10" dirty="0">
                <a:solidFill>
                  <a:srgbClr val="444444"/>
                </a:solidFill>
                <a:latin typeface="Calibri"/>
                <a:cs typeface="Calibri"/>
              </a:rPr>
              <a:t>project</a:t>
            </a:r>
            <a:r>
              <a:rPr sz="1500" spc="-45" dirty="0">
                <a:solidFill>
                  <a:srgbClr val="444444"/>
                </a:solidFill>
                <a:latin typeface="Calibri"/>
                <a:cs typeface="Calibri"/>
              </a:rPr>
              <a:t> </a:t>
            </a:r>
            <a:r>
              <a:rPr sz="1500" spc="-10" dirty="0">
                <a:solidFill>
                  <a:srgbClr val="464646"/>
                </a:solidFill>
                <a:latin typeface="Calibri"/>
                <a:cs typeface="Calibri"/>
              </a:rPr>
              <a:t>capabilities </a:t>
            </a:r>
            <a:r>
              <a:rPr sz="1500" spc="-10" dirty="0">
                <a:solidFill>
                  <a:srgbClr val="444444"/>
                </a:solidFill>
                <a:latin typeface="Calibri"/>
                <a:cs typeface="Calibri"/>
              </a:rPr>
              <a:t>significantly.</a:t>
            </a:r>
            <a:endParaRPr sz="15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118095" y="960119"/>
            <a:ext cx="475428" cy="466344"/>
          </a:xfrm>
          <a:prstGeom prst="rect">
            <a:avLst/>
          </a:prstGeom>
        </p:spPr>
      </p:pic>
      <p:pic>
        <p:nvPicPr>
          <p:cNvPr id="4" name="object 4"/>
          <p:cNvPicPr/>
          <p:nvPr/>
        </p:nvPicPr>
        <p:blipFill>
          <a:blip r:embed="rId3" cstate="print"/>
          <a:stretch>
            <a:fillRect/>
          </a:stretch>
        </p:blipFill>
        <p:spPr>
          <a:xfrm>
            <a:off x="4723809" y="957072"/>
            <a:ext cx="469333" cy="469391"/>
          </a:xfrm>
          <a:prstGeom prst="rect">
            <a:avLst/>
          </a:prstGeom>
        </p:spPr>
      </p:pic>
      <p:pic>
        <p:nvPicPr>
          <p:cNvPr id="5" name="object 5"/>
          <p:cNvPicPr/>
          <p:nvPr/>
        </p:nvPicPr>
        <p:blipFill>
          <a:blip r:embed="rId4" cstate="print"/>
          <a:stretch>
            <a:fillRect/>
          </a:stretch>
        </p:blipFill>
        <p:spPr>
          <a:xfrm>
            <a:off x="7326476" y="0"/>
            <a:ext cx="801523" cy="1426464"/>
          </a:xfrm>
          <a:prstGeom prst="rect">
            <a:avLst/>
          </a:prstGeom>
        </p:spPr>
      </p:pic>
      <p:sp>
        <p:nvSpPr>
          <p:cNvPr id="6" name="object 6"/>
          <p:cNvSpPr/>
          <p:nvPr/>
        </p:nvSpPr>
        <p:spPr>
          <a:xfrm>
            <a:off x="353523" y="1589532"/>
            <a:ext cx="2249170" cy="0"/>
          </a:xfrm>
          <a:custGeom>
            <a:avLst/>
            <a:gdLst/>
            <a:ahLst/>
            <a:cxnLst/>
            <a:rect l="l" t="t" r="r" b="b"/>
            <a:pathLst>
              <a:path w="2249170">
                <a:moveTo>
                  <a:pt x="0" y="0"/>
                </a:moveTo>
                <a:lnTo>
                  <a:pt x="2249142" y="0"/>
                </a:lnTo>
              </a:path>
            </a:pathLst>
          </a:custGeom>
          <a:ln w="9144">
            <a:solidFill>
              <a:srgbClr val="000000"/>
            </a:solidFill>
          </a:ln>
        </p:spPr>
        <p:txBody>
          <a:bodyPr wrap="square" lIns="0" tIns="0" rIns="0" bIns="0" rtlCol="0"/>
          <a:lstStyle/>
          <a:p>
            <a:endParaRPr/>
          </a:p>
        </p:txBody>
      </p:sp>
      <p:sp>
        <p:nvSpPr>
          <p:cNvPr id="7" name="object 7"/>
          <p:cNvSpPr/>
          <p:nvPr/>
        </p:nvSpPr>
        <p:spPr>
          <a:xfrm>
            <a:off x="2956190" y="1589532"/>
            <a:ext cx="2249170" cy="0"/>
          </a:xfrm>
          <a:custGeom>
            <a:avLst/>
            <a:gdLst/>
            <a:ahLst/>
            <a:cxnLst/>
            <a:rect l="l" t="t" r="r" b="b"/>
            <a:pathLst>
              <a:path w="2249170">
                <a:moveTo>
                  <a:pt x="0" y="0"/>
                </a:moveTo>
                <a:lnTo>
                  <a:pt x="2249142" y="0"/>
                </a:lnTo>
              </a:path>
            </a:pathLst>
          </a:custGeom>
          <a:ln w="9144">
            <a:solidFill>
              <a:srgbClr val="000000"/>
            </a:solidFill>
          </a:ln>
        </p:spPr>
        <p:txBody>
          <a:bodyPr wrap="square" lIns="0" tIns="0" rIns="0" bIns="0" rtlCol="0"/>
          <a:lstStyle/>
          <a:p>
            <a:endParaRPr/>
          </a:p>
        </p:txBody>
      </p:sp>
      <p:sp>
        <p:nvSpPr>
          <p:cNvPr id="8" name="object 8"/>
          <p:cNvSpPr/>
          <p:nvPr/>
        </p:nvSpPr>
        <p:spPr>
          <a:xfrm>
            <a:off x="5555809" y="1589532"/>
            <a:ext cx="2249170" cy="0"/>
          </a:xfrm>
          <a:custGeom>
            <a:avLst/>
            <a:gdLst/>
            <a:ahLst/>
            <a:cxnLst/>
            <a:rect l="l" t="t" r="r" b="b"/>
            <a:pathLst>
              <a:path w="2249170">
                <a:moveTo>
                  <a:pt x="0" y="0"/>
                </a:moveTo>
                <a:lnTo>
                  <a:pt x="2249142" y="0"/>
                </a:lnTo>
              </a:path>
            </a:pathLst>
          </a:custGeom>
          <a:ln w="9144">
            <a:solidFill>
              <a:srgbClr val="000000"/>
            </a:solidFill>
          </a:ln>
        </p:spPr>
        <p:txBody>
          <a:bodyPr wrap="square" lIns="0" tIns="0" rIns="0" bIns="0" rtlCol="0"/>
          <a:lstStyle/>
          <a:p>
            <a:endParaRPr/>
          </a:p>
        </p:txBody>
      </p:sp>
      <p:grpSp>
        <p:nvGrpSpPr>
          <p:cNvPr id="9" name="object 9"/>
          <p:cNvGrpSpPr/>
          <p:nvPr/>
        </p:nvGrpSpPr>
        <p:grpSpPr>
          <a:xfrm>
            <a:off x="36571" y="3956303"/>
            <a:ext cx="372110" cy="615950"/>
            <a:chOff x="36571" y="3956303"/>
            <a:chExt cx="372110" cy="615950"/>
          </a:xfrm>
        </p:grpSpPr>
        <p:pic>
          <p:nvPicPr>
            <p:cNvPr id="10" name="object 10"/>
            <p:cNvPicPr/>
            <p:nvPr/>
          </p:nvPicPr>
          <p:blipFill>
            <a:blip r:embed="rId5" cstate="print"/>
            <a:stretch>
              <a:fillRect/>
            </a:stretch>
          </p:blipFill>
          <p:spPr>
            <a:xfrm>
              <a:off x="36571" y="4078223"/>
              <a:ext cx="131047" cy="493776"/>
            </a:xfrm>
            <a:prstGeom prst="rect">
              <a:avLst/>
            </a:prstGeom>
          </p:spPr>
        </p:pic>
        <p:pic>
          <p:nvPicPr>
            <p:cNvPr id="11" name="object 11"/>
            <p:cNvPicPr/>
            <p:nvPr/>
          </p:nvPicPr>
          <p:blipFill>
            <a:blip r:embed="rId6" cstate="print"/>
            <a:stretch>
              <a:fillRect/>
            </a:stretch>
          </p:blipFill>
          <p:spPr>
            <a:xfrm>
              <a:off x="158476" y="3956303"/>
              <a:ext cx="249904" cy="478536"/>
            </a:xfrm>
            <a:prstGeom prst="rect">
              <a:avLst/>
            </a:prstGeom>
          </p:spPr>
        </p:pic>
      </p:grpSp>
      <p:pic>
        <p:nvPicPr>
          <p:cNvPr id="12" name="object 12"/>
          <p:cNvPicPr/>
          <p:nvPr/>
        </p:nvPicPr>
        <p:blipFill>
          <a:blip r:embed="rId7" cstate="print"/>
          <a:stretch>
            <a:fillRect/>
          </a:stretch>
        </p:blipFill>
        <p:spPr>
          <a:xfrm>
            <a:off x="0" y="3685032"/>
            <a:ext cx="210285" cy="213359"/>
          </a:xfrm>
          <a:prstGeom prst="rect">
            <a:avLst/>
          </a:prstGeom>
        </p:spPr>
      </p:pic>
      <p:sp>
        <p:nvSpPr>
          <p:cNvPr id="13" name="object 13"/>
          <p:cNvSpPr txBox="1">
            <a:spLocks noGrp="1"/>
          </p:cNvSpPr>
          <p:nvPr>
            <p:ph type="title"/>
          </p:nvPr>
        </p:nvSpPr>
        <p:spPr>
          <a:prstGeom prst="rect">
            <a:avLst/>
          </a:prstGeom>
        </p:spPr>
        <p:txBody>
          <a:bodyPr vert="horz" wrap="square" lIns="0" tIns="66675" rIns="0" bIns="0" rtlCol="0">
            <a:spAutoFit/>
          </a:bodyPr>
          <a:lstStyle/>
          <a:p>
            <a:pPr marL="12700">
              <a:lnSpc>
                <a:spcPct val="100000"/>
              </a:lnSpc>
              <a:spcBef>
                <a:spcPts val="525"/>
              </a:spcBef>
            </a:pPr>
            <a:r>
              <a:rPr sz="1750" dirty="0">
                <a:solidFill>
                  <a:srgbClr val="333333"/>
                </a:solidFill>
              </a:rPr>
              <a:t>COMPREHENSIVE</a:t>
            </a:r>
            <a:r>
              <a:rPr sz="1750" spc="180" dirty="0">
                <a:solidFill>
                  <a:srgbClr val="333333"/>
                </a:solidFill>
              </a:rPr>
              <a:t> </a:t>
            </a:r>
            <a:r>
              <a:rPr sz="1750" dirty="0"/>
              <a:t>OVERVIEW</a:t>
            </a:r>
            <a:r>
              <a:rPr sz="1750" spc="90" dirty="0"/>
              <a:t> </a:t>
            </a:r>
            <a:r>
              <a:rPr sz="1750" dirty="0">
                <a:solidFill>
                  <a:srgbClr val="343434"/>
                </a:solidFill>
              </a:rPr>
              <a:t>OF</a:t>
            </a:r>
            <a:r>
              <a:rPr sz="1750" spc="-30" dirty="0">
                <a:solidFill>
                  <a:srgbClr val="343434"/>
                </a:solidFill>
              </a:rPr>
              <a:t> </a:t>
            </a:r>
            <a:r>
              <a:rPr sz="1750" dirty="0">
                <a:solidFill>
                  <a:srgbClr val="333333"/>
                </a:solidFill>
              </a:rPr>
              <a:t>TEMPERATURE</a:t>
            </a:r>
            <a:r>
              <a:rPr sz="1750" spc="195" dirty="0">
                <a:solidFill>
                  <a:srgbClr val="333333"/>
                </a:solidFill>
              </a:rPr>
              <a:t> </a:t>
            </a:r>
            <a:r>
              <a:rPr sz="1750" spc="-10" dirty="0">
                <a:solidFill>
                  <a:srgbClr val="343434"/>
                </a:solidFill>
              </a:rPr>
              <a:t>SENSORS</a:t>
            </a:r>
            <a:endParaRPr sz="1750"/>
          </a:p>
          <a:p>
            <a:pPr marL="20320">
              <a:lnSpc>
                <a:spcPct val="100000"/>
              </a:lnSpc>
              <a:spcBef>
                <a:spcPts val="254"/>
              </a:spcBef>
            </a:pPr>
            <a:r>
              <a:rPr sz="1050" spc="-10" dirty="0">
                <a:solidFill>
                  <a:srgbClr val="464646"/>
                </a:solidFill>
                <a:latin typeface="Calibri"/>
                <a:cs typeface="Calibri"/>
              </a:rPr>
              <a:t>Exploring</a:t>
            </a:r>
            <a:r>
              <a:rPr sz="1050" spc="20" dirty="0">
                <a:solidFill>
                  <a:srgbClr val="464646"/>
                </a:solidFill>
                <a:latin typeface="Calibri"/>
                <a:cs typeface="Calibri"/>
              </a:rPr>
              <a:t> </a:t>
            </a:r>
            <a:r>
              <a:rPr sz="1050" dirty="0">
                <a:solidFill>
                  <a:srgbClr val="464646"/>
                </a:solidFill>
                <a:latin typeface="Calibri"/>
                <a:cs typeface="Calibri"/>
              </a:rPr>
              <a:t>Types</a:t>
            </a:r>
            <a:r>
              <a:rPr sz="1050" spc="-10" dirty="0">
                <a:solidFill>
                  <a:srgbClr val="464646"/>
                </a:solidFill>
                <a:latin typeface="Calibri"/>
                <a:cs typeface="Calibri"/>
              </a:rPr>
              <a:t> </a:t>
            </a:r>
            <a:r>
              <a:rPr sz="1050" dirty="0">
                <a:solidFill>
                  <a:srgbClr val="464646"/>
                </a:solidFill>
                <a:latin typeface="Calibri"/>
                <a:cs typeface="Calibri"/>
              </a:rPr>
              <a:t>and</a:t>
            </a:r>
            <a:r>
              <a:rPr sz="1050" spc="-45" dirty="0">
                <a:solidFill>
                  <a:srgbClr val="464646"/>
                </a:solidFill>
                <a:latin typeface="Calibri"/>
                <a:cs typeface="Calibri"/>
              </a:rPr>
              <a:t> </a:t>
            </a:r>
            <a:r>
              <a:rPr sz="1050" dirty="0">
                <a:solidFill>
                  <a:srgbClr val="444444"/>
                </a:solidFill>
                <a:latin typeface="Calibri"/>
                <a:cs typeface="Calibri"/>
              </a:rPr>
              <a:t>Their</a:t>
            </a:r>
            <a:r>
              <a:rPr sz="1050" spc="-30" dirty="0">
                <a:solidFill>
                  <a:srgbClr val="444444"/>
                </a:solidFill>
                <a:latin typeface="Calibri"/>
                <a:cs typeface="Calibri"/>
              </a:rPr>
              <a:t> </a:t>
            </a:r>
            <a:r>
              <a:rPr sz="1050" dirty="0">
                <a:solidFill>
                  <a:srgbClr val="464646"/>
                </a:solidFill>
                <a:latin typeface="Calibri"/>
                <a:cs typeface="Calibri"/>
              </a:rPr>
              <a:t>Unique</a:t>
            </a:r>
            <a:r>
              <a:rPr sz="1050" spc="-30" dirty="0">
                <a:solidFill>
                  <a:srgbClr val="464646"/>
                </a:solidFill>
                <a:latin typeface="Calibri"/>
                <a:cs typeface="Calibri"/>
              </a:rPr>
              <a:t> </a:t>
            </a:r>
            <a:r>
              <a:rPr sz="1050" spc="-10" dirty="0">
                <a:solidFill>
                  <a:srgbClr val="464646"/>
                </a:solidFill>
                <a:latin typeface="Calibri"/>
                <a:cs typeface="Calibri"/>
              </a:rPr>
              <a:t>Advantages</a:t>
            </a:r>
            <a:endParaRPr sz="1050">
              <a:latin typeface="Calibri"/>
              <a:cs typeface="Calibri"/>
            </a:endParaRPr>
          </a:p>
        </p:txBody>
      </p:sp>
      <p:sp>
        <p:nvSpPr>
          <p:cNvPr id="14" name="object 14"/>
          <p:cNvSpPr txBox="1"/>
          <p:nvPr/>
        </p:nvSpPr>
        <p:spPr>
          <a:xfrm>
            <a:off x="322772" y="1673605"/>
            <a:ext cx="2178050" cy="2602865"/>
          </a:xfrm>
          <a:prstGeom prst="rect">
            <a:avLst/>
          </a:prstGeom>
        </p:spPr>
        <p:txBody>
          <a:bodyPr vert="horz" wrap="square" lIns="0" tIns="24130" rIns="0" bIns="0" rtlCol="0">
            <a:spAutoFit/>
          </a:bodyPr>
          <a:lstStyle/>
          <a:p>
            <a:pPr marL="17145" marR="139065" indent="-5080">
              <a:lnSpc>
                <a:spcPts val="1200"/>
              </a:lnSpc>
              <a:spcBef>
                <a:spcPts val="190"/>
              </a:spcBef>
            </a:pPr>
            <a:r>
              <a:rPr sz="1050" dirty="0">
                <a:solidFill>
                  <a:srgbClr val="313131"/>
                </a:solidFill>
                <a:latin typeface="Cambria"/>
                <a:cs typeface="Cambria"/>
              </a:rPr>
              <a:t>UNDERSTANDING</a:t>
            </a:r>
            <a:r>
              <a:rPr sz="1050" spc="140" dirty="0">
                <a:solidFill>
                  <a:srgbClr val="313131"/>
                </a:solidFill>
                <a:latin typeface="Cambria"/>
                <a:cs typeface="Cambria"/>
              </a:rPr>
              <a:t> </a:t>
            </a:r>
            <a:r>
              <a:rPr sz="1050" spc="-10" dirty="0">
                <a:solidFill>
                  <a:srgbClr val="313131"/>
                </a:solidFill>
                <a:latin typeface="Cambria"/>
                <a:cs typeface="Cambria"/>
              </a:rPr>
              <a:t>TEMPERATURE </a:t>
            </a:r>
            <a:r>
              <a:rPr sz="1050" spc="-10" dirty="0">
                <a:solidFill>
                  <a:srgbClr val="343434"/>
                </a:solidFill>
                <a:latin typeface="Cambria"/>
                <a:cs typeface="Cambria"/>
              </a:rPr>
              <a:t>SENSORS</a:t>
            </a:r>
            <a:endParaRPr sz="1050">
              <a:latin typeface="Cambria"/>
              <a:cs typeface="Cambria"/>
            </a:endParaRPr>
          </a:p>
          <a:p>
            <a:pPr marL="14604" marR="5080" indent="1905">
              <a:lnSpc>
                <a:spcPct val="117000"/>
              </a:lnSpc>
              <a:spcBef>
                <a:spcPts val="295"/>
              </a:spcBef>
            </a:pPr>
            <a:r>
              <a:rPr sz="1150" dirty="0">
                <a:solidFill>
                  <a:srgbClr val="333333"/>
                </a:solidFill>
                <a:latin typeface="Calibri"/>
                <a:cs typeface="Calibri"/>
              </a:rPr>
              <a:t>Temperature</a:t>
            </a:r>
            <a:r>
              <a:rPr sz="1150" spc="225" dirty="0">
                <a:solidFill>
                  <a:srgbClr val="333333"/>
                </a:solidFill>
                <a:latin typeface="Calibri"/>
                <a:cs typeface="Calibri"/>
              </a:rPr>
              <a:t> </a:t>
            </a:r>
            <a:r>
              <a:rPr sz="1150" dirty="0">
                <a:solidFill>
                  <a:srgbClr val="343434"/>
                </a:solidFill>
                <a:latin typeface="Calibri"/>
                <a:cs typeface="Calibri"/>
              </a:rPr>
              <a:t>sensors</a:t>
            </a:r>
            <a:r>
              <a:rPr sz="1150" spc="140" dirty="0">
                <a:solidFill>
                  <a:srgbClr val="343434"/>
                </a:solidFill>
                <a:latin typeface="Calibri"/>
                <a:cs typeface="Calibri"/>
              </a:rPr>
              <a:t> </a:t>
            </a:r>
            <a:r>
              <a:rPr sz="1150" dirty="0">
                <a:solidFill>
                  <a:srgbClr val="343434"/>
                </a:solidFill>
                <a:latin typeface="Calibri"/>
                <a:cs typeface="Calibri"/>
              </a:rPr>
              <a:t>play</a:t>
            </a:r>
            <a:r>
              <a:rPr sz="1150" spc="65" dirty="0">
                <a:solidFill>
                  <a:srgbClr val="343434"/>
                </a:solidFill>
                <a:latin typeface="Calibri"/>
                <a:cs typeface="Calibri"/>
              </a:rPr>
              <a:t> </a:t>
            </a:r>
            <a:r>
              <a:rPr sz="1150" dirty="0">
                <a:solidFill>
                  <a:srgbClr val="343434"/>
                </a:solidFill>
                <a:latin typeface="Calibri"/>
                <a:cs typeface="Calibri"/>
              </a:rPr>
              <a:t>a</a:t>
            </a:r>
            <a:r>
              <a:rPr sz="1150" spc="70" dirty="0">
                <a:solidFill>
                  <a:srgbClr val="343434"/>
                </a:solidFill>
                <a:latin typeface="Calibri"/>
                <a:cs typeface="Calibri"/>
              </a:rPr>
              <a:t> </a:t>
            </a:r>
            <a:r>
              <a:rPr sz="1150" spc="-10" dirty="0">
                <a:solidFill>
                  <a:srgbClr val="343434"/>
                </a:solidFill>
                <a:latin typeface="Calibri"/>
                <a:cs typeface="Calibri"/>
              </a:rPr>
              <a:t>crucial </a:t>
            </a:r>
            <a:r>
              <a:rPr sz="1100" dirty="0">
                <a:solidFill>
                  <a:srgbClr val="363636"/>
                </a:solidFill>
                <a:latin typeface="Calibri"/>
                <a:cs typeface="Calibri"/>
              </a:rPr>
              <a:t>role</a:t>
            </a:r>
            <a:r>
              <a:rPr sz="1100" spc="225" dirty="0">
                <a:solidFill>
                  <a:srgbClr val="363636"/>
                </a:solidFill>
                <a:latin typeface="Calibri"/>
                <a:cs typeface="Calibri"/>
              </a:rPr>
              <a:t> </a:t>
            </a:r>
            <a:r>
              <a:rPr sz="1100" dirty="0">
                <a:solidFill>
                  <a:srgbClr val="343434"/>
                </a:solidFill>
                <a:latin typeface="Calibri"/>
                <a:cs typeface="Calibri"/>
              </a:rPr>
              <a:t>in</a:t>
            </a:r>
            <a:r>
              <a:rPr sz="1100" spc="120" dirty="0">
                <a:solidFill>
                  <a:srgbClr val="343434"/>
                </a:solidFill>
                <a:latin typeface="Calibri"/>
                <a:cs typeface="Calibri"/>
              </a:rPr>
              <a:t> </a:t>
            </a:r>
            <a:r>
              <a:rPr sz="1100" dirty="0">
                <a:solidFill>
                  <a:srgbClr val="343434"/>
                </a:solidFill>
                <a:latin typeface="Calibri"/>
                <a:cs typeface="Calibri"/>
              </a:rPr>
              <a:t>various</a:t>
            </a:r>
            <a:r>
              <a:rPr sz="1100" spc="265" dirty="0">
                <a:solidFill>
                  <a:srgbClr val="343434"/>
                </a:solidFill>
                <a:latin typeface="Calibri"/>
                <a:cs typeface="Calibri"/>
              </a:rPr>
              <a:t> </a:t>
            </a:r>
            <a:r>
              <a:rPr sz="1100" dirty="0">
                <a:solidFill>
                  <a:srgbClr val="313131"/>
                </a:solidFill>
                <a:latin typeface="Calibri"/>
                <a:cs typeface="Calibri"/>
              </a:rPr>
              <a:t>industries</a:t>
            </a:r>
            <a:r>
              <a:rPr sz="1100" spc="245" dirty="0">
                <a:solidFill>
                  <a:srgbClr val="313131"/>
                </a:solidFill>
                <a:latin typeface="Calibri"/>
                <a:cs typeface="Calibri"/>
              </a:rPr>
              <a:t> </a:t>
            </a:r>
            <a:r>
              <a:rPr sz="1100" spc="-25" dirty="0">
                <a:solidFill>
                  <a:srgbClr val="363636"/>
                </a:solidFill>
                <a:latin typeface="Calibri"/>
                <a:cs typeface="Calibri"/>
              </a:rPr>
              <a:t>and </a:t>
            </a:r>
            <a:r>
              <a:rPr sz="1150" dirty="0">
                <a:solidFill>
                  <a:srgbClr val="343434"/>
                </a:solidFill>
                <a:latin typeface="Calibri"/>
                <a:cs typeface="Calibri"/>
              </a:rPr>
              <a:t>applications</a:t>
            </a:r>
            <a:r>
              <a:rPr sz="1150" spc="175" dirty="0">
                <a:solidFill>
                  <a:srgbClr val="343434"/>
                </a:solidFill>
                <a:latin typeface="Calibri"/>
                <a:cs typeface="Calibri"/>
              </a:rPr>
              <a:t> </a:t>
            </a:r>
            <a:r>
              <a:rPr sz="1150" dirty="0">
                <a:solidFill>
                  <a:srgbClr val="363636"/>
                </a:solidFill>
                <a:latin typeface="Calibri"/>
                <a:cs typeface="Calibri"/>
              </a:rPr>
              <a:t>by</a:t>
            </a:r>
            <a:r>
              <a:rPr sz="1150" spc="30" dirty="0">
                <a:solidFill>
                  <a:srgbClr val="363636"/>
                </a:solidFill>
                <a:latin typeface="Calibri"/>
                <a:cs typeface="Calibri"/>
              </a:rPr>
              <a:t> </a:t>
            </a:r>
            <a:r>
              <a:rPr sz="1150" spc="-10" dirty="0">
                <a:solidFill>
                  <a:srgbClr val="313131"/>
                </a:solidFill>
                <a:latin typeface="Calibri"/>
                <a:cs typeface="Calibri"/>
              </a:rPr>
              <a:t>accurately </a:t>
            </a:r>
            <a:r>
              <a:rPr sz="1200" dirty="0">
                <a:solidFill>
                  <a:srgbClr val="343434"/>
                </a:solidFill>
                <a:latin typeface="Calibri"/>
                <a:cs typeface="Calibri"/>
              </a:rPr>
              <a:t>measuring</a:t>
            </a:r>
            <a:r>
              <a:rPr sz="1200" spc="-5" dirty="0">
                <a:solidFill>
                  <a:srgbClr val="343434"/>
                </a:solidFill>
                <a:latin typeface="Calibri"/>
                <a:cs typeface="Calibri"/>
              </a:rPr>
              <a:t> </a:t>
            </a:r>
            <a:r>
              <a:rPr sz="1200" dirty="0">
                <a:solidFill>
                  <a:srgbClr val="343434"/>
                </a:solidFill>
                <a:latin typeface="Calibri"/>
                <a:cs typeface="Calibri"/>
              </a:rPr>
              <a:t>tne</a:t>
            </a:r>
            <a:r>
              <a:rPr sz="1200" spc="-60" dirty="0">
                <a:solidFill>
                  <a:srgbClr val="343434"/>
                </a:solidFill>
                <a:latin typeface="Calibri"/>
                <a:cs typeface="Calibri"/>
              </a:rPr>
              <a:t> </a:t>
            </a:r>
            <a:r>
              <a:rPr sz="1200" spc="-10" dirty="0">
                <a:solidFill>
                  <a:srgbClr val="343434"/>
                </a:solidFill>
                <a:latin typeface="Calibri"/>
                <a:cs typeface="Calibri"/>
              </a:rPr>
              <a:t>temperature</a:t>
            </a:r>
            <a:r>
              <a:rPr sz="1200" spc="35" dirty="0">
                <a:solidFill>
                  <a:srgbClr val="343434"/>
                </a:solidFill>
                <a:latin typeface="Calibri"/>
                <a:cs typeface="Calibri"/>
              </a:rPr>
              <a:t> </a:t>
            </a:r>
            <a:r>
              <a:rPr sz="1200" dirty="0">
                <a:solidFill>
                  <a:srgbClr val="363636"/>
                </a:solidFill>
                <a:latin typeface="Calibri"/>
                <a:cs typeface="Calibri"/>
              </a:rPr>
              <a:t>of</a:t>
            </a:r>
            <a:r>
              <a:rPr sz="1200" spc="-70" dirty="0">
                <a:solidFill>
                  <a:srgbClr val="363636"/>
                </a:solidFill>
                <a:latin typeface="Calibri"/>
                <a:cs typeface="Calibri"/>
              </a:rPr>
              <a:t> </a:t>
            </a:r>
            <a:r>
              <a:rPr sz="1200" spc="-25" dirty="0">
                <a:solidFill>
                  <a:srgbClr val="343434"/>
                </a:solidFill>
                <a:latin typeface="Calibri"/>
                <a:cs typeface="Calibri"/>
              </a:rPr>
              <a:t>an </a:t>
            </a:r>
            <a:r>
              <a:rPr sz="1150" dirty="0">
                <a:solidFill>
                  <a:srgbClr val="343434"/>
                </a:solidFill>
                <a:latin typeface="Calibri"/>
                <a:cs typeface="Calibri"/>
              </a:rPr>
              <a:t>object</a:t>
            </a:r>
            <a:r>
              <a:rPr sz="1150" spc="55" dirty="0">
                <a:solidFill>
                  <a:srgbClr val="343434"/>
                </a:solidFill>
                <a:latin typeface="Calibri"/>
                <a:cs typeface="Calibri"/>
              </a:rPr>
              <a:t> </a:t>
            </a:r>
            <a:r>
              <a:rPr sz="1150" dirty="0">
                <a:solidFill>
                  <a:srgbClr val="333333"/>
                </a:solidFill>
                <a:latin typeface="Calibri"/>
                <a:cs typeface="Calibri"/>
              </a:rPr>
              <a:t>or</a:t>
            </a:r>
            <a:r>
              <a:rPr sz="1150" spc="15" dirty="0">
                <a:solidFill>
                  <a:srgbClr val="333333"/>
                </a:solidFill>
                <a:latin typeface="Calibri"/>
                <a:cs typeface="Calibri"/>
              </a:rPr>
              <a:t> </a:t>
            </a:r>
            <a:r>
              <a:rPr sz="1150" dirty="0">
                <a:solidFill>
                  <a:srgbClr val="343434"/>
                </a:solidFill>
                <a:latin typeface="Calibri"/>
                <a:cs typeface="Calibri"/>
              </a:rPr>
              <a:t>environment.</a:t>
            </a:r>
            <a:r>
              <a:rPr sz="1150" spc="130" dirty="0">
                <a:solidFill>
                  <a:srgbClr val="343434"/>
                </a:solidFill>
                <a:latin typeface="Calibri"/>
                <a:cs typeface="Calibri"/>
              </a:rPr>
              <a:t> </a:t>
            </a:r>
            <a:r>
              <a:rPr sz="1150" dirty="0">
                <a:solidFill>
                  <a:srgbClr val="343434"/>
                </a:solidFill>
                <a:latin typeface="Calibri"/>
                <a:cs typeface="Calibri"/>
              </a:rPr>
              <a:t>They</a:t>
            </a:r>
            <a:r>
              <a:rPr sz="1150" spc="10" dirty="0">
                <a:solidFill>
                  <a:srgbClr val="343434"/>
                </a:solidFill>
                <a:latin typeface="Calibri"/>
                <a:cs typeface="Calibri"/>
              </a:rPr>
              <a:t> </a:t>
            </a:r>
            <a:r>
              <a:rPr sz="1150" spc="-25" dirty="0">
                <a:solidFill>
                  <a:srgbClr val="363636"/>
                </a:solidFill>
                <a:latin typeface="Calibri"/>
                <a:cs typeface="Calibri"/>
              </a:rPr>
              <a:t>are </a:t>
            </a:r>
            <a:r>
              <a:rPr sz="1150" dirty="0">
                <a:solidFill>
                  <a:srgbClr val="313131"/>
                </a:solidFill>
                <a:latin typeface="Calibri"/>
                <a:cs typeface="Calibri"/>
              </a:rPr>
              <a:t>essential</a:t>
            </a:r>
            <a:r>
              <a:rPr sz="1150" spc="85" dirty="0">
                <a:solidFill>
                  <a:srgbClr val="313131"/>
                </a:solidFill>
                <a:latin typeface="Calibri"/>
                <a:cs typeface="Calibri"/>
              </a:rPr>
              <a:t> </a:t>
            </a:r>
            <a:r>
              <a:rPr sz="1150" dirty="0">
                <a:solidFill>
                  <a:srgbClr val="343434"/>
                </a:solidFill>
                <a:latin typeface="Calibri"/>
                <a:cs typeface="Calibri"/>
              </a:rPr>
              <a:t>for</a:t>
            </a:r>
            <a:r>
              <a:rPr sz="1150" spc="70" dirty="0">
                <a:solidFill>
                  <a:srgbClr val="343434"/>
                </a:solidFill>
                <a:latin typeface="Calibri"/>
                <a:cs typeface="Calibri"/>
              </a:rPr>
              <a:t> </a:t>
            </a:r>
            <a:r>
              <a:rPr sz="1150" dirty="0">
                <a:solidFill>
                  <a:srgbClr val="343434"/>
                </a:solidFill>
                <a:latin typeface="Calibri"/>
                <a:cs typeface="Calibri"/>
              </a:rPr>
              <a:t>maintaining</a:t>
            </a:r>
            <a:r>
              <a:rPr sz="1150" spc="135" dirty="0">
                <a:solidFill>
                  <a:srgbClr val="343434"/>
                </a:solidFill>
                <a:latin typeface="Calibri"/>
                <a:cs typeface="Calibri"/>
              </a:rPr>
              <a:t> </a:t>
            </a:r>
            <a:r>
              <a:rPr sz="1150" spc="-10" dirty="0">
                <a:solidFill>
                  <a:srgbClr val="333333"/>
                </a:solidFill>
                <a:latin typeface="Calibri"/>
                <a:cs typeface="Calibri"/>
              </a:rPr>
              <a:t>optimal </a:t>
            </a:r>
            <a:r>
              <a:rPr sz="1200" spc="-10" dirty="0">
                <a:solidFill>
                  <a:srgbClr val="343434"/>
                </a:solidFill>
                <a:latin typeface="Calibri"/>
                <a:cs typeface="Calibri"/>
              </a:rPr>
              <a:t>conditions</a:t>
            </a:r>
            <a:r>
              <a:rPr sz="1200" spc="-25" dirty="0">
                <a:solidFill>
                  <a:srgbClr val="343434"/>
                </a:solidFill>
                <a:latin typeface="Calibri"/>
                <a:cs typeface="Calibri"/>
              </a:rPr>
              <a:t> </a:t>
            </a:r>
            <a:r>
              <a:rPr sz="1200" dirty="0">
                <a:solidFill>
                  <a:srgbClr val="363636"/>
                </a:solidFill>
                <a:latin typeface="Calibri"/>
                <a:cs typeface="Calibri"/>
              </a:rPr>
              <a:t>in</a:t>
            </a:r>
            <a:r>
              <a:rPr sz="1200" spc="-70" dirty="0">
                <a:solidFill>
                  <a:srgbClr val="363636"/>
                </a:solidFill>
                <a:latin typeface="Calibri"/>
                <a:cs typeface="Calibri"/>
              </a:rPr>
              <a:t> </a:t>
            </a:r>
            <a:r>
              <a:rPr sz="1200" dirty="0">
                <a:solidFill>
                  <a:srgbClr val="343434"/>
                </a:solidFill>
                <a:latin typeface="Calibri"/>
                <a:cs typeface="Calibri"/>
              </a:rPr>
              <a:t>processes</a:t>
            </a:r>
            <a:r>
              <a:rPr sz="1200" spc="5" dirty="0">
                <a:solidFill>
                  <a:srgbClr val="343434"/>
                </a:solidFill>
                <a:latin typeface="Calibri"/>
                <a:cs typeface="Calibri"/>
              </a:rPr>
              <a:t> </a:t>
            </a:r>
            <a:r>
              <a:rPr sz="1200" spc="-10" dirty="0">
                <a:solidFill>
                  <a:srgbClr val="343434"/>
                </a:solidFill>
                <a:latin typeface="Calibri"/>
                <a:cs typeface="Calibri"/>
              </a:rPr>
              <a:t>ranging </a:t>
            </a:r>
            <a:r>
              <a:rPr sz="1200" dirty="0">
                <a:solidFill>
                  <a:srgbClr val="363636"/>
                </a:solidFill>
                <a:latin typeface="Calibri"/>
                <a:cs typeface="Calibri"/>
              </a:rPr>
              <a:t>from</a:t>
            </a:r>
            <a:r>
              <a:rPr sz="1200" spc="-45" dirty="0">
                <a:solidFill>
                  <a:srgbClr val="363636"/>
                </a:solidFill>
                <a:latin typeface="Calibri"/>
                <a:cs typeface="Calibri"/>
              </a:rPr>
              <a:t> </a:t>
            </a:r>
            <a:r>
              <a:rPr sz="1200" spc="-10" dirty="0">
                <a:solidFill>
                  <a:srgbClr val="343434"/>
                </a:solidFill>
                <a:latin typeface="Calibri"/>
                <a:cs typeface="Calibri"/>
              </a:rPr>
              <a:t>weather</a:t>
            </a:r>
            <a:r>
              <a:rPr sz="1200" spc="10" dirty="0">
                <a:solidFill>
                  <a:srgbClr val="343434"/>
                </a:solidFill>
                <a:latin typeface="Calibri"/>
                <a:cs typeface="Calibri"/>
              </a:rPr>
              <a:t> </a:t>
            </a:r>
            <a:r>
              <a:rPr sz="1200" spc="-10" dirty="0">
                <a:solidFill>
                  <a:srgbClr val="343434"/>
                </a:solidFill>
                <a:latin typeface="Calibri"/>
                <a:cs typeface="Calibri"/>
              </a:rPr>
              <a:t>monitoring</a:t>
            </a:r>
            <a:r>
              <a:rPr sz="1200" spc="15" dirty="0">
                <a:solidFill>
                  <a:srgbClr val="343434"/>
                </a:solidFill>
                <a:latin typeface="Calibri"/>
                <a:cs typeface="Calibri"/>
              </a:rPr>
              <a:t> </a:t>
            </a:r>
            <a:r>
              <a:rPr sz="1200" spc="-25" dirty="0">
                <a:solidFill>
                  <a:srgbClr val="363636"/>
                </a:solidFill>
                <a:latin typeface="Calibri"/>
                <a:cs typeface="Calibri"/>
              </a:rPr>
              <a:t>to </a:t>
            </a:r>
            <a:r>
              <a:rPr sz="1150" dirty="0">
                <a:solidFill>
                  <a:srgbClr val="343434"/>
                </a:solidFill>
                <a:latin typeface="Calibri"/>
                <a:cs typeface="Calibri"/>
              </a:rPr>
              <a:t>industrial</a:t>
            </a:r>
            <a:r>
              <a:rPr sz="1150" spc="150" dirty="0">
                <a:solidFill>
                  <a:srgbClr val="343434"/>
                </a:solidFill>
                <a:latin typeface="Calibri"/>
                <a:cs typeface="Calibri"/>
              </a:rPr>
              <a:t> </a:t>
            </a:r>
            <a:r>
              <a:rPr sz="1150" dirty="0">
                <a:solidFill>
                  <a:srgbClr val="333333"/>
                </a:solidFill>
                <a:latin typeface="Calibri"/>
                <a:cs typeface="Calibri"/>
              </a:rPr>
              <a:t>production,</a:t>
            </a:r>
            <a:r>
              <a:rPr sz="1150" spc="170" dirty="0">
                <a:solidFill>
                  <a:srgbClr val="333333"/>
                </a:solidFill>
                <a:latin typeface="Calibri"/>
                <a:cs typeface="Calibri"/>
              </a:rPr>
              <a:t> </a:t>
            </a:r>
            <a:r>
              <a:rPr sz="1150" spc="-10" dirty="0">
                <a:solidFill>
                  <a:srgbClr val="343434"/>
                </a:solidFill>
                <a:latin typeface="Calibri"/>
                <a:cs typeface="Calibri"/>
              </a:rPr>
              <a:t>ensuring </a:t>
            </a:r>
            <a:r>
              <a:rPr sz="1100" dirty="0">
                <a:solidFill>
                  <a:srgbClr val="343434"/>
                </a:solidFill>
                <a:latin typeface="Calibri"/>
                <a:cs typeface="Calibri"/>
              </a:rPr>
              <a:t>afety,</a:t>
            </a:r>
            <a:r>
              <a:rPr sz="1100" spc="175" dirty="0">
                <a:solidFill>
                  <a:srgbClr val="343434"/>
                </a:solidFill>
                <a:latin typeface="Calibri"/>
                <a:cs typeface="Calibri"/>
              </a:rPr>
              <a:t> </a:t>
            </a:r>
            <a:r>
              <a:rPr sz="1100" dirty="0">
                <a:solidFill>
                  <a:srgbClr val="343434"/>
                </a:solidFill>
                <a:latin typeface="Calibri"/>
                <a:cs typeface="Calibri"/>
              </a:rPr>
              <a:t>efficiency,</a:t>
            </a:r>
            <a:r>
              <a:rPr sz="1100" spc="245" dirty="0">
                <a:solidFill>
                  <a:srgbClr val="343434"/>
                </a:solidFill>
                <a:latin typeface="Calibri"/>
                <a:cs typeface="Calibri"/>
              </a:rPr>
              <a:t> </a:t>
            </a:r>
            <a:r>
              <a:rPr sz="1100" dirty="0">
                <a:solidFill>
                  <a:srgbClr val="343434"/>
                </a:solidFill>
                <a:latin typeface="Calibri"/>
                <a:cs typeface="Calibri"/>
              </a:rPr>
              <a:t>and</a:t>
            </a:r>
            <a:r>
              <a:rPr sz="1100" spc="135" dirty="0">
                <a:solidFill>
                  <a:srgbClr val="343434"/>
                </a:solidFill>
                <a:latin typeface="Calibri"/>
                <a:cs typeface="Calibri"/>
              </a:rPr>
              <a:t> </a:t>
            </a:r>
            <a:r>
              <a:rPr sz="1100" dirty="0">
                <a:solidFill>
                  <a:srgbClr val="343434"/>
                </a:solidFill>
                <a:latin typeface="Calibri"/>
                <a:cs typeface="Calibri"/>
              </a:rPr>
              <a:t>reliability</a:t>
            </a:r>
            <a:r>
              <a:rPr sz="1100" spc="229" dirty="0">
                <a:solidFill>
                  <a:srgbClr val="343434"/>
                </a:solidFill>
                <a:latin typeface="Calibri"/>
                <a:cs typeface="Calibri"/>
              </a:rPr>
              <a:t> </a:t>
            </a:r>
            <a:r>
              <a:rPr sz="1100" spc="-25" dirty="0">
                <a:solidFill>
                  <a:srgbClr val="343434"/>
                </a:solidFill>
                <a:latin typeface="Calibri"/>
                <a:cs typeface="Calibri"/>
              </a:rPr>
              <a:t>in</a:t>
            </a:r>
            <a:endParaRPr sz="1100">
              <a:latin typeface="Calibri"/>
              <a:cs typeface="Calibri"/>
            </a:endParaRPr>
          </a:p>
          <a:p>
            <a:pPr marL="17780">
              <a:lnSpc>
                <a:spcPct val="100000"/>
              </a:lnSpc>
              <a:spcBef>
                <a:spcPts val="445"/>
              </a:spcBef>
            </a:pPr>
            <a:r>
              <a:rPr sz="700" dirty="0">
                <a:solidFill>
                  <a:srgbClr val="363636"/>
                </a:solidFill>
                <a:latin typeface="Calibri"/>
                <a:cs typeface="Calibri"/>
              </a:rPr>
              <a:t>m</a:t>
            </a:r>
            <a:r>
              <a:rPr sz="700" spc="-25" dirty="0">
                <a:solidFill>
                  <a:srgbClr val="363636"/>
                </a:solidFill>
                <a:latin typeface="Calibri"/>
                <a:cs typeface="Calibri"/>
              </a:rPr>
              <a:t> </a:t>
            </a:r>
            <a:r>
              <a:rPr sz="700" dirty="0">
                <a:solidFill>
                  <a:srgbClr val="333333"/>
                </a:solidFill>
                <a:latin typeface="Calibri"/>
                <a:cs typeface="Calibri"/>
              </a:rPr>
              <a:t>to</a:t>
            </a:r>
            <a:r>
              <a:rPr sz="700" spc="409" dirty="0">
                <a:solidFill>
                  <a:srgbClr val="333333"/>
                </a:solidFill>
                <a:latin typeface="Calibri"/>
                <a:cs typeface="Calibri"/>
              </a:rPr>
              <a:t> </a:t>
            </a:r>
            <a:r>
              <a:rPr sz="700" spc="105" dirty="0">
                <a:solidFill>
                  <a:srgbClr val="343434"/>
                </a:solidFill>
                <a:latin typeface="Calibri"/>
                <a:cs typeface="Calibri"/>
              </a:rPr>
              <a:t>r-</a:t>
            </a:r>
            <a:r>
              <a:rPr sz="700" spc="114" dirty="0">
                <a:solidFill>
                  <a:srgbClr val="343434"/>
                </a:solidFill>
                <a:latin typeface="Calibri"/>
                <a:cs typeface="Calibri"/>
              </a:rPr>
              <a:t>\tio</a:t>
            </a:r>
            <a:r>
              <a:rPr sz="700" spc="-75" dirty="0">
                <a:solidFill>
                  <a:srgbClr val="343434"/>
                </a:solidFill>
                <a:latin typeface="Calibri"/>
                <a:cs typeface="Calibri"/>
              </a:rPr>
              <a:t> </a:t>
            </a:r>
            <a:r>
              <a:rPr sz="700" spc="114" dirty="0">
                <a:solidFill>
                  <a:srgbClr val="333333"/>
                </a:solidFill>
                <a:latin typeface="Calibri"/>
                <a:cs typeface="Calibri"/>
              </a:rPr>
              <a:t>xc</a:t>
            </a:r>
            <a:endParaRPr sz="700">
              <a:latin typeface="Calibri"/>
              <a:cs typeface="Calibri"/>
            </a:endParaRPr>
          </a:p>
        </p:txBody>
      </p:sp>
      <p:sp>
        <p:nvSpPr>
          <p:cNvPr id="15" name="object 15"/>
          <p:cNvSpPr txBox="1"/>
          <p:nvPr/>
        </p:nvSpPr>
        <p:spPr>
          <a:xfrm>
            <a:off x="2927521" y="1606264"/>
            <a:ext cx="2206625" cy="2573655"/>
          </a:xfrm>
          <a:prstGeom prst="rect">
            <a:avLst/>
          </a:prstGeom>
        </p:spPr>
        <p:txBody>
          <a:bodyPr vert="horz" wrap="square" lIns="0" tIns="80010" rIns="0" bIns="0" rtlCol="0">
            <a:spAutoFit/>
          </a:bodyPr>
          <a:lstStyle/>
          <a:p>
            <a:pPr marL="15240">
              <a:lnSpc>
                <a:spcPct val="100000"/>
              </a:lnSpc>
              <a:spcBef>
                <a:spcPts val="630"/>
              </a:spcBef>
            </a:pPr>
            <a:r>
              <a:rPr sz="1050" dirty="0">
                <a:solidFill>
                  <a:srgbClr val="333333"/>
                </a:solidFill>
                <a:latin typeface="Calibri"/>
                <a:cs typeface="Calibri"/>
              </a:rPr>
              <a:t>THER/\/IIS’I'ORS:</a:t>
            </a:r>
            <a:r>
              <a:rPr sz="1050" spc="-70" dirty="0">
                <a:solidFill>
                  <a:srgbClr val="333333"/>
                </a:solidFill>
                <a:latin typeface="Calibri"/>
                <a:cs typeface="Calibri"/>
              </a:rPr>
              <a:t> </a:t>
            </a:r>
            <a:r>
              <a:rPr sz="1050" spc="114" dirty="0">
                <a:solidFill>
                  <a:srgbClr val="333333"/>
                </a:solidFill>
                <a:latin typeface="Calibri"/>
                <a:cs typeface="Calibri"/>
              </a:rPr>
              <a:t>HIGH</a:t>
            </a:r>
            <a:r>
              <a:rPr sz="1050" spc="-85" dirty="0">
                <a:solidFill>
                  <a:srgbClr val="333333"/>
                </a:solidFill>
                <a:latin typeface="Calibri"/>
                <a:cs typeface="Calibri"/>
              </a:rPr>
              <a:t> </a:t>
            </a:r>
            <a:r>
              <a:rPr sz="1050" spc="-10" dirty="0">
                <a:solidFill>
                  <a:srgbClr val="343434"/>
                </a:solidFill>
                <a:latin typeface="Calibri"/>
                <a:cs typeface="Calibri"/>
              </a:rPr>
              <a:t>SENSI’I'fVITY</a:t>
            </a:r>
            <a:endParaRPr sz="1050">
              <a:latin typeface="Calibri"/>
              <a:cs typeface="Calibri"/>
            </a:endParaRPr>
          </a:p>
          <a:p>
            <a:pPr marL="12700" marR="5080" indent="2540">
              <a:lnSpc>
                <a:spcPct val="115999"/>
              </a:lnSpc>
              <a:spcBef>
                <a:spcPts val="375"/>
              </a:spcBef>
            </a:pPr>
            <a:r>
              <a:rPr sz="1200" spc="-10" dirty="0">
                <a:solidFill>
                  <a:srgbClr val="343434"/>
                </a:solidFill>
                <a:latin typeface="Calibri"/>
                <a:cs typeface="Calibri"/>
              </a:rPr>
              <a:t>Thermistors</a:t>
            </a:r>
            <a:r>
              <a:rPr sz="1200" spc="15" dirty="0">
                <a:solidFill>
                  <a:srgbClr val="343434"/>
                </a:solidFill>
                <a:latin typeface="Calibri"/>
                <a:cs typeface="Calibri"/>
              </a:rPr>
              <a:t> </a:t>
            </a:r>
            <a:r>
              <a:rPr sz="1200" dirty="0">
                <a:solidFill>
                  <a:srgbClr val="333333"/>
                </a:solidFill>
                <a:latin typeface="Calibri"/>
                <a:cs typeface="Calibri"/>
              </a:rPr>
              <a:t>are</a:t>
            </a:r>
            <a:r>
              <a:rPr sz="1200" spc="-10" dirty="0">
                <a:solidFill>
                  <a:srgbClr val="333333"/>
                </a:solidFill>
                <a:latin typeface="Calibri"/>
                <a:cs typeface="Calibri"/>
              </a:rPr>
              <a:t> temperature- </a:t>
            </a:r>
            <a:r>
              <a:rPr sz="1150" dirty="0">
                <a:solidFill>
                  <a:srgbClr val="343434"/>
                </a:solidFill>
                <a:latin typeface="Calibri"/>
                <a:cs typeface="Calibri"/>
              </a:rPr>
              <a:t>sensitive</a:t>
            </a:r>
            <a:r>
              <a:rPr sz="1150" spc="90" dirty="0">
                <a:solidFill>
                  <a:srgbClr val="343434"/>
                </a:solidFill>
                <a:latin typeface="Calibri"/>
                <a:cs typeface="Calibri"/>
              </a:rPr>
              <a:t> </a:t>
            </a:r>
            <a:r>
              <a:rPr sz="1150" dirty="0">
                <a:solidFill>
                  <a:srgbClr val="333333"/>
                </a:solidFill>
                <a:latin typeface="Calibri"/>
                <a:cs typeface="Calibri"/>
              </a:rPr>
              <a:t>resistors</a:t>
            </a:r>
            <a:r>
              <a:rPr sz="1150" spc="90" dirty="0">
                <a:solidFill>
                  <a:srgbClr val="333333"/>
                </a:solidFill>
                <a:latin typeface="Calibri"/>
                <a:cs typeface="Calibri"/>
              </a:rPr>
              <a:t> </a:t>
            </a:r>
            <a:r>
              <a:rPr sz="1150" dirty="0">
                <a:solidFill>
                  <a:srgbClr val="343434"/>
                </a:solidFill>
                <a:latin typeface="Calibri"/>
                <a:cs typeface="Calibri"/>
              </a:rPr>
              <a:t>that</a:t>
            </a:r>
            <a:r>
              <a:rPr sz="1150" spc="30" dirty="0">
                <a:solidFill>
                  <a:srgbClr val="343434"/>
                </a:solidFill>
                <a:latin typeface="Calibri"/>
                <a:cs typeface="Calibri"/>
              </a:rPr>
              <a:t> </a:t>
            </a:r>
            <a:r>
              <a:rPr sz="1150" spc="-10" dirty="0">
                <a:solidFill>
                  <a:srgbClr val="343434"/>
                </a:solidFill>
                <a:latin typeface="Calibri"/>
                <a:cs typeface="Calibri"/>
              </a:rPr>
              <a:t>exhibit </a:t>
            </a:r>
            <a:r>
              <a:rPr sz="1200" spc="-10" dirty="0">
                <a:solidFill>
                  <a:srgbClr val="343434"/>
                </a:solidFill>
                <a:latin typeface="Calibri"/>
                <a:cs typeface="Calibri"/>
              </a:rPr>
              <a:t>significant</a:t>
            </a:r>
            <a:r>
              <a:rPr sz="1200" spc="-25" dirty="0">
                <a:solidFill>
                  <a:srgbClr val="343434"/>
                </a:solidFill>
                <a:latin typeface="Calibri"/>
                <a:cs typeface="Calibri"/>
              </a:rPr>
              <a:t> </a:t>
            </a:r>
            <a:r>
              <a:rPr sz="1200" dirty="0">
                <a:solidFill>
                  <a:srgbClr val="333333"/>
                </a:solidFill>
                <a:latin typeface="Calibri"/>
                <a:cs typeface="Calibri"/>
              </a:rPr>
              <a:t>cnanges</a:t>
            </a:r>
            <a:r>
              <a:rPr sz="1200" spc="10" dirty="0">
                <a:solidFill>
                  <a:srgbClr val="333333"/>
                </a:solidFill>
                <a:latin typeface="Calibri"/>
                <a:cs typeface="Calibri"/>
              </a:rPr>
              <a:t> </a:t>
            </a:r>
            <a:r>
              <a:rPr sz="1200" dirty="0">
                <a:solidFill>
                  <a:srgbClr val="363636"/>
                </a:solidFill>
                <a:latin typeface="Calibri"/>
                <a:cs typeface="Calibri"/>
              </a:rPr>
              <a:t>in</a:t>
            </a:r>
            <a:r>
              <a:rPr sz="1200" spc="-50" dirty="0">
                <a:solidFill>
                  <a:srgbClr val="363636"/>
                </a:solidFill>
                <a:latin typeface="Calibri"/>
                <a:cs typeface="Calibri"/>
              </a:rPr>
              <a:t> </a:t>
            </a:r>
            <a:r>
              <a:rPr sz="1200" spc="-10" dirty="0">
                <a:solidFill>
                  <a:srgbClr val="343434"/>
                </a:solidFill>
                <a:latin typeface="Calibri"/>
                <a:cs typeface="Calibri"/>
              </a:rPr>
              <a:t>resistance </a:t>
            </a:r>
            <a:r>
              <a:rPr sz="1150" dirty="0">
                <a:solidFill>
                  <a:srgbClr val="343434"/>
                </a:solidFill>
                <a:latin typeface="Calibri"/>
                <a:cs typeface="Calibri"/>
              </a:rPr>
              <a:t>with</a:t>
            </a:r>
            <a:r>
              <a:rPr sz="1150" spc="10" dirty="0">
                <a:solidFill>
                  <a:srgbClr val="343434"/>
                </a:solidFill>
                <a:latin typeface="Calibri"/>
                <a:cs typeface="Calibri"/>
              </a:rPr>
              <a:t> </a:t>
            </a:r>
            <a:r>
              <a:rPr sz="1150" dirty="0">
                <a:solidFill>
                  <a:srgbClr val="343434"/>
                </a:solidFill>
                <a:latin typeface="Calibri"/>
                <a:cs typeface="Calibri"/>
              </a:rPr>
              <a:t>temperature</a:t>
            </a:r>
            <a:r>
              <a:rPr sz="1150" spc="125" dirty="0">
                <a:solidFill>
                  <a:srgbClr val="343434"/>
                </a:solidFill>
                <a:latin typeface="Calibri"/>
                <a:cs typeface="Calibri"/>
              </a:rPr>
              <a:t> </a:t>
            </a:r>
            <a:r>
              <a:rPr sz="1150" dirty="0">
                <a:solidFill>
                  <a:srgbClr val="343434"/>
                </a:solidFill>
                <a:latin typeface="Calibri"/>
                <a:cs typeface="Calibri"/>
              </a:rPr>
              <a:t>variations.</a:t>
            </a:r>
            <a:r>
              <a:rPr sz="1150" spc="110" dirty="0">
                <a:solidFill>
                  <a:srgbClr val="343434"/>
                </a:solidFill>
                <a:latin typeface="Calibri"/>
                <a:cs typeface="Calibri"/>
              </a:rPr>
              <a:t> </a:t>
            </a:r>
            <a:r>
              <a:rPr sz="1150" spc="-20" dirty="0">
                <a:solidFill>
                  <a:srgbClr val="343434"/>
                </a:solidFill>
                <a:latin typeface="Calibri"/>
                <a:cs typeface="Calibri"/>
              </a:rPr>
              <a:t>They </a:t>
            </a:r>
            <a:r>
              <a:rPr sz="1150" dirty="0">
                <a:solidFill>
                  <a:srgbClr val="343434"/>
                </a:solidFill>
                <a:latin typeface="Calibri"/>
                <a:cs typeface="Calibri"/>
              </a:rPr>
              <a:t>are</a:t>
            </a:r>
            <a:r>
              <a:rPr sz="1150" spc="50" dirty="0">
                <a:solidFill>
                  <a:srgbClr val="343434"/>
                </a:solidFill>
                <a:latin typeface="Calibri"/>
                <a:cs typeface="Calibri"/>
              </a:rPr>
              <a:t> </a:t>
            </a:r>
            <a:r>
              <a:rPr sz="1150" dirty="0">
                <a:solidFill>
                  <a:srgbClr val="343434"/>
                </a:solidFill>
                <a:latin typeface="Calibri"/>
                <a:cs typeface="Calibri"/>
              </a:rPr>
              <a:t>known</a:t>
            </a:r>
            <a:r>
              <a:rPr sz="1150" spc="65" dirty="0">
                <a:solidFill>
                  <a:srgbClr val="343434"/>
                </a:solidFill>
                <a:latin typeface="Calibri"/>
                <a:cs typeface="Calibri"/>
              </a:rPr>
              <a:t> </a:t>
            </a:r>
            <a:r>
              <a:rPr sz="1150" dirty="0">
                <a:solidFill>
                  <a:srgbClr val="343434"/>
                </a:solidFill>
                <a:latin typeface="Calibri"/>
                <a:cs typeface="Calibri"/>
              </a:rPr>
              <a:t>for</a:t>
            </a:r>
            <a:r>
              <a:rPr sz="1150" spc="60" dirty="0">
                <a:solidFill>
                  <a:srgbClr val="343434"/>
                </a:solidFill>
                <a:latin typeface="Calibri"/>
                <a:cs typeface="Calibri"/>
              </a:rPr>
              <a:t> </a:t>
            </a:r>
            <a:r>
              <a:rPr sz="1150" dirty="0">
                <a:solidFill>
                  <a:srgbClr val="333333"/>
                </a:solidFill>
                <a:latin typeface="Calibri"/>
                <a:cs typeface="Calibri"/>
              </a:rPr>
              <a:t>their</a:t>
            </a:r>
            <a:r>
              <a:rPr sz="1150" spc="40" dirty="0">
                <a:solidFill>
                  <a:srgbClr val="333333"/>
                </a:solidFill>
                <a:latin typeface="Calibri"/>
                <a:cs typeface="Calibri"/>
              </a:rPr>
              <a:t> </a:t>
            </a:r>
            <a:r>
              <a:rPr sz="1150" dirty="0">
                <a:solidFill>
                  <a:srgbClr val="343434"/>
                </a:solidFill>
                <a:latin typeface="Calibri"/>
                <a:cs typeface="Calibri"/>
              </a:rPr>
              <a:t>high</a:t>
            </a:r>
            <a:r>
              <a:rPr sz="1150" spc="65" dirty="0">
                <a:solidFill>
                  <a:srgbClr val="343434"/>
                </a:solidFill>
                <a:latin typeface="Calibri"/>
                <a:cs typeface="Calibri"/>
              </a:rPr>
              <a:t> </a:t>
            </a:r>
            <a:r>
              <a:rPr sz="1150" spc="-10" dirty="0">
                <a:solidFill>
                  <a:srgbClr val="343434"/>
                </a:solidFill>
                <a:latin typeface="Calibri"/>
                <a:cs typeface="Calibri"/>
              </a:rPr>
              <a:t>sensitivity </a:t>
            </a:r>
            <a:r>
              <a:rPr sz="1150" dirty="0">
                <a:solidFill>
                  <a:srgbClr val="343434"/>
                </a:solidFill>
                <a:latin typeface="Calibri"/>
                <a:cs typeface="Calibri"/>
              </a:rPr>
              <a:t>and</a:t>
            </a:r>
            <a:r>
              <a:rPr sz="1150" spc="80" dirty="0">
                <a:solidFill>
                  <a:srgbClr val="343434"/>
                </a:solidFill>
                <a:latin typeface="Calibri"/>
                <a:cs typeface="Calibri"/>
              </a:rPr>
              <a:t> </a:t>
            </a:r>
            <a:r>
              <a:rPr sz="1150" dirty="0">
                <a:solidFill>
                  <a:srgbClr val="363636"/>
                </a:solidFill>
                <a:latin typeface="Calibri"/>
                <a:cs typeface="Calibri"/>
              </a:rPr>
              <a:t>are</a:t>
            </a:r>
            <a:r>
              <a:rPr sz="1150" spc="75" dirty="0">
                <a:solidFill>
                  <a:srgbClr val="363636"/>
                </a:solidFill>
                <a:latin typeface="Calibri"/>
                <a:cs typeface="Calibri"/>
              </a:rPr>
              <a:t> </a:t>
            </a:r>
            <a:r>
              <a:rPr sz="1150" dirty="0">
                <a:solidFill>
                  <a:srgbClr val="343434"/>
                </a:solidFill>
                <a:latin typeface="Calibri"/>
                <a:cs typeface="Calibri"/>
              </a:rPr>
              <a:t>commonly</a:t>
            </a:r>
            <a:r>
              <a:rPr sz="1150" spc="125" dirty="0">
                <a:solidFill>
                  <a:srgbClr val="343434"/>
                </a:solidFill>
                <a:latin typeface="Calibri"/>
                <a:cs typeface="Calibri"/>
              </a:rPr>
              <a:t> </a:t>
            </a:r>
            <a:r>
              <a:rPr sz="1150" dirty="0">
                <a:solidFill>
                  <a:srgbClr val="343434"/>
                </a:solidFill>
                <a:latin typeface="Calibri"/>
                <a:cs typeface="Calibri"/>
              </a:rPr>
              <a:t>used</a:t>
            </a:r>
            <a:r>
              <a:rPr sz="1150" spc="105" dirty="0">
                <a:solidFill>
                  <a:srgbClr val="343434"/>
                </a:solidFill>
                <a:latin typeface="Calibri"/>
                <a:cs typeface="Calibri"/>
              </a:rPr>
              <a:t> </a:t>
            </a:r>
            <a:r>
              <a:rPr sz="1150" spc="-35" dirty="0">
                <a:solidFill>
                  <a:srgbClr val="343434"/>
                </a:solidFill>
                <a:latin typeface="Calibri"/>
                <a:cs typeface="Calibri"/>
              </a:rPr>
              <a:t>in </a:t>
            </a:r>
            <a:r>
              <a:rPr sz="1150" dirty="0">
                <a:solidFill>
                  <a:srgbClr val="343434"/>
                </a:solidFill>
                <a:latin typeface="Calibri"/>
                <a:cs typeface="Calibri"/>
              </a:rPr>
              <a:t>applications</a:t>
            </a:r>
            <a:r>
              <a:rPr sz="1150" spc="200" dirty="0">
                <a:solidFill>
                  <a:srgbClr val="343434"/>
                </a:solidFill>
                <a:latin typeface="Calibri"/>
                <a:cs typeface="Calibri"/>
              </a:rPr>
              <a:t> </a:t>
            </a:r>
            <a:r>
              <a:rPr sz="1150" dirty="0">
                <a:solidFill>
                  <a:srgbClr val="343434"/>
                </a:solidFill>
                <a:latin typeface="Calibri"/>
                <a:cs typeface="Calibri"/>
              </a:rPr>
              <a:t>requiring</a:t>
            </a:r>
            <a:r>
              <a:rPr sz="1150" spc="130" dirty="0">
                <a:solidFill>
                  <a:srgbClr val="343434"/>
                </a:solidFill>
                <a:latin typeface="Calibri"/>
                <a:cs typeface="Calibri"/>
              </a:rPr>
              <a:t> </a:t>
            </a:r>
            <a:r>
              <a:rPr sz="1150" spc="-10" dirty="0">
                <a:solidFill>
                  <a:srgbClr val="363636"/>
                </a:solidFill>
                <a:latin typeface="Calibri"/>
                <a:cs typeface="Calibri"/>
              </a:rPr>
              <a:t>precise </a:t>
            </a:r>
            <a:r>
              <a:rPr sz="1200" spc="-10" dirty="0">
                <a:solidFill>
                  <a:srgbClr val="343434"/>
                </a:solidFill>
                <a:latin typeface="Calibri"/>
                <a:cs typeface="Calibri"/>
              </a:rPr>
              <a:t>temperature</a:t>
            </a:r>
            <a:r>
              <a:rPr sz="1200" spc="40" dirty="0">
                <a:solidFill>
                  <a:srgbClr val="343434"/>
                </a:solidFill>
                <a:latin typeface="Calibri"/>
                <a:cs typeface="Calibri"/>
              </a:rPr>
              <a:t> </a:t>
            </a:r>
            <a:r>
              <a:rPr sz="1200" spc="-20" dirty="0">
                <a:solidFill>
                  <a:srgbClr val="343434"/>
                </a:solidFill>
                <a:latin typeface="Calibri"/>
                <a:cs typeface="Calibri"/>
              </a:rPr>
              <a:t>control,</a:t>
            </a:r>
            <a:r>
              <a:rPr sz="1200" spc="25" dirty="0">
                <a:solidFill>
                  <a:srgbClr val="343434"/>
                </a:solidFill>
                <a:latin typeface="Calibri"/>
                <a:cs typeface="Calibri"/>
              </a:rPr>
              <a:t> </a:t>
            </a:r>
            <a:r>
              <a:rPr sz="1200" dirty="0">
                <a:solidFill>
                  <a:srgbClr val="363636"/>
                </a:solidFill>
                <a:latin typeface="Calibri"/>
                <a:cs typeface="Calibri"/>
              </a:rPr>
              <a:t>such</a:t>
            </a:r>
            <a:r>
              <a:rPr sz="1200" spc="-55" dirty="0">
                <a:solidFill>
                  <a:srgbClr val="363636"/>
                </a:solidFill>
                <a:latin typeface="Calibri"/>
                <a:cs typeface="Calibri"/>
              </a:rPr>
              <a:t> </a:t>
            </a:r>
            <a:r>
              <a:rPr sz="1200" spc="-25" dirty="0">
                <a:solidFill>
                  <a:srgbClr val="313131"/>
                </a:solidFill>
                <a:latin typeface="Calibri"/>
                <a:cs typeface="Calibri"/>
              </a:rPr>
              <a:t>as </a:t>
            </a:r>
            <a:r>
              <a:rPr sz="1150" dirty="0">
                <a:solidFill>
                  <a:srgbClr val="343434"/>
                </a:solidFill>
                <a:latin typeface="Calibri"/>
                <a:cs typeface="Calibri"/>
              </a:rPr>
              <a:t>medical</a:t>
            </a:r>
            <a:r>
              <a:rPr sz="1150" spc="90" dirty="0">
                <a:solidFill>
                  <a:srgbClr val="343434"/>
                </a:solidFill>
                <a:latin typeface="Calibri"/>
                <a:cs typeface="Calibri"/>
              </a:rPr>
              <a:t> </a:t>
            </a:r>
            <a:r>
              <a:rPr sz="1150" dirty="0">
                <a:solidFill>
                  <a:srgbClr val="343434"/>
                </a:solidFill>
                <a:latin typeface="Calibri"/>
                <a:cs typeface="Calibri"/>
              </a:rPr>
              <a:t>devices</a:t>
            </a:r>
            <a:r>
              <a:rPr sz="1150" spc="105" dirty="0">
                <a:solidFill>
                  <a:srgbClr val="343434"/>
                </a:solidFill>
                <a:latin typeface="Calibri"/>
                <a:cs typeface="Calibri"/>
              </a:rPr>
              <a:t> </a:t>
            </a:r>
            <a:r>
              <a:rPr sz="1150" dirty="0">
                <a:solidFill>
                  <a:srgbClr val="333333"/>
                </a:solidFill>
                <a:latin typeface="Calibri"/>
                <a:cs typeface="Calibri"/>
              </a:rPr>
              <a:t>and</a:t>
            </a:r>
            <a:r>
              <a:rPr sz="1150" spc="50" dirty="0">
                <a:solidFill>
                  <a:srgbClr val="333333"/>
                </a:solidFill>
                <a:latin typeface="Calibri"/>
                <a:cs typeface="Calibri"/>
              </a:rPr>
              <a:t> </a:t>
            </a:r>
            <a:r>
              <a:rPr sz="1150" dirty="0">
                <a:solidFill>
                  <a:srgbClr val="343434"/>
                </a:solidFill>
                <a:latin typeface="Calibri"/>
                <a:cs typeface="Calibri"/>
              </a:rPr>
              <a:t>HVAC</a:t>
            </a:r>
            <a:r>
              <a:rPr sz="1150" spc="105" dirty="0">
                <a:solidFill>
                  <a:srgbClr val="343434"/>
                </a:solidFill>
                <a:latin typeface="Calibri"/>
                <a:cs typeface="Calibri"/>
              </a:rPr>
              <a:t> </a:t>
            </a:r>
            <a:r>
              <a:rPr sz="1150" spc="-10" dirty="0">
                <a:solidFill>
                  <a:srgbClr val="343434"/>
                </a:solidFill>
                <a:latin typeface="Calibri"/>
                <a:cs typeface="Calibri"/>
              </a:rPr>
              <a:t>systems, </a:t>
            </a:r>
            <a:r>
              <a:rPr sz="1150" dirty="0">
                <a:solidFill>
                  <a:srgbClr val="343434"/>
                </a:solidFill>
                <a:latin typeface="Calibri"/>
                <a:cs typeface="Calibri"/>
              </a:rPr>
              <a:t>providing</a:t>
            </a:r>
            <a:r>
              <a:rPr sz="1150" spc="110" dirty="0">
                <a:solidFill>
                  <a:srgbClr val="343434"/>
                </a:solidFill>
                <a:latin typeface="Calibri"/>
                <a:cs typeface="Calibri"/>
              </a:rPr>
              <a:t> </a:t>
            </a:r>
            <a:r>
              <a:rPr sz="1150" dirty="0">
                <a:solidFill>
                  <a:srgbClr val="343434"/>
                </a:solidFill>
                <a:latin typeface="Calibri"/>
                <a:cs typeface="Calibri"/>
              </a:rPr>
              <a:t>accurate</a:t>
            </a:r>
            <a:r>
              <a:rPr sz="1150" spc="135" dirty="0">
                <a:solidFill>
                  <a:srgbClr val="343434"/>
                </a:solidFill>
                <a:latin typeface="Calibri"/>
                <a:cs typeface="Calibri"/>
              </a:rPr>
              <a:t> </a:t>
            </a:r>
            <a:r>
              <a:rPr sz="1150" dirty="0">
                <a:solidFill>
                  <a:srgbClr val="343434"/>
                </a:solidFill>
                <a:latin typeface="Calibri"/>
                <a:cs typeface="Calibri"/>
              </a:rPr>
              <a:t>readings</a:t>
            </a:r>
            <a:r>
              <a:rPr sz="1150" spc="140" dirty="0">
                <a:solidFill>
                  <a:srgbClr val="343434"/>
                </a:solidFill>
                <a:latin typeface="Calibri"/>
                <a:cs typeface="Calibri"/>
              </a:rPr>
              <a:t> </a:t>
            </a:r>
            <a:r>
              <a:rPr sz="1150" spc="-25" dirty="0">
                <a:solidFill>
                  <a:srgbClr val="363636"/>
                </a:solidFill>
                <a:latin typeface="Calibri"/>
                <a:cs typeface="Calibri"/>
              </a:rPr>
              <a:t>for </a:t>
            </a:r>
            <a:r>
              <a:rPr sz="1200" spc="-20" dirty="0">
                <a:solidFill>
                  <a:srgbClr val="343434"/>
                </a:solidFill>
                <a:latin typeface="Calibri"/>
                <a:cs typeface="Calibri"/>
              </a:rPr>
              <a:t>critical </a:t>
            </a:r>
            <a:r>
              <a:rPr sz="1200" spc="-10" dirty="0">
                <a:solidFill>
                  <a:srgbClr val="343434"/>
                </a:solidFill>
                <a:latin typeface="Calibri"/>
                <a:cs typeface="Calibri"/>
              </a:rPr>
              <a:t>processes.</a:t>
            </a:r>
            <a:endParaRPr sz="1200">
              <a:latin typeface="Calibri"/>
              <a:cs typeface="Calibri"/>
            </a:endParaRPr>
          </a:p>
        </p:txBody>
      </p:sp>
      <p:sp>
        <p:nvSpPr>
          <p:cNvPr id="16" name="object 16"/>
          <p:cNvSpPr txBox="1"/>
          <p:nvPr/>
        </p:nvSpPr>
        <p:spPr>
          <a:xfrm>
            <a:off x="5529136" y="1673605"/>
            <a:ext cx="2273300" cy="2452370"/>
          </a:xfrm>
          <a:prstGeom prst="rect">
            <a:avLst/>
          </a:prstGeom>
        </p:spPr>
        <p:txBody>
          <a:bodyPr vert="horz" wrap="square" lIns="0" tIns="24130" rIns="0" bIns="0" rtlCol="0">
            <a:spAutoFit/>
          </a:bodyPr>
          <a:lstStyle/>
          <a:p>
            <a:pPr marL="12700" marR="76200" indent="-635">
              <a:lnSpc>
                <a:spcPts val="1200"/>
              </a:lnSpc>
              <a:spcBef>
                <a:spcPts val="190"/>
              </a:spcBef>
            </a:pPr>
            <a:r>
              <a:rPr sz="1050" dirty="0">
                <a:solidFill>
                  <a:srgbClr val="343434"/>
                </a:solidFill>
                <a:latin typeface="Cambria"/>
                <a:cs typeface="Cambria"/>
              </a:rPr>
              <a:t>RESISTANCE</a:t>
            </a:r>
            <a:r>
              <a:rPr sz="1050" spc="95" dirty="0">
                <a:solidFill>
                  <a:srgbClr val="343434"/>
                </a:solidFill>
                <a:latin typeface="Cambria"/>
                <a:cs typeface="Cambria"/>
              </a:rPr>
              <a:t> </a:t>
            </a:r>
            <a:r>
              <a:rPr sz="1050" spc="-10" dirty="0">
                <a:solidFill>
                  <a:srgbClr val="333333"/>
                </a:solidFill>
                <a:latin typeface="Cambria"/>
                <a:cs typeface="Cambria"/>
              </a:rPr>
              <a:t>TEMPERATURE </a:t>
            </a:r>
            <a:r>
              <a:rPr sz="1050" dirty="0">
                <a:solidFill>
                  <a:srgbClr val="343434"/>
                </a:solidFill>
                <a:latin typeface="Cambria"/>
                <a:cs typeface="Cambria"/>
              </a:rPr>
              <a:t>DETECTORS</a:t>
            </a:r>
            <a:r>
              <a:rPr sz="1050" spc="-10" dirty="0">
                <a:solidFill>
                  <a:srgbClr val="343434"/>
                </a:solidFill>
                <a:latin typeface="Cambria"/>
                <a:cs typeface="Cambria"/>
              </a:rPr>
              <a:t> </a:t>
            </a:r>
            <a:r>
              <a:rPr sz="1050" dirty="0">
                <a:solidFill>
                  <a:srgbClr val="343434"/>
                </a:solidFill>
                <a:latin typeface="Cambria"/>
                <a:cs typeface="Cambria"/>
              </a:rPr>
              <a:t>(RTDS):</a:t>
            </a:r>
            <a:r>
              <a:rPr sz="1050" spc="10" dirty="0">
                <a:solidFill>
                  <a:srgbClr val="343434"/>
                </a:solidFill>
                <a:latin typeface="Cambria"/>
                <a:cs typeface="Cambria"/>
              </a:rPr>
              <a:t> </a:t>
            </a:r>
            <a:r>
              <a:rPr sz="1050" dirty="0">
                <a:solidFill>
                  <a:srgbClr val="333333"/>
                </a:solidFill>
                <a:latin typeface="Cambria"/>
                <a:cs typeface="Cambria"/>
              </a:rPr>
              <a:t>ACCURACY</a:t>
            </a:r>
            <a:r>
              <a:rPr sz="1050" spc="-25" dirty="0">
                <a:solidFill>
                  <a:srgbClr val="333333"/>
                </a:solidFill>
                <a:latin typeface="Cambria"/>
                <a:cs typeface="Cambria"/>
              </a:rPr>
              <a:t> </a:t>
            </a:r>
            <a:r>
              <a:rPr sz="1050" spc="-25" dirty="0">
                <a:solidFill>
                  <a:srgbClr val="343434"/>
                </a:solidFill>
                <a:latin typeface="Cambria"/>
                <a:cs typeface="Cambria"/>
              </a:rPr>
              <a:t>AND</a:t>
            </a:r>
            <a:endParaRPr sz="1050">
              <a:latin typeface="Cambria"/>
              <a:cs typeface="Cambria"/>
            </a:endParaRPr>
          </a:p>
          <a:p>
            <a:pPr marL="16510" marR="5080" indent="-635">
              <a:lnSpc>
                <a:spcPct val="108100"/>
              </a:lnSpc>
              <a:spcBef>
                <a:spcPts val="405"/>
              </a:spcBef>
            </a:pPr>
            <a:r>
              <a:rPr sz="1250" spc="-25" dirty="0">
                <a:solidFill>
                  <a:srgbClr val="333333"/>
                </a:solidFill>
                <a:latin typeface="Calibri"/>
                <a:cs typeface="Calibri"/>
              </a:rPr>
              <a:t>RTDs</a:t>
            </a:r>
            <a:r>
              <a:rPr sz="1250" spc="-45" dirty="0">
                <a:solidFill>
                  <a:srgbClr val="333333"/>
                </a:solidFill>
                <a:latin typeface="Calibri"/>
                <a:cs typeface="Calibri"/>
              </a:rPr>
              <a:t> </a:t>
            </a:r>
            <a:r>
              <a:rPr sz="1250" spc="-10" dirty="0">
                <a:solidFill>
                  <a:srgbClr val="363636"/>
                </a:solidFill>
                <a:latin typeface="Calibri"/>
                <a:cs typeface="Calibri"/>
              </a:rPr>
              <a:t>are</a:t>
            </a:r>
            <a:r>
              <a:rPr sz="1250" spc="-40" dirty="0">
                <a:solidFill>
                  <a:srgbClr val="363636"/>
                </a:solidFill>
                <a:latin typeface="Calibri"/>
                <a:cs typeface="Calibri"/>
              </a:rPr>
              <a:t> </a:t>
            </a:r>
            <a:r>
              <a:rPr sz="1250" spc="-45" dirty="0">
                <a:solidFill>
                  <a:srgbClr val="343434"/>
                </a:solidFill>
                <a:latin typeface="Calibri"/>
                <a:cs typeface="Calibri"/>
              </a:rPr>
              <a:t>temperature</a:t>
            </a:r>
            <a:r>
              <a:rPr sz="1250" spc="45" dirty="0">
                <a:solidFill>
                  <a:srgbClr val="343434"/>
                </a:solidFill>
                <a:latin typeface="Calibri"/>
                <a:cs typeface="Calibri"/>
              </a:rPr>
              <a:t> </a:t>
            </a:r>
            <a:r>
              <a:rPr sz="1250" spc="-20" dirty="0">
                <a:solidFill>
                  <a:srgbClr val="333333"/>
                </a:solidFill>
                <a:latin typeface="Calibri"/>
                <a:cs typeface="Calibri"/>
              </a:rPr>
              <a:t>sensors </a:t>
            </a:r>
            <a:r>
              <a:rPr sz="1250" spc="-20" dirty="0">
                <a:solidFill>
                  <a:srgbClr val="343434"/>
                </a:solidFill>
                <a:latin typeface="Calibri"/>
                <a:cs typeface="Calibri"/>
              </a:rPr>
              <a:t>that </a:t>
            </a:r>
            <a:r>
              <a:rPr sz="1250" spc="-40" dirty="0">
                <a:solidFill>
                  <a:srgbClr val="343434"/>
                </a:solidFill>
                <a:latin typeface="Calibri"/>
                <a:cs typeface="Calibri"/>
              </a:rPr>
              <a:t>provide</a:t>
            </a:r>
            <a:r>
              <a:rPr sz="1250" spc="-5" dirty="0">
                <a:solidFill>
                  <a:srgbClr val="343434"/>
                </a:solidFill>
                <a:latin typeface="Calibri"/>
                <a:cs typeface="Calibri"/>
              </a:rPr>
              <a:t> </a:t>
            </a:r>
            <a:r>
              <a:rPr sz="1250" spc="-35" dirty="0">
                <a:solidFill>
                  <a:srgbClr val="313131"/>
                </a:solidFill>
                <a:latin typeface="Calibri"/>
                <a:cs typeface="Calibri"/>
              </a:rPr>
              <a:t>highly </a:t>
            </a:r>
            <a:r>
              <a:rPr sz="1250" spc="-35" dirty="0">
                <a:solidFill>
                  <a:srgbClr val="343434"/>
                </a:solidFill>
                <a:latin typeface="Calibri"/>
                <a:cs typeface="Calibri"/>
              </a:rPr>
              <a:t>accurate</a:t>
            </a:r>
            <a:r>
              <a:rPr sz="1250" spc="-20" dirty="0">
                <a:solidFill>
                  <a:srgbClr val="343434"/>
                </a:solidFill>
                <a:latin typeface="Calibri"/>
                <a:cs typeface="Calibri"/>
              </a:rPr>
              <a:t> </a:t>
            </a:r>
            <a:r>
              <a:rPr sz="1250" dirty="0">
                <a:solidFill>
                  <a:srgbClr val="343434"/>
                </a:solidFill>
                <a:latin typeface="Calibri"/>
                <a:cs typeface="Calibri"/>
              </a:rPr>
              <a:t>and</a:t>
            </a:r>
            <a:r>
              <a:rPr sz="1250" spc="-55" dirty="0">
                <a:solidFill>
                  <a:srgbClr val="343434"/>
                </a:solidFill>
                <a:latin typeface="Calibri"/>
                <a:cs typeface="Calibri"/>
              </a:rPr>
              <a:t> </a:t>
            </a:r>
            <a:r>
              <a:rPr sz="1250" spc="-10" dirty="0">
                <a:solidFill>
                  <a:srgbClr val="343434"/>
                </a:solidFill>
                <a:latin typeface="Calibri"/>
                <a:cs typeface="Calibri"/>
              </a:rPr>
              <a:t>stable </a:t>
            </a:r>
            <a:r>
              <a:rPr sz="1250" spc="-45" dirty="0">
                <a:solidFill>
                  <a:srgbClr val="343434"/>
                </a:solidFill>
                <a:latin typeface="Calibri"/>
                <a:cs typeface="Calibri"/>
              </a:rPr>
              <a:t>temperature</a:t>
            </a:r>
            <a:r>
              <a:rPr sz="1250" spc="55" dirty="0">
                <a:solidFill>
                  <a:srgbClr val="343434"/>
                </a:solidFill>
                <a:latin typeface="Calibri"/>
                <a:cs typeface="Calibri"/>
              </a:rPr>
              <a:t> </a:t>
            </a:r>
            <a:r>
              <a:rPr sz="1250" spc="-30" dirty="0">
                <a:solidFill>
                  <a:srgbClr val="343434"/>
                </a:solidFill>
                <a:latin typeface="Calibri"/>
                <a:cs typeface="Calibri"/>
              </a:rPr>
              <a:t>readings</a:t>
            </a:r>
            <a:r>
              <a:rPr sz="1250" spc="40" dirty="0">
                <a:solidFill>
                  <a:srgbClr val="343434"/>
                </a:solidFill>
                <a:latin typeface="Calibri"/>
                <a:cs typeface="Calibri"/>
              </a:rPr>
              <a:t> </a:t>
            </a:r>
            <a:r>
              <a:rPr sz="1250" spc="-45" dirty="0">
                <a:solidFill>
                  <a:srgbClr val="363636"/>
                </a:solidFill>
                <a:latin typeface="Calibri"/>
                <a:cs typeface="Calibri"/>
              </a:rPr>
              <a:t>over</a:t>
            </a:r>
            <a:r>
              <a:rPr sz="1250" spc="-15" dirty="0">
                <a:solidFill>
                  <a:srgbClr val="363636"/>
                </a:solidFill>
                <a:latin typeface="Calibri"/>
                <a:cs typeface="Calibri"/>
              </a:rPr>
              <a:t> </a:t>
            </a:r>
            <a:r>
              <a:rPr sz="1250" dirty="0">
                <a:solidFill>
                  <a:srgbClr val="363636"/>
                </a:solidFill>
                <a:latin typeface="Calibri"/>
                <a:cs typeface="Calibri"/>
              </a:rPr>
              <a:t>a</a:t>
            </a:r>
            <a:r>
              <a:rPr sz="1250" spc="-90" dirty="0">
                <a:solidFill>
                  <a:srgbClr val="363636"/>
                </a:solidFill>
                <a:latin typeface="Calibri"/>
                <a:cs typeface="Calibri"/>
              </a:rPr>
              <a:t> </a:t>
            </a:r>
            <a:r>
              <a:rPr sz="1250" spc="-20" dirty="0">
                <a:solidFill>
                  <a:srgbClr val="313131"/>
                </a:solidFill>
                <a:latin typeface="Calibri"/>
                <a:cs typeface="Calibri"/>
              </a:rPr>
              <a:t>wide </a:t>
            </a:r>
            <a:r>
              <a:rPr sz="1250" spc="-30" dirty="0">
                <a:solidFill>
                  <a:srgbClr val="313131"/>
                </a:solidFill>
                <a:latin typeface="Calibri"/>
                <a:cs typeface="Calibri"/>
              </a:rPr>
              <a:t>range.</a:t>
            </a:r>
            <a:r>
              <a:rPr sz="1250" spc="-45" dirty="0">
                <a:solidFill>
                  <a:srgbClr val="313131"/>
                </a:solidFill>
                <a:latin typeface="Calibri"/>
                <a:cs typeface="Calibri"/>
              </a:rPr>
              <a:t> They</a:t>
            </a:r>
            <a:r>
              <a:rPr sz="1250" spc="-25" dirty="0">
                <a:solidFill>
                  <a:srgbClr val="313131"/>
                </a:solidFill>
                <a:latin typeface="Calibri"/>
                <a:cs typeface="Calibri"/>
              </a:rPr>
              <a:t> </a:t>
            </a:r>
            <a:r>
              <a:rPr sz="1250" spc="-40" dirty="0">
                <a:solidFill>
                  <a:srgbClr val="343434"/>
                </a:solidFill>
                <a:latin typeface="Calibri"/>
                <a:cs typeface="Calibri"/>
              </a:rPr>
              <a:t>operate</a:t>
            </a:r>
            <a:r>
              <a:rPr sz="1250" spc="-15" dirty="0">
                <a:solidFill>
                  <a:srgbClr val="343434"/>
                </a:solidFill>
                <a:latin typeface="Calibri"/>
                <a:cs typeface="Calibri"/>
              </a:rPr>
              <a:t> </a:t>
            </a:r>
            <a:r>
              <a:rPr sz="1250" spc="-10" dirty="0">
                <a:solidFill>
                  <a:srgbClr val="363636"/>
                </a:solidFill>
                <a:latin typeface="Calibri"/>
                <a:cs typeface="Calibri"/>
              </a:rPr>
              <a:t>on</a:t>
            </a:r>
            <a:r>
              <a:rPr sz="1250" spc="-30" dirty="0">
                <a:solidFill>
                  <a:srgbClr val="363636"/>
                </a:solidFill>
                <a:latin typeface="Calibri"/>
                <a:cs typeface="Calibri"/>
              </a:rPr>
              <a:t> </a:t>
            </a:r>
            <a:r>
              <a:rPr sz="1250" spc="-45" dirty="0">
                <a:solidFill>
                  <a:srgbClr val="363636"/>
                </a:solidFill>
                <a:latin typeface="Calibri"/>
                <a:cs typeface="Calibri"/>
              </a:rPr>
              <a:t>the</a:t>
            </a:r>
            <a:r>
              <a:rPr sz="1250" spc="-25" dirty="0">
                <a:solidFill>
                  <a:srgbClr val="363636"/>
                </a:solidFill>
                <a:latin typeface="Calibri"/>
                <a:cs typeface="Calibri"/>
              </a:rPr>
              <a:t> </a:t>
            </a:r>
            <a:r>
              <a:rPr sz="1250" spc="-10" dirty="0">
                <a:solidFill>
                  <a:srgbClr val="363636"/>
                </a:solidFill>
                <a:latin typeface="Calibri"/>
                <a:cs typeface="Calibri"/>
              </a:rPr>
              <a:t>principle </a:t>
            </a:r>
            <a:r>
              <a:rPr sz="1250" spc="-45" dirty="0">
                <a:solidFill>
                  <a:srgbClr val="343434"/>
                </a:solidFill>
                <a:latin typeface="Calibri"/>
                <a:cs typeface="Calibri"/>
              </a:rPr>
              <a:t>that</a:t>
            </a:r>
            <a:r>
              <a:rPr sz="1250" spc="-30" dirty="0">
                <a:solidFill>
                  <a:srgbClr val="343434"/>
                </a:solidFill>
                <a:latin typeface="Calibri"/>
                <a:cs typeface="Calibri"/>
              </a:rPr>
              <a:t> the</a:t>
            </a:r>
            <a:r>
              <a:rPr sz="1250" spc="-25" dirty="0">
                <a:solidFill>
                  <a:srgbClr val="343434"/>
                </a:solidFill>
                <a:latin typeface="Calibri"/>
                <a:cs typeface="Calibri"/>
              </a:rPr>
              <a:t> </a:t>
            </a:r>
            <a:r>
              <a:rPr sz="1250" spc="-35" dirty="0">
                <a:solidFill>
                  <a:srgbClr val="333333"/>
                </a:solidFill>
                <a:latin typeface="Calibri"/>
                <a:cs typeface="Calibri"/>
              </a:rPr>
              <a:t>resistance</a:t>
            </a:r>
            <a:r>
              <a:rPr sz="1250" spc="65" dirty="0">
                <a:solidFill>
                  <a:srgbClr val="333333"/>
                </a:solidFill>
                <a:latin typeface="Calibri"/>
                <a:cs typeface="Calibri"/>
              </a:rPr>
              <a:t> </a:t>
            </a:r>
            <a:r>
              <a:rPr sz="1250" spc="-45" dirty="0">
                <a:solidFill>
                  <a:srgbClr val="363636"/>
                </a:solidFill>
                <a:latin typeface="Calibri"/>
                <a:cs typeface="Calibri"/>
              </a:rPr>
              <a:t>of</a:t>
            </a:r>
            <a:r>
              <a:rPr sz="1250" spc="-30" dirty="0">
                <a:solidFill>
                  <a:srgbClr val="363636"/>
                </a:solidFill>
                <a:latin typeface="Calibri"/>
                <a:cs typeface="Calibri"/>
              </a:rPr>
              <a:t> </a:t>
            </a:r>
            <a:r>
              <a:rPr sz="1250" spc="-10" dirty="0">
                <a:solidFill>
                  <a:srgbClr val="343434"/>
                </a:solidFill>
                <a:latin typeface="Calibri"/>
                <a:cs typeface="Calibri"/>
              </a:rPr>
              <a:t>metals </a:t>
            </a:r>
            <a:r>
              <a:rPr sz="1250" spc="-30" dirty="0">
                <a:solidFill>
                  <a:srgbClr val="333333"/>
                </a:solidFill>
                <a:latin typeface="Calibri"/>
                <a:cs typeface="Calibri"/>
              </a:rPr>
              <a:t>changes</a:t>
            </a:r>
            <a:r>
              <a:rPr sz="1250" spc="-40" dirty="0">
                <a:solidFill>
                  <a:srgbClr val="333333"/>
                </a:solidFill>
                <a:latin typeface="Calibri"/>
                <a:cs typeface="Calibri"/>
              </a:rPr>
              <a:t> </a:t>
            </a:r>
            <a:r>
              <a:rPr sz="1250" spc="-55" dirty="0">
                <a:solidFill>
                  <a:srgbClr val="333333"/>
                </a:solidFill>
                <a:latin typeface="Calibri"/>
                <a:cs typeface="Calibri"/>
              </a:rPr>
              <a:t>with</a:t>
            </a:r>
            <a:r>
              <a:rPr sz="1250" spc="-20" dirty="0">
                <a:solidFill>
                  <a:srgbClr val="333333"/>
                </a:solidFill>
                <a:latin typeface="Calibri"/>
                <a:cs typeface="Calibri"/>
              </a:rPr>
              <a:t> </a:t>
            </a:r>
            <a:r>
              <a:rPr sz="1250" spc="-45" dirty="0">
                <a:solidFill>
                  <a:srgbClr val="343434"/>
                </a:solidFill>
                <a:latin typeface="Calibri"/>
                <a:cs typeface="Calibri"/>
              </a:rPr>
              <a:t>temperature.</a:t>
            </a:r>
            <a:r>
              <a:rPr sz="1250" spc="114" dirty="0">
                <a:solidFill>
                  <a:srgbClr val="343434"/>
                </a:solidFill>
                <a:latin typeface="Calibri"/>
                <a:cs typeface="Calibri"/>
              </a:rPr>
              <a:t> </a:t>
            </a:r>
            <a:r>
              <a:rPr sz="1250" spc="-30" dirty="0">
                <a:solidFill>
                  <a:srgbClr val="343434"/>
                </a:solidFill>
                <a:latin typeface="Calibri"/>
                <a:cs typeface="Calibri"/>
              </a:rPr>
              <a:t>RTDs</a:t>
            </a:r>
            <a:r>
              <a:rPr sz="1250" spc="-15" dirty="0">
                <a:solidFill>
                  <a:srgbClr val="343434"/>
                </a:solidFill>
                <a:latin typeface="Calibri"/>
                <a:cs typeface="Calibri"/>
              </a:rPr>
              <a:t> </a:t>
            </a:r>
            <a:r>
              <a:rPr sz="1250" spc="-25" dirty="0">
                <a:solidFill>
                  <a:srgbClr val="343434"/>
                </a:solidFill>
                <a:latin typeface="Calibri"/>
                <a:cs typeface="Calibri"/>
              </a:rPr>
              <a:t>are </a:t>
            </a:r>
            <a:r>
              <a:rPr sz="1250" spc="-35" dirty="0">
                <a:solidFill>
                  <a:srgbClr val="343434"/>
                </a:solidFill>
                <a:latin typeface="Calibri"/>
                <a:cs typeface="Calibri"/>
              </a:rPr>
              <a:t>preferred</a:t>
            </a:r>
            <a:r>
              <a:rPr sz="1250" spc="25" dirty="0">
                <a:solidFill>
                  <a:srgbClr val="343434"/>
                </a:solidFill>
                <a:latin typeface="Calibri"/>
                <a:cs typeface="Calibri"/>
              </a:rPr>
              <a:t> </a:t>
            </a:r>
            <a:r>
              <a:rPr sz="1250" spc="-10" dirty="0">
                <a:solidFill>
                  <a:srgbClr val="363636"/>
                </a:solidFill>
                <a:latin typeface="Calibri"/>
                <a:cs typeface="Calibri"/>
              </a:rPr>
              <a:t>in</a:t>
            </a:r>
            <a:r>
              <a:rPr sz="1250" spc="-45" dirty="0">
                <a:solidFill>
                  <a:srgbClr val="363636"/>
                </a:solidFill>
                <a:latin typeface="Calibri"/>
                <a:cs typeface="Calibri"/>
              </a:rPr>
              <a:t> </a:t>
            </a:r>
            <a:r>
              <a:rPr sz="1250" spc="-40" dirty="0">
                <a:solidFill>
                  <a:srgbClr val="333333"/>
                </a:solidFill>
                <a:latin typeface="Calibri"/>
                <a:cs typeface="Calibri"/>
              </a:rPr>
              <a:t>laboratories</a:t>
            </a:r>
            <a:r>
              <a:rPr sz="1250" dirty="0">
                <a:solidFill>
                  <a:srgbClr val="333333"/>
                </a:solidFill>
                <a:latin typeface="Calibri"/>
                <a:cs typeface="Calibri"/>
              </a:rPr>
              <a:t> </a:t>
            </a:r>
            <a:r>
              <a:rPr sz="1250" spc="-25" dirty="0">
                <a:solidFill>
                  <a:srgbClr val="333333"/>
                </a:solidFill>
                <a:latin typeface="Calibri"/>
                <a:cs typeface="Calibri"/>
              </a:rPr>
              <a:t>and </a:t>
            </a:r>
            <a:r>
              <a:rPr sz="1250" spc="-35" dirty="0">
                <a:solidFill>
                  <a:srgbClr val="343434"/>
                </a:solidFill>
                <a:latin typeface="Calibri"/>
                <a:cs typeface="Calibri"/>
              </a:rPr>
              <a:t>industrial</a:t>
            </a:r>
            <a:r>
              <a:rPr sz="1250" spc="40" dirty="0">
                <a:solidFill>
                  <a:srgbClr val="343434"/>
                </a:solidFill>
                <a:latin typeface="Calibri"/>
                <a:cs typeface="Calibri"/>
              </a:rPr>
              <a:t> </a:t>
            </a:r>
            <a:r>
              <a:rPr sz="1250" spc="-40" dirty="0">
                <a:solidFill>
                  <a:srgbClr val="343434"/>
                </a:solidFill>
                <a:latin typeface="Calibri"/>
                <a:cs typeface="Calibri"/>
              </a:rPr>
              <a:t>applications</a:t>
            </a:r>
            <a:r>
              <a:rPr sz="1250" spc="40" dirty="0">
                <a:solidFill>
                  <a:srgbClr val="343434"/>
                </a:solidFill>
                <a:latin typeface="Calibri"/>
                <a:cs typeface="Calibri"/>
              </a:rPr>
              <a:t> </a:t>
            </a:r>
            <a:r>
              <a:rPr sz="1250" spc="-10" dirty="0">
                <a:solidFill>
                  <a:srgbClr val="343434"/>
                </a:solidFill>
                <a:latin typeface="Calibri"/>
                <a:cs typeface="Calibri"/>
              </a:rPr>
              <a:t>where</a:t>
            </a:r>
            <a:endParaRPr sz="1250">
              <a:latin typeface="Calibri"/>
              <a:cs typeface="Calibri"/>
            </a:endParaRPr>
          </a:p>
          <a:p>
            <a:pPr marL="15875" marR="6985" indent="1270">
              <a:lnSpc>
                <a:spcPct val="107200"/>
              </a:lnSpc>
              <a:spcBef>
                <a:spcPts val="20"/>
              </a:spcBef>
            </a:pPr>
            <a:r>
              <a:rPr sz="1250" spc="-35" dirty="0">
                <a:solidFill>
                  <a:srgbClr val="343434"/>
                </a:solidFill>
                <a:latin typeface="Calibri"/>
                <a:cs typeface="Calibri"/>
              </a:rPr>
              <a:t>precise</a:t>
            </a:r>
            <a:r>
              <a:rPr sz="1250" spc="-30" dirty="0">
                <a:solidFill>
                  <a:srgbClr val="343434"/>
                </a:solidFill>
                <a:latin typeface="Calibri"/>
                <a:cs typeface="Calibri"/>
              </a:rPr>
              <a:t> </a:t>
            </a:r>
            <a:r>
              <a:rPr sz="1250" spc="-40" dirty="0">
                <a:solidFill>
                  <a:srgbClr val="313131"/>
                </a:solidFill>
                <a:latin typeface="Calibri"/>
                <a:cs typeface="Calibri"/>
              </a:rPr>
              <a:t>temperature</a:t>
            </a:r>
            <a:r>
              <a:rPr sz="1250" spc="45" dirty="0">
                <a:solidFill>
                  <a:srgbClr val="313131"/>
                </a:solidFill>
                <a:latin typeface="Calibri"/>
                <a:cs typeface="Calibri"/>
              </a:rPr>
              <a:t> </a:t>
            </a:r>
            <a:r>
              <a:rPr sz="1250" spc="-10" dirty="0">
                <a:solidFill>
                  <a:srgbClr val="343434"/>
                </a:solidFill>
                <a:latin typeface="Calibri"/>
                <a:cs typeface="Calibri"/>
              </a:rPr>
              <a:t>measurements </a:t>
            </a:r>
            <a:r>
              <a:rPr sz="1250" spc="-20" dirty="0">
                <a:solidFill>
                  <a:srgbClr val="343434"/>
                </a:solidFill>
                <a:latin typeface="Calibri"/>
                <a:cs typeface="Calibri"/>
              </a:rPr>
              <a:t>are</a:t>
            </a:r>
            <a:r>
              <a:rPr sz="1250" spc="-55" dirty="0">
                <a:solidFill>
                  <a:srgbClr val="343434"/>
                </a:solidFill>
                <a:latin typeface="Calibri"/>
                <a:cs typeface="Calibri"/>
              </a:rPr>
              <a:t> </a:t>
            </a:r>
            <a:r>
              <a:rPr sz="1250" spc="-35" dirty="0">
                <a:solidFill>
                  <a:srgbClr val="343434"/>
                </a:solidFill>
                <a:latin typeface="Calibri"/>
                <a:cs typeface="Calibri"/>
              </a:rPr>
              <a:t>essential </a:t>
            </a:r>
            <a:r>
              <a:rPr sz="1250" spc="-10" dirty="0">
                <a:solidFill>
                  <a:srgbClr val="343434"/>
                </a:solidFill>
                <a:latin typeface="Calibri"/>
                <a:cs typeface="Calibri"/>
              </a:rPr>
              <a:t>for</a:t>
            </a:r>
            <a:r>
              <a:rPr sz="1250" spc="-65" dirty="0">
                <a:solidFill>
                  <a:srgbClr val="343434"/>
                </a:solidFill>
                <a:latin typeface="Calibri"/>
                <a:cs typeface="Calibri"/>
              </a:rPr>
              <a:t> </a:t>
            </a:r>
            <a:r>
              <a:rPr sz="1250" spc="-25" dirty="0">
                <a:solidFill>
                  <a:srgbClr val="343434"/>
                </a:solidFill>
                <a:latin typeface="Calibri"/>
                <a:cs typeface="Calibri"/>
              </a:rPr>
              <a:t>process</a:t>
            </a:r>
            <a:r>
              <a:rPr sz="1250" spc="10" dirty="0">
                <a:solidFill>
                  <a:srgbClr val="343434"/>
                </a:solidFill>
                <a:latin typeface="Calibri"/>
                <a:cs typeface="Calibri"/>
              </a:rPr>
              <a:t> </a:t>
            </a:r>
            <a:r>
              <a:rPr sz="1250" spc="-40" dirty="0">
                <a:solidFill>
                  <a:srgbClr val="343434"/>
                </a:solidFill>
                <a:latin typeface="Calibri"/>
                <a:cs typeface="Calibri"/>
              </a:rPr>
              <a:t>control</a:t>
            </a:r>
            <a:r>
              <a:rPr sz="1250" dirty="0">
                <a:solidFill>
                  <a:srgbClr val="343434"/>
                </a:solidFill>
                <a:latin typeface="Calibri"/>
                <a:cs typeface="Calibri"/>
              </a:rPr>
              <a:t> </a:t>
            </a:r>
            <a:r>
              <a:rPr sz="1250" spc="-25" dirty="0">
                <a:solidFill>
                  <a:srgbClr val="343434"/>
                </a:solidFill>
                <a:latin typeface="Calibri"/>
                <a:cs typeface="Calibri"/>
              </a:rPr>
              <a:t>and</a:t>
            </a:r>
            <a:endParaRPr sz="125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11047" y="1783079"/>
            <a:ext cx="2127238" cy="1606296"/>
          </a:xfrm>
          <a:prstGeom prst="rect">
            <a:avLst/>
          </a:prstGeom>
        </p:spPr>
      </p:pic>
      <p:grpSp>
        <p:nvGrpSpPr>
          <p:cNvPr id="3" name="object 3"/>
          <p:cNvGrpSpPr/>
          <p:nvPr/>
        </p:nvGrpSpPr>
        <p:grpSpPr>
          <a:xfrm>
            <a:off x="5272380" y="1676400"/>
            <a:ext cx="287020" cy="287020"/>
            <a:chOff x="5272380" y="1676400"/>
            <a:chExt cx="287020" cy="287020"/>
          </a:xfrm>
        </p:grpSpPr>
        <p:pic>
          <p:nvPicPr>
            <p:cNvPr id="4" name="object 4"/>
            <p:cNvPicPr/>
            <p:nvPr/>
          </p:nvPicPr>
          <p:blipFill>
            <a:blip r:embed="rId3" cstate="print"/>
            <a:stretch>
              <a:fillRect/>
            </a:stretch>
          </p:blipFill>
          <p:spPr>
            <a:xfrm>
              <a:off x="5272380" y="1676400"/>
              <a:ext cx="286476" cy="286511"/>
            </a:xfrm>
            <a:prstGeom prst="rect">
              <a:avLst/>
            </a:prstGeom>
          </p:spPr>
        </p:pic>
        <p:pic>
          <p:nvPicPr>
            <p:cNvPr id="5" name="object 5"/>
            <p:cNvPicPr/>
            <p:nvPr/>
          </p:nvPicPr>
          <p:blipFill>
            <a:blip r:embed="rId4" cstate="print"/>
            <a:stretch>
              <a:fillRect/>
            </a:stretch>
          </p:blipFill>
          <p:spPr>
            <a:xfrm>
              <a:off x="5272380" y="1676400"/>
              <a:ext cx="286476" cy="286511"/>
            </a:xfrm>
            <a:prstGeom prst="rect">
              <a:avLst/>
            </a:prstGeom>
          </p:spPr>
        </p:pic>
      </p:grpSp>
      <p:sp>
        <p:nvSpPr>
          <p:cNvPr id="6" name="object 6"/>
          <p:cNvSpPr/>
          <p:nvPr/>
        </p:nvSpPr>
        <p:spPr>
          <a:xfrm>
            <a:off x="5266286" y="3291840"/>
            <a:ext cx="289560" cy="283845"/>
          </a:xfrm>
          <a:custGeom>
            <a:avLst/>
            <a:gdLst/>
            <a:ahLst/>
            <a:cxnLst/>
            <a:rect l="l" t="t" r="r" b="b"/>
            <a:pathLst>
              <a:path w="289560" h="283845">
                <a:moveTo>
                  <a:pt x="289560" y="283464"/>
                </a:moveTo>
                <a:lnTo>
                  <a:pt x="0" y="283464"/>
                </a:lnTo>
                <a:lnTo>
                  <a:pt x="0" y="0"/>
                </a:lnTo>
                <a:lnTo>
                  <a:pt x="289560" y="0"/>
                </a:lnTo>
                <a:lnTo>
                  <a:pt x="289560" y="283464"/>
                </a:lnTo>
                <a:close/>
              </a:path>
            </a:pathLst>
          </a:custGeom>
          <a:solidFill>
            <a:srgbClr val="000000"/>
          </a:solidFill>
        </p:spPr>
        <p:txBody>
          <a:bodyPr wrap="square" lIns="0" tIns="0" rIns="0" bIns="0" rtlCol="0"/>
          <a:lstStyle/>
          <a:p>
            <a:endParaRPr/>
          </a:p>
        </p:txBody>
      </p:sp>
      <p:sp>
        <p:nvSpPr>
          <p:cNvPr id="7" name="object 7"/>
          <p:cNvSpPr txBox="1"/>
          <p:nvPr/>
        </p:nvSpPr>
        <p:spPr>
          <a:xfrm>
            <a:off x="5305933" y="3297173"/>
            <a:ext cx="206375" cy="215900"/>
          </a:xfrm>
          <a:prstGeom prst="rect">
            <a:avLst/>
          </a:prstGeom>
        </p:spPr>
        <p:txBody>
          <a:bodyPr vert="horz" wrap="square" lIns="0" tIns="12700" rIns="0" bIns="0" rtlCol="0">
            <a:spAutoFit/>
          </a:bodyPr>
          <a:lstStyle/>
          <a:p>
            <a:pPr marL="12700">
              <a:lnSpc>
                <a:spcPct val="100000"/>
              </a:lnSpc>
              <a:spcBef>
                <a:spcPts val="100"/>
              </a:spcBef>
            </a:pPr>
            <a:r>
              <a:rPr sz="1250" spc="-25" dirty="0">
                <a:solidFill>
                  <a:srgbClr val="FFFFFF"/>
                </a:solidFill>
                <a:latin typeface="Courier New"/>
                <a:cs typeface="Courier New"/>
              </a:rPr>
              <a:t>04</a:t>
            </a:r>
            <a:endParaRPr sz="1250">
              <a:latin typeface="Courier New"/>
              <a:cs typeface="Courier New"/>
            </a:endParaRPr>
          </a:p>
        </p:txBody>
      </p:sp>
      <p:sp>
        <p:nvSpPr>
          <p:cNvPr id="9" name="object 9"/>
          <p:cNvSpPr txBox="1"/>
          <p:nvPr/>
        </p:nvSpPr>
        <p:spPr>
          <a:xfrm>
            <a:off x="5668394" y="2643042"/>
            <a:ext cx="2157730" cy="1499770"/>
          </a:xfrm>
          <a:prstGeom prst="rect">
            <a:avLst/>
          </a:prstGeom>
        </p:spPr>
        <p:txBody>
          <a:bodyPr vert="horz" wrap="square" lIns="0" tIns="54610" rIns="0" bIns="0" rtlCol="0">
            <a:spAutoFit/>
          </a:bodyPr>
          <a:lstStyle/>
          <a:p>
            <a:pPr marL="12700">
              <a:lnSpc>
                <a:spcPct val="100000"/>
              </a:lnSpc>
              <a:spcBef>
                <a:spcPts val="430"/>
              </a:spcBef>
            </a:pPr>
            <a:r>
              <a:rPr sz="1100" dirty="0">
                <a:solidFill>
                  <a:srgbClr val="363636"/>
                </a:solidFill>
                <a:latin typeface="Times New Roman"/>
                <a:cs typeface="Times New Roman"/>
              </a:rPr>
              <a:t>MEDICAL</a:t>
            </a:r>
            <a:r>
              <a:rPr sz="1100" spc="-15" dirty="0">
                <a:solidFill>
                  <a:srgbClr val="363636"/>
                </a:solidFill>
                <a:latin typeface="Times New Roman"/>
                <a:cs typeface="Times New Roman"/>
              </a:rPr>
              <a:t> </a:t>
            </a:r>
            <a:r>
              <a:rPr sz="1100" spc="-10" dirty="0">
                <a:solidFill>
                  <a:srgbClr val="343434"/>
                </a:solidFill>
                <a:latin typeface="Times New Roman"/>
                <a:cs typeface="Times New Roman"/>
              </a:rPr>
              <a:t>DEVICES</a:t>
            </a:r>
            <a:endParaRPr sz="1100" dirty="0">
              <a:latin typeface="Times New Roman"/>
              <a:cs typeface="Times New Roman"/>
            </a:endParaRPr>
          </a:p>
          <a:p>
            <a:pPr marL="12700" marR="125730" indent="1270">
              <a:lnSpc>
                <a:spcPct val="108200"/>
              </a:lnSpc>
              <a:spcBef>
                <a:spcPts val="254"/>
              </a:spcBef>
            </a:pPr>
            <a:r>
              <a:rPr sz="1250" spc="-20" dirty="0">
                <a:solidFill>
                  <a:srgbClr val="363636"/>
                </a:solidFill>
                <a:latin typeface="Calibri"/>
                <a:cs typeface="Calibri"/>
              </a:rPr>
              <a:t>In</a:t>
            </a:r>
            <a:r>
              <a:rPr sz="1250" spc="-45" dirty="0">
                <a:solidFill>
                  <a:srgbClr val="363636"/>
                </a:solidFill>
                <a:latin typeface="Calibri"/>
                <a:cs typeface="Calibri"/>
              </a:rPr>
              <a:t> </a:t>
            </a:r>
            <a:r>
              <a:rPr sz="1250" spc="-40" dirty="0">
                <a:solidFill>
                  <a:srgbClr val="333333"/>
                </a:solidFill>
                <a:latin typeface="Calibri"/>
                <a:cs typeface="Calibri"/>
              </a:rPr>
              <a:t>the</a:t>
            </a:r>
            <a:r>
              <a:rPr sz="1250" spc="-25" dirty="0">
                <a:solidFill>
                  <a:srgbClr val="333333"/>
                </a:solidFill>
                <a:latin typeface="Calibri"/>
                <a:cs typeface="Calibri"/>
              </a:rPr>
              <a:t> </a:t>
            </a:r>
            <a:r>
              <a:rPr sz="1250" spc="-40" dirty="0">
                <a:solidFill>
                  <a:srgbClr val="343434"/>
                </a:solidFill>
                <a:latin typeface="Calibri"/>
                <a:cs typeface="Calibri"/>
              </a:rPr>
              <a:t>medical</a:t>
            </a:r>
            <a:r>
              <a:rPr sz="1250" spc="-20" dirty="0">
                <a:solidFill>
                  <a:srgbClr val="343434"/>
                </a:solidFill>
                <a:latin typeface="Calibri"/>
                <a:cs typeface="Calibri"/>
              </a:rPr>
              <a:t> </a:t>
            </a:r>
            <a:r>
              <a:rPr sz="1250" spc="-35" dirty="0">
                <a:solidFill>
                  <a:srgbClr val="343434"/>
                </a:solidFill>
                <a:latin typeface="Calibri"/>
                <a:cs typeface="Calibri"/>
              </a:rPr>
              <a:t>field,</a:t>
            </a:r>
            <a:r>
              <a:rPr sz="1250" spc="-15" dirty="0">
                <a:solidFill>
                  <a:srgbClr val="343434"/>
                </a:solidFill>
                <a:latin typeface="Calibri"/>
                <a:cs typeface="Calibri"/>
              </a:rPr>
              <a:t> </a:t>
            </a:r>
            <a:r>
              <a:rPr sz="1250" spc="-40" dirty="0">
                <a:solidFill>
                  <a:srgbClr val="313131"/>
                </a:solidFill>
                <a:latin typeface="Calibri"/>
                <a:cs typeface="Calibri"/>
              </a:rPr>
              <a:t>temperature </a:t>
            </a:r>
            <a:r>
              <a:rPr sz="1250" spc="-20" dirty="0">
                <a:solidFill>
                  <a:srgbClr val="343434"/>
                </a:solidFill>
                <a:latin typeface="Calibri"/>
                <a:cs typeface="Calibri"/>
              </a:rPr>
              <a:t>sensors</a:t>
            </a:r>
            <a:r>
              <a:rPr sz="1250" dirty="0">
                <a:solidFill>
                  <a:srgbClr val="343434"/>
                </a:solidFill>
                <a:latin typeface="Calibri"/>
                <a:cs typeface="Calibri"/>
              </a:rPr>
              <a:t> </a:t>
            </a:r>
            <a:r>
              <a:rPr sz="1250" spc="-35" dirty="0">
                <a:solidFill>
                  <a:srgbClr val="343434"/>
                </a:solidFill>
                <a:latin typeface="Calibri"/>
                <a:cs typeface="Calibri"/>
              </a:rPr>
              <a:t>are vital</a:t>
            </a:r>
            <a:r>
              <a:rPr sz="1250" spc="-40" dirty="0">
                <a:solidFill>
                  <a:srgbClr val="343434"/>
                </a:solidFill>
                <a:latin typeface="Calibri"/>
                <a:cs typeface="Calibri"/>
              </a:rPr>
              <a:t> </a:t>
            </a:r>
            <a:r>
              <a:rPr sz="1250" spc="-20" dirty="0">
                <a:solidFill>
                  <a:srgbClr val="343434"/>
                </a:solidFill>
                <a:latin typeface="Calibri"/>
                <a:cs typeface="Calibri"/>
              </a:rPr>
              <a:t>for</a:t>
            </a:r>
            <a:r>
              <a:rPr sz="1250" spc="-50" dirty="0">
                <a:solidFill>
                  <a:srgbClr val="343434"/>
                </a:solidFill>
                <a:latin typeface="Calibri"/>
                <a:cs typeface="Calibri"/>
              </a:rPr>
              <a:t> </a:t>
            </a:r>
            <a:r>
              <a:rPr sz="1250" spc="-10" dirty="0">
                <a:solidFill>
                  <a:srgbClr val="333333"/>
                </a:solidFill>
                <a:latin typeface="Calibri"/>
                <a:cs typeface="Calibri"/>
              </a:rPr>
              <a:t>monitoring </a:t>
            </a:r>
            <a:r>
              <a:rPr sz="1250" spc="-40" dirty="0">
                <a:solidFill>
                  <a:srgbClr val="333333"/>
                </a:solidFill>
                <a:latin typeface="Calibri"/>
                <a:cs typeface="Calibri"/>
              </a:rPr>
              <a:t>patient</a:t>
            </a:r>
            <a:r>
              <a:rPr sz="1250" dirty="0">
                <a:solidFill>
                  <a:srgbClr val="333333"/>
                </a:solidFill>
                <a:latin typeface="Calibri"/>
                <a:cs typeface="Calibri"/>
              </a:rPr>
              <a:t> </a:t>
            </a:r>
            <a:r>
              <a:rPr sz="1250" spc="-35" dirty="0">
                <a:solidFill>
                  <a:srgbClr val="333333"/>
                </a:solidFill>
                <a:latin typeface="Calibri"/>
                <a:cs typeface="Calibri"/>
              </a:rPr>
              <a:t>body</a:t>
            </a:r>
            <a:r>
              <a:rPr sz="1250" spc="-15" dirty="0">
                <a:solidFill>
                  <a:srgbClr val="333333"/>
                </a:solidFill>
                <a:latin typeface="Calibri"/>
                <a:cs typeface="Calibri"/>
              </a:rPr>
              <a:t> </a:t>
            </a:r>
            <a:r>
              <a:rPr sz="1250" spc="-45" dirty="0">
                <a:solidFill>
                  <a:srgbClr val="343434"/>
                </a:solidFill>
                <a:latin typeface="Calibri"/>
                <a:cs typeface="Calibri"/>
              </a:rPr>
              <a:t>temperature.</a:t>
            </a:r>
            <a:r>
              <a:rPr sz="1250" spc="20" dirty="0">
                <a:solidFill>
                  <a:srgbClr val="343434"/>
                </a:solidFill>
                <a:latin typeface="Calibri"/>
                <a:cs typeface="Calibri"/>
              </a:rPr>
              <a:t> </a:t>
            </a:r>
            <a:r>
              <a:rPr sz="1250" spc="-20" dirty="0">
                <a:solidFill>
                  <a:srgbClr val="333333"/>
                </a:solidFill>
                <a:latin typeface="Calibri"/>
                <a:cs typeface="Calibri"/>
              </a:rPr>
              <a:t>They </a:t>
            </a:r>
            <a:r>
              <a:rPr sz="1250" spc="-35" dirty="0">
                <a:solidFill>
                  <a:srgbClr val="363636"/>
                </a:solidFill>
                <a:latin typeface="Calibri"/>
                <a:cs typeface="Calibri"/>
              </a:rPr>
              <a:t>are </a:t>
            </a:r>
            <a:r>
              <a:rPr sz="1250" spc="-20" dirty="0">
                <a:solidFill>
                  <a:srgbClr val="343434"/>
                </a:solidFill>
                <a:latin typeface="Calibri"/>
                <a:cs typeface="Calibri"/>
              </a:rPr>
              <a:t>used</a:t>
            </a:r>
            <a:r>
              <a:rPr sz="1250" spc="-50" dirty="0">
                <a:solidFill>
                  <a:srgbClr val="343434"/>
                </a:solidFill>
                <a:latin typeface="Calibri"/>
                <a:cs typeface="Calibri"/>
              </a:rPr>
              <a:t> </a:t>
            </a:r>
            <a:r>
              <a:rPr sz="1250" dirty="0">
                <a:solidFill>
                  <a:srgbClr val="363636"/>
                </a:solidFill>
                <a:latin typeface="Calibri"/>
                <a:cs typeface="Calibri"/>
              </a:rPr>
              <a:t>in</a:t>
            </a:r>
            <a:r>
              <a:rPr sz="1250" spc="-25" dirty="0">
                <a:solidFill>
                  <a:srgbClr val="363636"/>
                </a:solidFill>
                <a:latin typeface="Calibri"/>
                <a:cs typeface="Calibri"/>
              </a:rPr>
              <a:t> </a:t>
            </a:r>
            <a:r>
              <a:rPr sz="1250" spc="-40" dirty="0">
                <a:solidFill>
                  <a:srgbClr val="343434"/>
                </a:solidFill>
                <a:latin typeface="Calibri"/>
                <a:cs typeface="Calibri"/>
              </a:rPr>
              <a:t>devices</a:t>
            </a:r>
            <a:r>
              <a:rPr sz="1250" spc="-20" dirty="0">
                <a:solidFill>
                  <a:srgbClr val="343434"/>
                </a:solidFill>
                <a:latin typeface="Calibri"/>
                <a:cs typeface="Calibri"/>
              </a:rPr>
              <a:t> like </a:t>
            </a:r>
            <a:r>
              <a:rPr sz="1250" spc="-45" dirty="0">
                <a:solidFill>
                  <a:srgbClr val="333333"/>
                </a:solidFill>
                <a:latin typeface="Calibri"/>
                <a:cs typeface="Calibri"/>
              </a:rPr>
              <a:t>thermometers</a:t>
            </a:r>
            <a:r>
              <a:rPr sz="1250" spc="65" dirty="0">
                <a:solidFill>
                  <a:srgbClr val="333333"/>
                </a:solidFill>
                <a:latin typeface="Calibri"/>
                <a:cs typeface="Calibri"/>
              </a:rPr>
              <a:t> </a:t>
            </a:r>
            <a:r>
              <a:rPr sz="1250" spc="-20" dirty="0">
                <a:solidFill>
                  <a:srgbClr val="343434"/>
                </a:solidFill>
                <a:latin typeface="Calibri"/>
                <a:cs typeface="Calibri"/>
              </a:rPr>
              <a:t>and</a:t>
            </a:r>
            <a:r>
              <a:rPr sz="1250" spc="-55" dirty="0">
                <a:solidFill>
                  <a:srgbClr val="343434"/>
                </a:solidFill>
                <a:latin typeface="Calibri"/>
                <a:cs typeface="Calibri"/>
              </a:rPr>
              <a:t> </a:t>
            </a:r>
            <a:r>
              <a:rPr sz="1250" spc="-10" dirty="0">
                <a:solidFill>
                  <a:srgbClr val="333333"/>
                </a:solidFill>
                <a:latin typeface="Calibri"/>
                <a:cs typeface="Calibri"/>
              </a:rPr>
              <a:t>patient </a:t>
            </a:r>
            <a:r>
              <a:rPr sz="1250" spc="-40" dirty="0">
                <a:solidFill>
                  <a:srgbClr val="343434"/>
                </a:solidFill>
                <a:latin typeface="Calibri"/>
                <a:cs typeface="Calibri"/>
              </a:rPr>
              <a:t>monitoring</a:t>
            </a:r>
            <a:r>
              <a:rPr sz="1250" spc="25" dirty="0">
                <a:solidFill>
                  <a:srgbClr val="343434"/>
                </a:solidFill>
                <a:latin typeface="Calibri"/>
                <a:cs typeface="Calibri"/>
              </a:rPr>
              <a:t> </a:t>
            </a:r>
            <a:r>
              <a:rPr sz="1250" spc="-30" dirty="0">
                <a:solidFill>
                  <a:srgbClr val="363636"/>
                </a:solidFill>
                <a:latin typeface="Calibri"/>
                <a:cs typeface="Calibri"/>
              </a:rPr>
              <a:t>systems,</a:t>
            </a:r>
            <a:r>
              <a:rPr sz="1250" spc="30" dirty="0">
                <a:solidFill>
                  <a:srgbClr val="363636"/>
                </a:solidFill>
                <a:latin typeface="Calibri"/>
                <a:cs typeface="Calibri"/>
              </a:rPr>
              <a:t> </a:t>
            </a:r>
            <a:r>
              <a:rPr sz="1250" spc="-10" dirty="0">
                <a:solidFill>
                  <a:srgbClr val="343434"/>
                </a:solidFill>
                <a:latin typeface="Calibri"/>
                <a:cs typeface="Calibri"/>
              </a:rPr>
              <a:t>ensuring</a:t>
            </a:r>
            <a:endParaRPr sz="1250" dirty="0">
              <a:latin typeface="Calibri"/>
              <a:cs typeface="Calibri"/>
            </a:endParaRPr>
          </a:p>
        </p:txBody>
      </p:sp>
      <p:pic>
        <p:nvPicPr>
          <p:cNvPr id="10" name="object 10"/>
          <p:cNvPicPr/>
          <p:nvPr/>
        </p:nvPicPr>
        <p:blipFill>
          <a:blip r:embed="rId5" cstate="print"/>
          <a:stretch>
            <a:fillRect/>
          </a:stretch>
        </p:blipFill>
        <p:spPr>
          <a:xfrm>
            <a:off x="3885714" y="1459991"/>
            <a:ext cx="249904" cy="240791"/>
          </a:xfrm>
          <a:prstGeom prst="rect">
            <a:avLst/>
          </a:prstGeom>
        </p:spPr>
      </p:pic>
      <p:pic>
        <p:nvPicPr>
          <p:cNvPr id="11" name="object 11"/>
          <p:cNvPicPr/>
          <p:nvPr/>
        </p:nvPicPr>
        <p:blipFill>
          <a:blip r:embed="rId6" cstate="print"/>
          <a:stretch>
            <a:fillRect/>
          </a:stretch>
        </p:blipFill>
        <p:spPr>
          <a:xfrm>
            <a:off x="2581333" y="3300984"/>
            <a:ext cx="216380" cy="271272"/>
          </a:xfrm>
          <a:prstGeom prst="rect">
            <a:avLst/>
          </a:prstGeom>
        </p:spPr>
      </p:pic>
      <p:sp>
        <p:nvSpPr>
          <p:cNvPr id="12" name="object 12"/>
          <p:cNvSpPr txBox="1">
            <a:spLocks noGrp="1"/>
          </p:cNvSpPr>
          <p:nvPr>
            <p:ph type="title"/>
          </p:nvPr>
        </p:nvSpPr>
        <p:spPr>
          <a:prstGeom prst="rect">
            <a:avLst/>
          </a:prstGeom>
        </p:spPr>
        <p:txBody>
          <a:bodyPr vert="horz" wrap="square" lIns="0" tIns="58419" rIns="0" bIns="0" rtlCol="0">
            <a:spAutoFit/>
          </a:bodyPr>
          <a:lstStyle/>
          <a:p>
            <a:pPr marL="17780">
              <a:lnSpc>
                <a:spcPct val="100000"/>
              </a:lnSpc>
              <a:spcBef>
                <a:spcPts val="459"/>
              </a:spcBef>
            </a:pPr>
            <a:r>
              <a:rPr spc="-55" dirty="0"/>
              <a:t>APPLICATIONS</a:t>
            </a:r>
            <a:r>
              <a:rPr spc="5" dirty="0"/>
              <a:t> </a:t>
            </a:r>
            <a:r>
              <a:rPr spc="-10" dirty="0">
                <a:solidFill>
                  <a:srgbClr val="343434"/>
                </a:solidFill>
              </a:rPr>
              <a:t>OF</a:t>
            </a:r>
            <a:r>
              <a:rPr spc="-110" dirty="0">
                <a:solidFill>
                  <a:srgbClr val="343434"/>
                </a:solidFill>
              </a:rPr>
              <a:t> </a:t>
            </a:r>
            <a:r>
              <a:rPr spc="-60" dirty="0">
                <a:solidFill>
                  <a:srgbClr val="2F2F2F"/>
                </a:solidFill>
              </a:rPr>
              <a:t>TEMPERATURE</a:t>
            </a:r>
            <a:r>
              <a:rPr spc="25" dirty="0">
                <a:solidFill>
                  <a:srgbClr val="2F2F2F"/>
                </a:solidFill>
              </a:rPr>
              <a:t> </a:t>
            </a:r>
            <a:r>
              <a:rPr spc="-10" dirty="0">
                <a:solidFill>
                  <a:srgbClr val="343434"/>
                </a:solidFill>
              </a:rPr>
              <a:t>SENSORS</a:t>
            </a:r>
          </a:p>
          <a:p>
            <a:pPr marL="13970">
              <a:lnSpc>
                <a:spcPct val="100000"/>
              </a:lnSpc>
              <a:spcBef>
                <a:spcPts val="175"/>
              </a:spcBef>
            </a:pPr>
            <a:r>
              <a:rPr sz="1050" spc="-10" dirty="0">
                <a:solidFill>
                  <a:srgbClr val="444444"/>
                </a:solidFill>
                <a:latin typeface="Calibri"/>
                <a:cs typeface="Calibri"/>
              </a:rPr>
              <a:t>Understanding</a:t>
            </a:r>
            <a:r>
              <a:rPr sz="1050" spc="50" dirty="0">
                <a:solidFill>
                  <a:srgbClr val="444444"/>
                </a:solidFill>
                <a:latin typeface="Calibri"/>
                <a:cs typeface="Calibri"/>
              </a:rPr>
              <a:t> </a:t>
            </a:r>
            <a:r>
              <a:rPr sz="1050" dirty="0">
                <a:solidFill>
                  <a:srgbClr val="464646"/>
                </a:solidFill>
                <a:latin typeface="Calibri"/>
                <a:cs typeface="Calibri"/>
              </a:rPr>
              <a:t>Their</a:t>
            </a:r>
            <a:r>
              <a:rPr sz="1050" spc="-5" dirty="0">
                <a:solidFill>
                  <a:srgbClr val="464646"/>
                </a:solidFill>
                <a:latin typeface="Calibri"/>
                <a:cs typeface="Calibri"/>
              </a:rPr>
              <a:t> </a:t>
            </a:r>
            <a:r>
              <a:rPr sz="1050" spc="-10" dirty="0">
                <a:solidFill>
                  <a:srgbClr val="464646"/>
                </a:solidFill>
                <a:latin typeface="Calibri"/>
                <a:cs typeface="Calibri"/>
              </a:rPr>
              <a:t>Role</a:t>
            </a:r>
            <a:r>
              <a:rPr sz="1050" spc="-15" dirty="0">
                <a:solidFill>
                  <a:srgbClr val="464646"/>
                </a:solidFill>
                <a:latin typeface="Calibri"/>
                <a:cs typeface="Calibri"/>
              </a:rPr>
              <a:t> </a:t>
            </a:r>
            <a:r>
              <a:rPr sz="1050" dirty="0">
                <a:solidFill>
                  <a:srgbClr val="464646"/>
                </a:solidFill>
                <a:latin typeface="Calibri"/>
                <a:cs typeface="Calibri"/>
              </a:rPr>
              <a:t>in</a:t>
            </a:r>
            <a:r>
              <a:rPr sz="1050" spc="-60" dirty="0">
                <a:solidFill>
                  <a:srgbClr val="464646"/>
                </a:solidFill>
                <a:latin typeface="Calibri"/>
                <a:cs typeface="Calibri"/>
              </a:rPr>
              <a:t> </a:t>
            </a:r>
            <a:r>
              <a:rPr sz="1050" dirty="0">
                <a:solidFill>
                  <a:srgbClr val="464646"/>
                </a:solidFill>
                <a:latin typeface="Calibri"/>
                <a:cs typeface="Calibri"/>
              </a:rPr>
              <a:t>Various </a:t>
            </a:r>
            <a:r>
              <a:rPr sz="1050" spc="-10" dirty="0">
                <a:solidFill>
                  <a:srgbClr val="464646"/>
                </a:solidFill>
                <a:latin typeface="Calibri"/>
                <a:cs typeface="Calibri"/>
              </a:rPr>
              <a:t>Fields</a:t>
            </a:r>
            <a:endParaRPr sz="1050">
              <a:latin typeface="Calibri"/>
              <a:cs typeface="Calibri"/>
            </a:endParaRPr>
          </a:p>
        </p:txBody>
      </p:sp>
      <p:sp>
        <p:nvSpPr>
          <p:cNvPr id="13" name="object 13"/>
          <p:cNvSpPr txBox="1"/>
          <p:nvPr/>
        </p:nvSpPr>
        <p:spPr>
          <a:xfrm>
            <a:off x="323345" y="1008379"/>
            <a:ext cx="2120265" cy="1518920"/>
          </a:xfrm>
          <a:prstGeom prst="rect">
            <a:avLst/>
          </a:prstGeom>
        </p:spPr>
        <p:txBody>
          <a:bodyPr vert="horz" wrap="square" lIns="0" tIns="61594" rIns="0" bIns="0" rtlCol="0">
            <a:spAutoFit/>
          </a:bodyPr>
          <a:lstStyle/>
          <a:p>
            <a:pPr marL="13335">
              <a:lnSpc>
                <a:spcPct val="100000"/>
              </a:lnSpc>
              <a:spcBef>
                <a:spcPts val="484"/>
              </a:spcBef>
            </a:pPr>
            <a:r>
              <a:rPr sz="1200" dirty="0">
                <a:solidFill>
                  <a:srgbClr val="363636"/>
                </a:solidFill>
                <a:latin typeface="Calibri"/>
                <a:cs typeface="Calibri"/>
              </a:rPr>
              <a:t>WZA‘I'HER</a:t>
            </a:r>
            <a:r>
              <a:rPr sz="1200" spc="320" dirty="0">
                <a:solidFill>
                  <a:srgbClr val="363636"/>
                </a:solidFill>
                <a:latin typeface="Calibri"/>
                <a:cs typeface="Calibri"/>
              </a:rPr>
              <a:t> </a:t>
            </a:r>
            <a:r>
              <a:rPr sz="1200" spc="-10" dirty="0">
                <a:solidFill>
                  <a:srgbClr val="313131"/>
                </a:solidFill>
                <a:latin typeface="Calibri"/>
                <a:cs typeface="Calibri"/>
              </a:rPr>
              <a:t>S’I'A1IONS</a:t>
            </a:r>
            <a:endParaRPr sz="1200">
              <a:latin typeface="Calibri"/>
              <a:cs typeface="Calibri"/>
            </a:endParaRPr>
          </a:p>
          <a:p>
            <a:pPr marL="12700" marR="5080" indent="3810">
              <a:lnSpc>
                <a:spcPct val="112700"/>
              </a:lnSpc>
              <a:spcBef>
                <a:spcPts val="200"/>
              </a:spcBef>
            </a:pPr>
            <a:r>
              <a:rPr sz="1200" spc="-10" dirty="0">
                <a:solidFill>
                  <a:srgbClr val="343434"/>
                </a:solidFill>
                <a:latin typeface="Calibri"/>
                <a:cs typeface="Calibri"/>
              </a:rPr>
              <a:t>Temperature</a:t>
            </a:r>
            <a:r>
              <a:rPr sz="1200" spc="50" dirty="0">
                <a:solidFill>
                  <a:srgbClr val="343434"/>
                </a:solidFill>
                <a:latin typeface="Calibri"/>
                <a:cs typeface="Calibri"/>
              </a:rPr>
              <a:t> </a:t>
            </a:r>
            <a:r>
              <a:rPr sz="1200" dirty="0">
                <a:solidFill>
                  <a:srgbClr val="343434"/>
                </a:solidFill>
                <a:latin typeface="Calibri"/>
                <a:cs typeface="Calibri"/>
              </a:rPr>
              <a:t>sensors</a:t>
            </a:r>
            <a:r>
              <a:rPr sz="1200" spc="-10" dirty="0">
                <a:solidFill>
                  <a:srgbClr val="343434"/>
                </a:solidFill>
                <a:latin typeface="Calibri"/>
                <a:cs typeface="Calibri"/>
              </a:rPr>
              <a:t> </a:t>
            </a:r>
            <a:r>
              <a:rPr sz="1200" dirty="0">
                <a:solidFill>
                  <a:srgbClr val="363636"/>
                </a:solidFill>
                <a:latin typeface="Calibri"/>
                <a:cs typeface="Calibri"/>
              </a:rPr>
              <a:t>play</a:t>
            </a:r>
            <a:r>
              <a:rPr sz="1200" spc="-30" dirty="0">
                <a:solidFill>
                  <a:srgbClr val="363636"/>
                </a:solidFill>
                <a:latin typeface="Calibri"/>
                <a:cs typeface="Calibri"/>
              </a:rPr>
              <a:t> </a:t>
            </a:r>
            <a:r>
              <a:rPr sz="1200" spc="-50" dirty="0">
                <a:solidFill>
                  <a:srgbClr val="343434"/>
                </a:solidFill>
                <a:latin typeface="Calibri"/>
                <a:cs typeface="Calibri"/>
              </a:rPr>
              <a:t>a </a:t>
            </a:r>
            <a:r>
              <a:rPr sz="1200" dirty="0">
                <a:solidFill>
                  <a:srgbClr val="343434"/>
                </a:solidFill>
                <a:latin typeface="Calibri"/>
                <a:cs typeface="Calibri"/>
              </a:rPr>
              <a:t>crucial</a:t>
            </a:r>
            <a:r>
              <a:rPr sz="1200" spc="-60" dirty="0">
                <a:solidFill>
                  <a:srgbClr val="343434"/>
                </a:solidFill>
                <a:latin typeface="Calibri"/>
                <a:cs typeface="Calibri"/>
              </a:rPr>
              <a:t> </a:t>
            </a:r>
            <a:r>
              <a:rPr sz="1200" dirty="0">
                <a:solidFill>
                  <a:srgbClr val="343434"/>
                </a:solidFill>
                <a:latin typeface="Calibri"/>
                <a:cs typeface="Calibri"/>
              </a:rPr>
              <a:t>role</a:t>
            </a:r>
            <a:r>
              <a:rPr sz="1200" spc="-50" dirty="0">
                <a:solidFill>
                  <a:srgbClr val="343434"/>
                </a:solidFill>
                <a:latin typeface="Calibri"/>
                <a:cs typeface="Calibri"/>
              </a:rPr>
              <a:t> </a:t>
            </a:r>
            <a:r>
              <a:rPr sz="1200" dirty="0">
                <a:solidFill>
                  <a:srgbClr val="363636"/>
                </a:solidFill>
                <a:latin typeface="Calibri"/>
                <a:cs typeface="Calibri"/>
              </a:rPr>
              <a:t>in</a:t>
            </a:r>
            <a:r>
              <a:rPr sz="1200" spc="-60" dirty="0">
                <a:solidFill>
                  <a:srgbClr val="363636"/>
                </a:solidFill>
                <a:latin typeface="Calibri"/>
                <a:cs typeface="Calibri"/>
              </a:rPr>
              <a:t> </a:t>
            </a:r>
            <a:r>
              <a:rPr sz="1200" spc="-10" dirty="0">
                <a:solidFill>
                  <a:srgbClr val="313131"/>
                </a:solidFill>
                <a:latin typeface="Calibri"/>
                <a:cs typeface="Calibri"/>
              </a:rPr>
              <a:t>weather </a:t>
            </a:r>
            <a:r>
              <a:rPr sz="1200" spc="-10" dirty="0">
                <a:solidFill>
                  <a:srgbClr val="343434"/>
                </a:solidFill>
                <a:latin typeface="Calibri"/>
                <a:cs typeface="Calibri"/>
              </a:rPr>
              <a:t>stations</a:t>
            </a:r>
            <a:r>
              <a:rPr sz="1200" spc="-45" dirty="0">
                <a:solidFill>
                  <a:srgbClr val="343434"/>
                </a:solidFill>
                <a:latin typeface="Calibri"/>
                <a:cs typeface="Calibri"/>
              </a:rPr>
              <a:t> </a:t>
            </a:r>
            <a:r>
              <a:rPr sz="1200" spc="-25" dirty="0">
                <a:solidFill>
                  <a:srgbClr val="343434"/>
                </a:solidFill>
                <a:latin typeface="Calibri"/>
                <a:cs typeface="Calibri"/>
              </a:rPr>
              <a:t>by </a:t>
            </a:r>
            <a:r>
              <a:rPr sz="1200" spc="-10" dirty="0">
                <a:solidFill>
                  <a:srgbClr val="343434"/>
                </a:solidFill>
                <a:latin typeface="Calibri"/>
                <a:cs typeface="Calibri"/>
              </a:rPr>
              <a:t>accurately</a:t>
            </a:r>
            <a:r>
              <a:rPr sz="1200" spc="-5" dirty="0">
                <a:solidFill>
                  <a:srgbClr val="343434"/>
                </a:solidFill>
                <a:latin typeface="Calibri"/>
                <a:cs typeface="Calibri"/>
              </a:rPr>
              <a:t> </a:t>
            </a:r>
            <a:r>
              <a:rPr sz="1200" spc="-10" dirty="0">
                <a:solidFill>
                  <a:srgbClr val="343434"/>
                </a:solidFill>
                <a:latin typeface="Calibri"/>
                <a:cs typeface="Calibri"/>
              </a:rPr>
              <a:t>monitoring atmospheric</a:t>
            </a:r>
            <a:r>
              <a:rPr sz="1200" spc="65" dirty="0">
                <a:solidFill>
                  <a:srgbClr val="343434"/>
                </a:solidFill>
                <a:latin typeface="Calibri"/>
                <a:cs typeface="Calibri"/>
              </a:rPr>
              <a:t> </a:t>
            </a:r>
            <a:r>
              <a:rPr sz="1200" spc="-25" dirty="0">
                <a:solidFill>
                  <a:srgbClr val="333333"/>
                </a:solidFill>
                <a:latin typeface="Calibri"/>
                <a:cs typeface="Calibri"/>
              </a:rPr>
              <a:t>conditions,</a:t>
            </a:r>
            <a:r>
              <a:rPr sz="1200" spc="95" dirty="0">
                <a:solidFill>
                  <a:srgbClr val="333333"/>
                </a:solidFill>
                <a:latin typeface="Calibri"/>
                <a:cs typeface="Calibri"/>
              </a:rPr>
              <a:t> </a:t>
            </a:r>
            <a:r>
              <a:rPr sz="1200" dirty="0">
                <a:solidFill>
                  <a:srgbClr val="343434"/>
                </a:solidFill>
                <a:latin typeface="Calibri"/>
                <a:cs typeface="Calibri"/>
              </a:rPr>
              <a:t>such</a:t>
            </a:r>
            <a:r>
              <a:rPr sz="1200" spc="-30" dirty="0">
                <a:solidFill>
                  <a:srgbClr val="343434"/>
                </a:solidFill>
                <a:latin typeface="Calibri"/>
                <a:cs typeface="Calibri"/>
              </a:rPr>
              <a:t> </a:t>
            </a:r>
            <a:r>
              <a:rPr sz="1200" spc="-25" dirty="0">
                <a:solidFill>
                  <a:srgbClr val="343434"/>
                </a:solidFill>
                <a:latin typeface="Calibri"/>
                <a:cs typeface="Calibri"/>
              </a:rPr>
              <a:t>as </a:t>
            </a:r>
            <a:r>
              <a:rPr sz="1200" spc="-10" dirty="0">
                <a:solidFill>
                  <a:srgbClr val="333333"/>
                </a:solidFill>
                <a:latin typeface="Calibri"/>
                <a:cs typeface="Calibri"/>
              </a:rPr>
              <a:t>temperature,</a:t>
            </a:r>
            <a:r>
              <a:rPr sz="1200" spc="5" dirty="0">
                <a:solidFill>
                  <a:srgbClr val="333333"/>
                </a:solidFill>
                <a:latin typeface="Calibri"/>
                <a:cs typeface="Calibri"/>
              </a:rPr>
              <a:t> </a:t>
            </a:r>
            <a:r>
              <a:rPr sz="1200" spc="-10" dirty="0">
                <a:solidFill>
                  <a:srgbClr val="363636"/>
                </a:solidFill>
                <a:latin typeface="Calibri"/>
                <a:cs typeface="Calibri"/>
              </a:rPr>
              <a:t>humidity,</a:t>
            </a:r>
            <a:r>
              <a:rPr sz="1200" spc="-40" dirty="0">
                <a:solidFill>
                  <a:srgbClr val="363636"/>
                </a:solidFill>
                <a:latin typeface="Calibri"/>
                <a:cs typeface="Calibri"/>
              </a:rPr>
              <a:t> </a:t>
            </a:r>
            <a:r>
              <a:rPr sz="1200" spc="-25" dirty="0">
                <a:solidFill>
                  <a:srgbClr val="313131"/>
                </a:solidFill>
                <a:latin typeface="Calibri"/>
                <a:cs typeface="Calibri"/>
              </a:rPr>
              <a:t>and </a:t>
            </a:r>
            <a:r>
              <a:rPr sz="1200" dirty="0">
                <a:solidFill>
                  <a:srgbClr val="313131"/>
                </a:solidFill>
                <a:latin typeface="Calibri"/>
                <a:cs typeface="Calibri"/>
              </a:rPr>
              <a:t>pressure.</a:t>
            </a:r>
            <a:r>
              <a:rPr sz="1200" spc="25" dirty="0">
                <a:solidFill>
                  <a:srgbClr val="313131"/>
                </a:solidFill>
                <a:latin typeface="Calibri"/>
                <a:cs typeface="Calibri"/>
              </a:rPr>
              <a:t> </a:t>
            </a:r>
            <a:r>
              <a:rPr sz="1200" dirty="0">
                <a:solidFill>
                  <a:srgbClr val="363636"/>
                </a:solidFill>
                <a:latin typeface="Calibri"/>
                <a:cs typeface="Calibri"/>
              </a:rPr>
              <a:t>This data</a:t>
            </a:r>
            <a:r>
              <a:rPr sz="1200" spc="-30" dirty="0">
                <a:solidFill>
                  <a:srgbClr val="363636"/>
                </a:solidFill>
                <a:latin typeface="Calibri"/>
                <a:cs typeface="Calibri"/>
              </a:rPr>
              <a:t> </a:t>
            </a:r>
            <a:r>
              <a:rPr sz="1200" dirty="0">
                <a:solidFill>
                  <a:srgbClr val="343434"/>
                </a:solidFill>
                <a:latin typeface="Calibri"/>
                <a:cs typeface="Calibri"/>
              </a:rPr>
              <a:t>is</a:t>
            </a:r>
            <a:r>
              <a:rPr sz="1200" spc="-55" dirty="0">
                <a:solidFill>
                  <a:srgbClr val="343434"/>
                </a:solidFill>
                <a:latin typeface="Calibri"/>
                <a:cs typeface="Calibri"/>
              </a:rPr>
              <a:t> </a:t>
            </a:r>
            <a:r>
              <a:rPr sz="1200" spc="-10" dirty="0">
                <a:solidFill>
                  <a:srgbClr val="343434"/>
                </a:solidFill>
                <a:latin typeface="Calibri"/>
                <a:cs typeface="Calibri"/>
              </a:rPr>
              <a:t>essential</a:t>
            </a:r>
            <a:r>
              <a:rPr sz="1200" spc="5" dirty="0">
                <a:solidFill>
                  <a:srgbClr val="343434"/>
                </a:solidFill>
                <a:latin typeface="Calibri"/>
                <a:cs typeface="Calibri"/>
              </a:rPr>
              <a:t> </a:t>
            </a:r>
            <a:r>
              <a:rPr sz="1200" spc="-25" dirty="0">
                <a:solidFill>
                  <a:srgbClr val="343434"/>
                </a:solidFill>
                <a:latin typeface="Calibri"/>
                <a:cs typeface="Calibri"/>
              </a:rPr>
              <a:t>for</a:t>
            </a:r>
            <a:endParaRPr sz="1200">
              <a:latin typeface="Calibri"/>
              <a:cs typeface="Calibri"/>
            </a:endParaRPr>
          </a:p>
        </p:txBody>
      </p:sp>
      <p:sp>
        <p:nvSpPr>
          <p:cNvPr id="14" name="object 14"/>
          <p:cNvSpPr txBox="1"/>
          <p:nvPr/>
        </p:nvSpPr>
        <p:spPr>
          <a:xfrm>
            <a:off x="323345" y="2635461"/>
            <a:ext cx="2088514" cy="1510665"/>
          </a:xfrm>
          <a:prstGeom prst="rect">
            <a:avLst/>
          </a:prstGeom>
        </p:spPr>
        <p:txBody>
          <a:bodyPr vert="horz" wrap="square" lIns="0" tIns="62230" rIns="0" bIns="0" rtlCol="0">
            <a:spAutoFit/>
          </a:bodyPr>
          <a:lstStyle/>
          <a:p>
            <a:pPr marL="17145">
              <a:lnSpc>
                <a:spcPct val="100000"/>
              </a:lnSpc>
              <a:spcBef>
                <a:spcPts val="490"/>
              </a:spcBef>
            </a:pPr>
            <a:r>
              <a:rPr sz="1100" dirty="0">
                <a:solidFill>
                  <a:srgbClr val="363636"/>
                </a:solidFill>
                <a:latin typeface="Times New Roman"/>
                <a:cs typeface="Times New Roman"/>
              </a:rPr>
              <a:t>INDUSTRIAL</a:t>
            </a:r>
            <a:r>
              <a:rPr sz="1100" spc="110" dirty="0">
                <a:solidFill>
                  <a:srgbClr val="363636"/>
                </a:solidFill>
                <a:latin typeface="Times New Roman"/>
                <a:cs typeface="Times New Roman"/>
              </a:rPr>
              <a:t> </a:t>
            </a:r>
            <a:r>
              <a:rPr sz="1100" spc="-10" dirty="0">
                <a:solidFill>
                  <a:srgbClr val="343434"/>
                </a:solidFill>
                <a:latin typeface="Times New Roman"/>
                <a:cs typeface="Times New Roman"/>
              </a:rPr>
              <a:t>PROCESSES</a:t>
            </a:r>
            <a:endParaRPr sz="1100">
              <a:latin typeface="Times New Roman"/>
              <a:cs typeface="Times New Roman"/>
            </a:endParaRPr>
          </a:p>
          <a:p>
            <a:pPr marL="12700" marR="5080" indent="3810">
              <a:lnSpc>
                <a:spcPct val="111700"/>
              </a:lnSpc>
              <a:spcBef>
                <a:spcPts val="260"/>
              </a:spcBef>
            </a:pPr>
            <a:r>
              <a:rPr sz="1200" spc="-10" dirty="0">
                <a:solidFill>
                  <a:srgbClr val="343434"/>
                </a:solidFill>
                <a:latin typeface="Calibri"/>
                <a:cs typeface="Calibri"/>
              </a:rPr>
              <a:t>Temperature</a:t>
            </a:r>
            <a:r>
              <a:rPr sz="1200" spc="65" dirty="0">
                <a:solidFill>
                  <a:srgbClr val="343434"/>
                </a:solidFill>
                <a:latin typeface="Calibri"/>
                <a:cs typeface="Calibri"/>
              </a:rPr>
              <a:t> </a:t>
            </a:r>
            <a:r>
              <a:rPr sz="1200" dirty="0">
                <a:solidFill>
                  <a:srgbClr val="343434"/>
                </a:solidFill>
                <a:latin typeface="Calibri"/>
                <a:cs typeface="Calibri"/>
              </a:rPr>
              <a:t>sensors</a:t>
            </a:r>
            <a:r>
              <a:rPr sz="1200" spc="-5" dirty="0">
                <a:solidFill>
                  <a:srgbClr val="343434"/>
                </a:solidFill>
                <a:latin typeface="Calibri"/>
                <a:cs typeface="Calibri"/>
              </a:rPr>
              <a:t> </a:t>
            </a:r>
            <a:r>
              <a:rPr sz="1200" dirty="0">
                <a:solidFill>
                  <a:srgbClr val="343434"/>
                </a:solidFill>
                <a:latin typeface="Calibri"/>
                <a:cs typeface="Calibri"/>
              </a:rPr>
              <a:t>are</a:t>
            </a:r>
            <a:r>
              <a:rPr sz="1200" spc="-20" dirty="0">
                <a:solidFill>
                  <a:srgbClr val="343434"/>
                </a:solidFill>
                <a:latin typeface="Calibri"/>
                <a:cs typeface="Calibri"/>
              </a:rPr>
              <a:t> </a:t>
            </a:r>
            <a:r>
              <a:rPr sz="1200" spc="-10" dirty="0">
                <a:solidFill>
                  <a:srgbClr val="343434"/>
                </a:solidFill>
                <a:latin typeface="Calibri"/>
                <a:cs typeface="Calibri"/>
              </a:rPr>
              <a:t>integral </a:t>
            </a:r>
            <a:r>
              <a:rPr sz="1200" dirty="0">
                <a:solidFill>
                  <a:srgbClr val="343434"/>
                </a:solidFill>
                <a:latin typeface="Calibri"/>
                <a:cs typeface="Calibri"/>
              </a:rPr>
              <a:t>to</a:t>
            </a:r>
            <a:r>
              <a:rPr sz="1200" spc="-70" dirty="0">
                <a:solidFill>
                  <a:srgbClr val="343434"/>
                </a:solidFill>
                <a:latin typeface="Calibri"/>
                <a:cs typeface="Calibri"/>
              </a:rPr>
              <a:t> </a:t>
            </a:r>
            <a:r>
              <a:rPr sz="1200" dirty="0">
                <a:solidFill>
                  <a:srgbClr val="343434"/>
                </a:solidFill>
                <a:latin typeface="Calibri"/>
                <a:cs typeface="Calibri"/>
              </a:rPr>
              <a:t>industrial</a:t>
            </a:r>
            <a:r>
              <a:rPr sz="1200" spc="-35" dirty="0">
                <a:solidFill>
                  <a:srgbClr val="343434"/>
                </a:solidFill>
                <a:latin typeface="Calibri"/>
                <a:cs typeface="Calibri"/>
              </a:rPr>
              <a:t> </a:t>
            </a:r>
            <a:r>
              <a:rPr sz="1200" spc="-10" dirty="0">
                <a:solidFill>
                  <a:srgbClr val="343434"/>
                </a:solidFill>
                <a:latin typeface="Calibri"/>
                <a:cs typeface="Calibri"/>
              </a:rPr>
              <a:t>processes,</a:t>
            </a:r>
            <a:r>
              <a:rPr sz="1200" spc="15" dirty="0">
                <a:solidFill>
                  <a:srgbClr val="343434"/>
                </a:solidFill>
                <a:latin typeface="Calibri"/>
                <a:cs typeface="Calibri"/>
              </a:rPr>
              <a:t> </a:t>
            </a:r>
            <a:r>
              <a:rPr sz="1200" spc="-10" dirty="0">
                <a:solidFill>
                  <a:srgbClr val="363636"/>
                </a:solidFill>
                <a:latin typeface="Calibri"/>
                <a:cs typeface="Calibri"/>
              </a:rPr>
              <a:t>where </a:t>
            </a:r>
            <a:r>
              <a:rPr sz="1250" spc="-35" dirty="0">
                <a:solidFill>
                  <a:srgbClr val="363636"/>
                </a:solidFill>
                <a:latin typeface="Calibri"/>
                <a:cs typeface="Calibri"/>
              </a:rPr>
              <a:t>they</a:t>
            </a:r>
            <a:r>
              <a:rPr sz="1250" spc="-40" dirty="0">
                <a:solidFill>
                  <a:srgbClr val="363636"/>
                </a:solidFill>
                <a:latin typeface="Calibri"/>
                <a:cs typeface="Calibri"/>
              </a:rPr>
              <a:t> </a:t>
            </a:r>
            <a:r>
              <a:rPr sz="1250" spc="-20" dirty="0">
                <a:solidFill>
                  <a:srgbClr val="363636"/>
                </a:solidFill>
                <a:latin typeface="Calibri"/>
                <a:cs typeface="Calibri"/>
              </a:rPr>
              <a:t>ensure</a:t>
            </a:r>
            <a:r>
              <a:rPr sz="1250" spc="-35" dirty="0">
                <a:solidFill>
                  <a:srgbClr val="363636"/>
                </a:solidFill>
                <a:latin typeface="Calibri"/>
                <a:cs typeface="Calibri"/>
              </a:rPr>
              <a:t> </a:t>
            </a:r>
            <a:r>
              <a:rPr sz="1250" spc="-40" dirty="0">
                <a:solidFill>
                  <a:srgbClr val="343434"/>
                </a:solidFill>
                <a:latin typeface="Calibri"/>
                <a:cs typeface="Calibri"/>
              </a:rPr>
              <a:t>optimal</a:t>
            </a:r>
            <a:r>
              <a:rPr sz="1250" spc="-10" dirty="0">
                <a:solidFill>
                  <a:srgbClr val="343434"/>
                </a:solidFill>
                <a:latin typeface="Calibri"/>
                <a:cs typeface="Calibri"/>
              </a:rPr>
              <a:t> operating </a:t>
            </a:r>
            <a:r>
              <a:rPr sz="1200" spc="-10" dirty="0">
                <a:solidFill>
                  <a:srgbClr val="343434"/>
                </a:solidFill>
                <a:latin typeface="Calibri"/>
                <a:cs typeface="Calibri"/>
              </a:rPr>
              <a:t>conditions.</a:t>
            </a:r>
            <a:r>
              <a:rPr sz="1200" spc="10" dirty="0">
                <a:solidFill>
                  <a:srgbClr val="343434"/>
                </a:solidFill>
                <a:latin typeface="Calibri"/>
                <a:cs typeface="Calibri"/>
              </a:rPr>
              <a:t> </a:t>
            </a:r>
            <a:r>
              <a:rPr sz="1200" dirty="0">
                <a:solidFill>
                  <a:srgbClr val="363636"/>
                </a:solidFill>
                <a:latin typeface="Calibri"/>
                <a:cs typeface="Calibri"/>
              </a:rPr>
              <a:t>They</a:t>
            </a:r>
            <a:r>
              <a:rPr sz="1200" spc="-55" dirty="0">
                <a:solidFill>
                  <a:srgbClr val="363636"/>
                </a:solidFill>
                <a:latin typeface="Calibri"/>
                <a:cs typeface="Calibri"/>
              </a:rPr>
              <a:t> </a:t>
            </a:r>
            <a:r>
              <a:rPr sz="1200" dirty="0">
                <a:solidFill>
                  <a:srgbClr val="363636"/>
                </a:solidFill>
                <a:latin typeface="Calibri"/>
                <a:cs typeface="Calibri"/>
              </a:rPr>
              <a:t>help</a:t>
            </a:r>
            <a:r>
              <a:rPr sz="1200" spc="-45" dirty="0">
                <a:solidFill>
                  <a:srgbClr val="363636"/>
                </a:solidFill>
                <a:latin typeface="Calibri"/>
                <a:cs typeface="Calibri"/>
              </a:rPr>
              <a:t> </a:t>
            </a:r>
            <a:r>
              <a:rPr sz="1200" spc="-10" dirty="0">
                <a:solidFill>
                  <a:srgbClr val="343434"/>
                </a:solidFill>
                <a:latin typeface="Calibri"/>
                <a:cs typeface="Calibri"/>
              </a:rPr>
              <a:t>monitor </a:t>
            </a:r>
            <a:r>
              <a:rPr sz="1200" dirty="0">
                <a:solidFill>
                  <a:srgbClr val="363636"/>
                </a:solidFill>
                <a:latin typeface="Calibri"/>
                <a:cs typeface="Calibri"/>
              </a:rPr>
              <a:t>and</a:t>
            </a:r>
            <a:r>
              <a:rPr sz="1200" spc="-20" dirty="0">
                <a:solidFill>
                  <a:srgbClr val="363636"/>
                </a:solidFill>
                <a:latin typeface="Calibri"/>
                <a:cs typeface="Calibri"/>
              </a:rPr>
              <a:t> control</a:t>
            </a:r>
            <a:r>
              <a:rPr sz="1200" spc="25" dirty="0">
                <a:solidFill>
                  <a:srgbClr val="363636"/>
                </a:solidFill>
                <a:latin typeface="Calibri"/>
                <a:cs typeface="Calibri"/>
              </a:rPr>
              <a:t> </a:t>
            </a:r>
            <a:r>
              <a:rPr sz="1200" spc="-10" dirty="0">
                <a:solidFill>
                  <a:srgbClr val="363636"/>
                </a:solidFill>
                <a:latin typeface="Calibri"/>
                <a:cs typeface="Calibri"/>
              </a:rPr>
              <a:t>temperatures</a:t>
            </a:r>
            <a:r>
              <a:rPr sz="1200" spc="95" dirty="0">
                <a:solidFill>
                  <a:srgbClr val="363636"/>
                </a:solidFill>
                <a:latin typeface="Calibri"/>
                <a:cs typeface="Calibri"/>
              </a:rPr>
              <a:t> </a:t>
            </a:r>
            <a:r>
              <a:rPr sz="1200" spc="-25" dirty="0">
                <a:solidFill>
                  <a:srgbClr val="363636"/>
                </a:solidFill>
                <a:latin typeface="Calibri"/>
                <a:cs typeface="Calibri"/>
              </a:rPr>
              <a:t>in </a:t>
            </a:r>
            <a:r>
              <a:rPr sz="1200" dirty="0">
                <a:solidFill>
                  <a:srgbClr val="343434"/>
                </a:solidFill>
                <a:latin typeface="Calibri"/>
                <a:cs typeface="Calibri"/>
              </a:rPr>
              <a:t>manufacturing,</a:t>
            </a:r>
            <a:r>
              <a:rPr sz="1200" spc="-65" dirty="0">
                <a:solidFill>
                  <a:srgbClr val="343434"/>
                </a:solidFill>
                <a:latin typeface="Calibri"/>
                <a:cs typeface="Calibri"/>
              </a:rPr>
              <a:t> </a:t>
            </a:r>
            <a:r>
              <a:rPr sz="1200" spc="-10" dirty="0">
                <a:solidFill>
                  <a:srgbClr val="343434"/>
                </a:solidFill>
                <a:latin typeface="Calibri"/>
                <a:cs typeface="Calibri"/>
              </a:rPr>
              <a:t>chemical</a:t>
            </a:r>
            <a:endParaRPr sz="1200">
              <a:latin typeface="Calibri"/>
              <a:cs typeface="Calibri"/>
            </a:endParaRPr>
          </a:p>
        </p:txBody>
      </p:sp>
      <p:sp>
        <p:nvSpPr>
          <p:cNvPr id="15" name="object 15"/>
          <p:cNvSpPr txBox="1"/>
          <p:nvPr/>
        </p:nvSpPr>
        <p:spPr>
          <a:xfrm>
            <a:off x="2621031" y="1681988"/>
            <a:ext cx="193040"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Times New Roman"/>
                <a:cs typeface="Times New Roman"/>
              </a:rPr>
              <a:t>01</a:t>
            </a:r>
            <a:endParaRPr sz="1200">
              <a:latin typeface="Times New Roman"/>
              <a:cs typeface="Times New Roman"/>
            </a:endParaRPr>
          </a:p>
        </p:txBody>
      </p:sp>
      <p:sp>
        <p:nvSpPr>
          <p:cNvPr id="16" name="object 16"/>
          <p:cNvSpPr txBox="1"/>
          <p:nvPr/>
        </p:nvSpPr>
        <p:spPr>
          <a:xfrm>
            <a:off x="5666921" y="1030284"/>
            <a:ext cx="2031364" cy="1498600"/>
          </a:xfrm>
          <a:prstGeom prst="rect">
            <a:avLst/>
          </a:prstGeom>
        </p:spPr>
        <p:txBody>
          <a:bodyPr vert="horz" wrap="square" lIns="0" tIns="52069" rIns="0" bIns="0" rtlCol="0">
            <a:spAutoFit/>
          </a:bodyPr>
          <a:lstStyle/>
          <a:p>
            <a:pPr marL="20320">
              <a:lnSpc>
                <a:spcPct val="100000"/>
              </a:lnSpc>
              <a:spcBef>
                <a:spcPts val="409"/>
              </a:spcBef>
            </a:pPr>
            <a:r>
              <a:rPr sz="1100" dirty="0">
                <a:solidFill>
                  <a:srgbClr val="343434"/>
                </a:solidFill>
                <a:latin typeface="Times New Roman"/>
                <a:cs typeface="Times New Roman"/>
              </a:rPr>
              <a:t>HOME </a:t>
            </a:r>
            <a:r>
              <a:rPr sz="1100" spc="-10" dirty="0">
                <a:solidFill>
                  <a:srgbClr val="333333"/>
                </a:solidFill>
                <a:latin typeface="Times New Roman"/>
                <a:cs typeface="Times New Roman"/>
              </a:rPr>
              <a:t>AUTOMATION</a:t>
            </a:r>
            <a:endParaRPr sz="1100">
              <a:latin typeface="Times New Roman"/>
              <a:cs typeface="Times New Roman"/>
            </a:endParaRPr>
          </a:p>
          <a:p>
            <a:pPr marL="13970" marR="5080" indent="-1905">
              <a:lnSpc>
                <a:spcPct val="108200"/>
              </a:lnSpc>
              <a:spcBef>
                <a:spcPts val="229"/>
              </a:spcBef>
            </a:pPr>
            <a:r>
              <a:rPr sz="1250" dirty="0">
                <a:solidFill>
                  <a:srgbClr val="363636"/>
                </a:solidFill>
                <a:latin typeface="Calibri"/>
                <a:cs typeface="Calibri"/>
              </a:rPr>
              <a:t>In</a:t>
            </a:r>
            <a:r>
              <a:rPr sz="1250" spc="-65" dirty="0">
                <a:solidFill>
                  <a:srgbClr val="363636"/>
                </a:solidFill>
                <a:latin typeface="Calibri"/>
                <a:cs typeface="Calibri"/>
              </a:rPr>
              <a:t> </a:t>
            </a:r>
            <a:r>
              <a:rPr sz="1250" spc="-30" dirty="0">
                <a:solidFill>
                  <a:srgbClr val="363636"/>
                </a:solidFill>
                <a:latin typeface="Calibri"/>
                <a:cs typeface="Calibri"/>
              </a:rPr>
              <a:t>home</a:t>
            </a:r>
            <a:r>
              <a:rPr sz="1250" spc="-40" dirty="0">
                <a:solidFill>
                  <a:srgbClr val="363636"/>
                </a:solidFill>
                <a:latin typeface="Calibri"/>
                <a:cs typeface="Calibri"/>
              </a:rPr>
              <a:t> automation</a:t>
            </a:r>
            <a:r>
              <a:rPr sz="1250" spc="5" dirty="0">
                <a:solidFill>
                  <a:srgbClr val="363636"/>
                </a:solidFill>
                <a:latin typeface="Calibri"/>
                <a:cs typeface="Calibri"/>
              </a:rPr>
              <a:t> </a:t>
            </a:r>
            <a:r>
              <a:rPr sz="1250" spc="-10" dirty="0">
                <a:solidFill>
                  <a:srgbClr val="343434"/>
                </a:solidFill>
                <a:latin typeface="Calibri"/>
                <a:cs typeface="Calibri"/>
              </a:rPr>
              <a:t>systems, </a:t>
            </a:r>
            <a:r>
              <a:rPr sz="1250" spc="-40" dirty="0">
                <a:solidFill>
                  <a:srgbClr val="333333"/>
                </a:solidFill>
                <a:latin typeface="Calibri"/>
                <a:cs typeface="Calibri"/>
              </a:rPr>
              <a:t>temperature</a:t>
            </a:r>
            <a:r>
              <a:rPr sz="1250" spc="20" dirty="0">
                <a:solidFill>
                  <a:srgbClr val="333333"/>
                </a:solidFill>
                <a:latin typeface="Calibri"/>
                <a:cs typeface="Calibri"/>
              </a:rPr>
              <a:t> </a:t>
            </a:r>
            <a:r>
              <a:rPr sz="1250" spc="-20" dirty="0">
                <a:solidFill>
                  <a:srgbClr val="343434"/>
                </a:solidFill>
                <a:latin typeface="Calibri"/>
                <a:cs typeface="Calibri"/>
              </a:rPr>
              <a:t>sensors</a:t>
            </a:r>
            <a:r>
              <a:rPr sz="1250" spc="-35" dirty="0">
                <a:solidFill>
                  <a:srgbClr val="343434"/>
                </a:solidFill>
                <a:latin typeface="Calibri"/>
                <a:cs typeface="Calibri"/>
              </a:rPr>
              <a:t> </a:t>
            </a:r>
            <a:r>
              <a:rPr sz="1250" spc="-20" dirty="0">
                <a:solidFill>
                  <a:srgbClr val="363636"/>
                </a:solidFill>
                <a:latin typeface="Calibri"/>
                <a:cs typeface="Calibri"/>
              </a:rPr>
              <a:t>are</a:t>
            </a:r>
            <a:r>
              <a:rPr sz="1250" spc="-50" dirty="0">
                <a:solidFill>
                  <a:srgbClr val="363636"/>
                </a:solidFill>
                <a:latin typeface="Calibri"/>
                <a:cs typeface="Calibri"/>
              </a:rPr>
              <a:t> </a:t>
            </a:r>
            <a:r>
              <a:rPr sz="1250" spc="-25" dirty="0">
                <a:solidFill>
                  <a:srgbClr val="333333"/>
                </a:solidFill>
                <a:latin typeface="Calibri"/>
                <a:cs typeface="Calibri"/>
              </a:rPr>
              <a:t>utilized </a:t>
            </a:r>
            <a:r>
              <a:rPr sz="1250" spc="-10" dirty="0">
                <a:solidFill>
                  <a:srgbClr val="343434"/>
                </a:solidFill>
                <a:latin typeface="Calibri"/>
                <a:cs typeface="Calibri"/>
              </a:rPr>
              <a:t>to</a:t>
            </a:r>
            <a:r>
              <a:rPr sz="1250" spc="-25" dirty="0">
                <a:solidFill>
                  <a:srgbClr val="343434"/>
                </a:solidFill>
                <a:latin typeface="Calibri"/>
                <a:cs typeface="Calibri"/>
              </a:rPr>
              <a:t> </a:t>
            </a:r>
            <a:r>
              <a:rPr sz="1250" spc="-50" dirty="0">
                <a:solidFill>
                  <a:srgbClr val="343434"/>
                </a:solidFill>
                <a:latin typeface="Calibri"/>
                <a:cs typeface="Calibri"/>
              </a:rPr>
              <a:t>control</a:t>
            </a:r>
            <a:r>
              <a:rPr sz="1250" spc="-5" dirty="0">
                <a:solidFill>
                  <a:srgbClr val="343434"/>
                </a:solidFill>
                <a:latin typeface="Calibri"/>
                <a:cs typeface="Calibri"/>
              </a:rPr>
              <a:t> </a:t>
            </a:r>
            <a:r>
              <a:rPr sz="1250" spc="-40" dirty="0">
                <a:solidFill>
                  <a:srgbClr val="333333"/>
                </a:solidFill>
                <a:latin typeface="Calibri"/>
                <a:cs typeface="Calibri"/>
              </a:rPr>
              <a:t>heating,</a:t>
            </a:r>
            <a:r>
              <a:rPr sz="1250" dirty="0">
                <a:solidFill>
                  <a:srgbClr val="333333"/>
                </a:solidFill>
                <a:latin typeface="Calibri"/>
                <a:cs typeface="Calibri"/>
              </a:rPr>
              <a:t> </a:t>
            </a:r>
            <a:r>
              <a:rPr sz="1250" spc="-10" dirty="0">
                <a:solidFill>
                  <a:srgbClr val="333333"/>
                </a:solidFill>
                <a:latin typeface="Calibri"/>
                <a:cs typeface="Calibri"/>
              </a:rPr>
              <a:t>ventilation, </a:t>
            </a:r>
            <a:r>
              <a:rPr sz="1250" spc="-10" dirty="0">
                <a:solidFill>
                  <a:srgbClr val="343434"/>
                </a:solidFill>
                <a:latin typeface="Calibri"/>
                <a:cs typeface="Calibri"/>
              </a:rPr>
              <a:t>and</a:t>
            </a:r>
            <a:r>
              <a:rPr sz="1250" spc="-40" dirty="0">
                <a:solidFill>
                  <a:srgbClr val="343434"/>
                </a:solidFill>
                <a:latin typeface="Calibri"/>
                <a:cs typeface="Calibri"/>
              </a:rPr>
              <a:t> </a:t>
            </a:r>
            <a:r>
              <a:rPr sz="1250" spc="-10" dirty="0">
                <a:solidFill>
                  <a:srgbClr val="343434"/>
                </a:solidFill>
                <a:latin typeface="Calibri"/>
                <a:cs typeface="Calibri"/>
              </a:rPr>
              <a:t>air</a:t>
            </a:r>
            <a:r>
              <a:rPr sz="1250" spc="-45" dirty="0">
                <a:solidFill>
                  <a:srgbClr val="343434"/>
                </a:solidFill>
                <a:latin typeface="Calibri"/>
                <a:cs typeface="Calibri"/>
              </a:rPr>
              <a:t> </a:t>
            </a:r>
            <a:r>
              <a:rPr sz="1250" spc="-45" dirty="0">
                <a:solidFill>
                  <a:srgbClr val="313131"/>
                </a:solidFill>
                <a:latin typeface="Calibri"/>
                <a:cs typeface="Calibri"/>
              </a:rPr>
              <a:t>conditioning</a:t>
            </a:r>
            <a:r>
              <a:rPr sz="1250" spc="5" dirty="0">
                <a:solidFill>
                  <a:srgbClr val="313131"/>
                </a:solidFill>
                <a:latin typeface="Calibri"/>
                <a:cs typeface="Calibri"/>
              </a:rPr>
              <a:t> </a:t>
            </a:r>
            <a:r>
              <a:rPr sz="1250" spc="-10" dirty="0">
                <a:solidFill>
                  <a:srgbClr val="333333"/>
                </a:solidFill>
                <a:latin typeface="Calibri"/>
                <a:cs typeface="Calibri"/>
              </a:rPr>
              <a:t>(HVAC) </a:t>
            </a:r>
            <a:r>
              <a:rPr sz="1250" spc="-25" dirty="0">
                <a:solidFill>
                  <a:srgbClr val="313131"/>
                </a:solidFill>
                <a:latin typeface="Calibri"/>
                <a:cs typeface="Calibri"/>
              </a:rPr>
              <a:t>systems.</a:t>
            </a:r>
            <a:r>
              <a:rPr sz="1250" spc="-20" dirty="0">
                <a:solidFill>
                  <a:srgbClr val="313131"/>
                </a:solidFill>
                <a:latin typeface="Calibri"/>
                <a:cs typeface="Calibri"/>
              </a:rPr>
              <a:t> </a:t>
            </a:r>
            <a:r>
              <a:rPr sz="1250" spc="-25" dirty="0">
                <a:solidFill>
                  <a:srgbClr val="363636"/>
                </a:solidFill>
                <a:latin typeface="Calibri"/>
                <a:cs typeface="Calibri"/>
              </a:rPr>
              <a:t>By</a:t>
            </a:r>
            <a:r>
              <a:rPr sz="1250" spc="-65" dirty="0">
                <a:solidFill>
                  <a:srgbClr val="363636"/>
                </a:solidFill>
                <a:latin typeface="Calibri"/>
                <a:cs typeface="Calibri"/>
              </a:rPr>
              <a:t> </a:t>
            </a:r>
            <a:r>
              <a:rPr sz="1250" spc="-40" dirty="0">
                <a:solidFill>
                  <a:srgbClr val="343434"/>
                </a:solidFill>
                <a:latin typeface="Calibri"/>
                <a:cs typeface="Calibri"/>
              </a:rPr>
              <a:t>monitoring</a:t>
            </a:r>
            <a:r>
              <a:rPr sz="1250" spc="75" dirty="0">
                <a:solidFill>
                  <a:srgbClr val="343434"/>
                </a:solidFill>
                <a:latin typeface="Calibri"/>
                <a:cs typeface="Calibri"/>
              </a:rPr>
              <a:t> </a:t>
            </a:r>
            <a:r>
              <a:rPr sz="1250" spc="-10" dirty="0">
                <a:solidFill>
                  <a:srgbClr val="333333"/>
                </a:solidFill>
                <a:latin typeface="Calibri"/>
                <a:cs typeface="Calibri"/>
              </a:rPr>
              <a:t>indoor </a:t>
            </a:r>
            <a:r>
              <a:rPr sz="1250" spc="-40" dirty="0">
                <a:solidFill>
                  <a:srgbClr val="343434"/>
                </a:solidFill>
                <a:latin typeface="Calibri"/>
                <a:cs typeface="Calibri"/>
              </a:rPr>
              <a:t>temperatures,</a:t>
            </a:r>
            <a:r>
              <a:rPr sz="1250" dirty="0">
                <a:solidFill>
                  <a:srgbClr val="343434"/>
                </a:solidFill>
                <a:latin typeface="Calibri"/>
                <a:cs typeface="Calibri"/>
              </a:rPr>
              <a:t> </a:t>
            </a:r>
            <a:r>
              <a:rPr sz="1250" spc="-20" dirty="0">
                <a:solidFill>
                  <a:srgbClr val="343434"/>
                </a:solidFill>
                <a:latin typeface="Calibri"/>
                <a:cs typeface="Calibri"/>
              </a:rPr>
              <a:t>these </a:t>
            </a:r>
            <a:r>
              <a:rPr sz="1250" spc="-10" dirty="0">
                <a:solidFill>
                  <a:srgbClr val="333333"/>
                </a:solidFill>
                <a:latin typeface="Calibri"/>
                <a:cs typeface="Calibri"/>
              </a:rPr>
              <a:t>sensors</a:t>
            </a:r>
            <a:endParaRPr sz="125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395983"/>
            <a:ext cx="8124952" cy="2548127"/>
          </a:xfrm>
          <a:prstGeom prst="rect">
            <a:avLst/>
          </a:prstGeom>
        </p:spPr>
      </p:pic>
      <p:sp>
        <p:nvSpPr>
          <p:cNvPr id="3" name="object 3"/>
          <p:cNvSpPr/>
          <p:nvPr/>
        </p:nvSpPr>
        <p:spPr>
          <a:xfrm>
            <a:off x="0" y="524255"/>
            <a:ext cx="8125459" cy="137160"/>
          </a:xfrm>
          <a:custGeom>
            <a:avLst/>
            <a:gdLst/>
            <a:ahLst/>
            <a:cxnLst/>
            <a:rect l="l" t="t" r="r" b="b"/>
            <a:pathLst>
              <a:path w="8125459" h="137159">
                <a:moveTo>
                  <a:pt x="8125968" y="137160"/>
                </a:moveTo>
                <a:lnTo>
                  <a:pt x="0" y="137160"/>
                </a:lnTo>
                <a:lnTo>
                  <a:pt x="0" y="0"/>
                </a:lnTo>
                <a:lnTo>
                  <a:pt x="8125968" y="0"/>
                </a:lnTo>
                <a:lnTo>
                  <a:pt x="8125968" y="137160"/>
                </a:lnTo>
                <a:close/>
              </a:path>
            </a:pathLst>
          </a:custGeom>
          <a:solidFill>
            <a:srgbClr val="4D1811"/>
          </a:solidFill>
        </p:spPr>
        <p:txBody>
          <a:bodyPr wrap="square" lIns="0" tIns="0" rIns="0" bIns="0" rtlCol="0"/>
          <a:lstStyle/>
          <a:p>
            <a:endParaRPr/>
          </a:p>
        </p:txBody>
      </p:sp>
      <p:sp>
        <p:nvSpPr>
          <p:cNvPr id="4" name="object 4"/>
          <p:cNvSpPr txBox="1"/>
          <p:nvPr/>
        </p:nvSpPr>
        <p:spPr>
          <a:xfrm>
            <a:off x="2850492" y="493521"/>
            <a:ext cx="2416175" cy="200660"/>
          </a:xfrm>
          <a:prstGeom prst="rect">
            <a:avLst/>
          </a:prstGeom>
        </p:spPr>
        <p:txBody>
          <a:bodyPr vert="horz" wrap="square" lIns="0" tIns="12700" rIns="0" bIns="0" rtlCol="0">
            <a:spAutoFit/>
          </a:bodyPr>
          <a:lstStyle/>
          <a:p>
            <a:pPr marL="12700">
              <a:lnSpc>
                <a:spcPct val="100000"/>
              </a:lnSpc>
              <a:spcBef>
                <a:spcPts val="100"/>
              </a:spcBef>
            </a:pPr>
            <a:r>
              <a:rPr sz="1150" spc="70" dirty="0">
                <a:solidFill>
                  <a:srgbClr val="FFFFFF"/>
                </a:solidFill>
                <a:latin typeface="Cambria"/>
                <a:cs typeface="Cambria"/>
              </a:rPr>
              <a:t>WHATARE</a:t>
            </a:r>
            <a:r>
              <a:rPr sz="1150" spc="105" dirty="0">
                <a:solidFill>
                  <a:srgbClr val="FFFFFF"/>
                </a:solidFill>
                <a:latin typeface="Cambria"/>
                <a:cs typeface="Cambria"/>
              </a:rPr>
              <a:t> </a:t>
            </a:r>
            <a:r>
              <a:rPr sz="1150" dirty="0">
                <a:solidFill>
                  <a:srgbClr val="FFFFFF"/>
                </a:solidFill>
                <a:latin typeface="Cambria"/>
                <a:cs typeface="Cambria"/>
              </a:rPr>
              <a:t>ULTRASONIC</a:t>
            </a:r>
            <a:r>
              <a:rPr sz="1150" spc="229" dirty="0">
                <a:solidFill>
                  <a:srgbClr val="FFFFFF"/>
                </a:solidFill>
                <a:latin typeface="Cambria"/>
                <a:cs typeface="Cambria"/>
              </a:rPr>
              <a:t> </a:t>
            </a:r>
            <a:r>
              <a:rPr sz="1150" spc="-10" dirty="0">
                <a:solidFill>
                  <a:srgbClr val="FFFFFF"/>
                </a:solidFill>
                <a:latin typeface="Cambria"/>
                <a:cs typeface="Cambria"/>
              </a:rPr>
              <a:t>SENSORS?</a:t>
            </a:r>
            <a:endParaRPr sz="1150">
              <a:latin typeface="Cambria"/>
              <a:cs typeface="Cambria"/>
            </a:endParaRPr>
          </a:p>
        </p:txBody>
      </p:sp>
      <p:sp>
        <p:nvSpPr>
          <p:cNvPr id="5" name="object 5"/>
          <p:cNvSpPr/>
          <p:nvPr/>
        </p:nvSpPr>
        <p:spPr>
          <a:xfrm>
            <a:off x="0" y="786383"/>
            <a:ext cx="8125459" cy="119380"/>
          </a:xfrm>
          <a:custGeom>
            <a:avLst/>
            <a:gdLst/>
            <a:ahLst/>
            <a:cxnLst/>
            <a:rect l="l" t="t" r="r" b="b"/>
            <a:pathLst>
              <a:path w="8125459" h="119380">
                <a:moveTo>
                  <a:pt x="8125968" y="118872"/>
                </a:moveTo>
                <a:lnTo>
                  <a:pt x="0" y="118872"/>
                </a:lnTo>
                <a:lnTo>
                  <a:pt x="0" y="0"/>
                </a:lnTo>
                <a:lnTo>
                  <a:pt x="8125968" y="0"/>
                </a:lnTo>
                <a:lnTo>
                  <a:pt x="8125968" y="118872"/>
                </a:lnTo>
                <a:close/>
              </a:path>
            </a:pathLst>
          </a:custGeom>
          <a:solidFill>
            <a:srgbClr val="162623"/>
          </a:solidFill>
        </p:spPr>
        <p:txBody>
          <a:bodyPr wrap="square" lIns="0" tIns="0" rIns="0" bIns="0" rtlCol="0"/>
          <a:lstStyle/>
          <a:p>
            <a:endParaRPr/>
          </a:p>
        </p:txBody>
      </p:sp>
      <p:sp>
        <p:nvSpPr>
          <p:cNvPr id="6" name="object 6"/>
          <p:cNvSpPr txBox="1">
            <a:spLocks noGrp="1"/>
          </p:cNvSpPr>
          <p:nvPr>
            <p:ph type="title"/>
          </p:nvPr>
        </p:nvSpPr>
        <p:spPr>
          <a:xfrm>
            <a:off x="2284917" y="724661"/>
            <a:ext cx="3561079" cy="215900"/>
          </a:xfrm>
          <a:prstGeom prst="rect">
            <a:avLst/>
          </a:prstGeom>
        </p:spPr>
        <p:txBody>
          <a:bodyPr vert="horz" wrap="square" lIns="0" tIns="12700" rIns="0" bIns="0" rtlCol="0">
            <a:spAutoFit/>
          </a:bodyPr>
          <a:lstStyle/>
          <a:p>
            <a:pPr marL="12700">
              <a:lnSpc>
                <a:spcPct val="100000"/>
              </a:lnSpc>
              <a:spcBef>
                <a:spcPts val="100"/>
              </a:spcBef>
            </a:pPr>
            <a:r>
              <a:rPr sz="1250" spc="-85" dirty="0">
                <a:solidFill>
                  <a:srgbClr val="FFFFFF"/>
                </a:solidFill>
                <a:latin typeface="Arial MT"/>
                <a:cs typeface="Arial MT"/>
              </a:rPr>
              <a:t>Ultrasonic</a:t>
            </a:r>
            <a:r>
              <a:rPr sz="1250" spc="90" dirty="0">
                <a:solidFill>
                  <a:srgbClr val="FFFFFF"/>
                </a:solidFill>
                <a:latin typeface="Arial MT"/>
                <a:cs typeface="Arial MT"/>
              </a:rPr>
              <a:t> </a:t>
            </a:r>
            <a:r>
              <a:rPr sz="1250" spc="-114" dirty="0">
                <a:solidFill>
                  <a:srgbClr val="FFFFFF"/>
                </a:solidFill>
                <a:latin typeface="Arial MT"/>
                <a:cs typeface="Arial MT"/>
              </a:rPr>
              <a:t>sensors</a:t>
            </a:r>
            <a:r>
              <a:rPr sz="1250" spc="25" dirty="0">
                <a:solidFill>
                  <a:srgbClr val="FFFFFF"/>
                </a:solidFill>
                <a:latin typeface="Arial MT"/>
                <a:cs typeface="Arial MT"/>
              </a:rPr>
              <a:t> </a:t>
            </a:r>
            <a:r>
              <a:rPr sz="1250" spc="-105" dirty="0">
                <a:solidFill>
                  <a:srgbClr val="FFFFFF"/>
                </a:solidFill>
                <a:latin typeface="Arial MT"/>
                <a:cs typeface="Arial MT"/>
              </a:rPr>
              <a:t>are</a:t>
            </a:r>
            <a:r>
              <a:rPr sz="1250" spc="10" dirty="0">
                <a:solidFill>
                  <a:srgbClr val="FFFFFF"/>
                </a:solidFill>
                <a:latin typeface="Arial MT"/>
                <a:cs typeface="Arial MT"/>
              </a:rPr>
              <a:t> </a:t>
            </a:r>
            <a:r>
              <a:rPr sz="1250" spc="-110" dirty="0">
                <a:solidFill>
                  <a:srgbClr val="FFFFFF"/>
                </a:solidFill>
                <a:latin typeface="Arial MT"/>
                <a:cs typeface="Arial MT"/>
              </a:rPr>
              <a:t>devices</a:t>
            </a:r>
            <a:r>
              <a:rPr sz="1250" spc="-35" dirty="0">
                <a:solidFill>
                  <a:srgbClr val="FFFFFF"/>
                </a:solidFill>
                <a:latin typeface="Arial MT"/>
                <a:cs typeface="Arial MT"/>
              </a:rPr>
              <a:t> </a:t>
            </a:r>
            <a:r>
              <a:rPr sz="1250" spc="-50" dirty="0">
                <a:solidFill>
                  <a:srgbClr val="FFFFFF"/>
                </a:solidFill>
                <a:latin typeface="Arial MT"/>
                <a:cs typeface="Arial MT"/>
              </a:rPr>
              <a:t>that</a:t>
            </a:r>
            <a:r>
              <a:rPr sz="1250" spc="-15" dirty="0">
                <a:solidFill>
                  <a:srgbClr val="FFFFFF"/>
                </a:solidFill>
                <a:latin typeface="Arial MT"/>
                <a:cs typeface="Arial MT"/>
              </a:rPr>
              <a:t> </a:t>
            </a:r>
            <a:r>
              <a:rPr sz="1250" spc="-70" dirty="0">
                <a:solidFill>
                  <a:srgbClr val="FFFFFF"/>
                </a:solidFill>
                <a:latin typeface="Arial MT"/>
                <a:cs typeface="Arial MT"/>
              </a:rPr>
              <a:t>utilize</a:t>
            </a:r>
            <a:r>
              <a:rPr sz="1250" spc="35" dirty="0">
                <a:solidFill>
                  <a:srgbClr val="FFFFFF"/>
                </a:solidFill>
                <a:latin typeface="Arial MT"/>
                <a:cs typeface="Arial MT"/>
              </a:rPr>
              <a:t> </a:t>
            </a:r>
            <a:r>
              <a:rPr sz="1250" spc="-105" dirty="0">
                <a:solidFill>
                  <a:srgbClr val="FFFFFF"/>
                </a:solidFill>
                <a:latin typeface="Arial MT"/>
                <a:cs typeface="Arial MT"/>
              </a:rPr>
              <a:t>sound</a:t>
            </a:r>
            <a:r>
              <a:rPr sz="1250" spc="5" dirty="0">
                <a:solidFill>
                  <a:srgbClr val="FFFFFF"/>
                </a:solidFill>
                <a:latin typeface="Arial MT"/>
                <a:cs typeface="Arial MT"/>
              </a:rPr>
              <a:t> </a:t>
            </a:r>
            <a:r>
              <a:rPr sz="1250" spc="-135" dirty="0">
                <a:solidFill>
                  <a:srgbClr val="FFFFFF"/>
                </a:solidFill>
                <a:latin typeface="Arial MT"/>
                <a:cs typeface="Arial MT"/>
              </a:rPr>
              <a:t>waves</a:t>
            </a:r>
            <a:r>
              <a:rPr sz="1250" spc="5" dirty="0">
                <a:solidFill>
                  <a:srgbClr val="FFFFFF"/>
                </a:solidFill>
                <a:latin typeface="Arial MT"/>
                <a:cs typeface="Arial MT"/>
              </a:rPr>
              <a:t> </a:t>
            </a:r>
            <a:r>
              <a:rPr sz="1250" spc="-25" dirty="0">
                <a:solidFill>
                  <a:srgbClr val="FFFFFF"/>
                </a:solidFill>
                <a:latin typeface="Arial MT"/>
                <a:cs typeface="Arial MT"/>
              </a:rPr>
              <a:t>to</a:t>
            </a:r>
            <a:endParaRPr sz="1250">
              <a:latin typeface="Arial MT"/>
              <a:cs typeface="Arial MT"/>
            </a:endParaRPr>
          </a:p>
        </p:txBody>
      </p:sp>
      <p:sp>
        <p:nvSpPr>
          <p:cNvPr id="7" name="object 7"/>
          <p:cNvSpPr/>
          <p:nvPr/>
        </p:nvSpPr>
        <p:spPr>
          <a:xfrm>
            <a:off x="0" y="993647"/>
            <a:ext cx="8125459" cy="149860"/>
          </a:xfrm>
          <a:custGeom>
            <a:avLst/>
            <a:gdLst/>
            <a:ahLst/>
            <a:cxnLst/>
            <a:rect l="l" t="t" r="r" b="b"/>
            <a:pathLst>
              <a:path w="8125459" h="149859">
                <a:moveTo>
                  <a:pt x="8125968" y="149352"/>
                </a:moveTo>
                <a:lnTo>
                  <a:pt x="0" y="149352"/>
                </a:lnTo>
                <a:lnTo>
                  <a:pt x="0" y="0"/>
                </a:lnTo>
                <a:lnTo>
                  <a:pt x="8125968" y="0"/>
                </a:lnTo>
                <a:lnTo>
                  <a:pt x="8125968" y="149352"/>
                </a:lnTo>
                <a:close/>
              </a:path>
            </a:pathLst>
          </a:custGeom>
          <a:solidFill>
            <a:srgbClr val="1A2D28"/>
          </a:solidFill>
        </p:spPr>
        <p:txBody>
          <a:bodyPr wrap="square" lIns="0" tIns="0" rIns="0" bIns="0" rtlCol="0"/>
          <a:lstStyle/>
          <a:p>
            <a:endParaRPr/>
          </a:p>
        </p:txBody>
      </p:sp>
      <p:sp>
        <p:nvSpPr>
          <p:cNvPr id="8" name="object 8"/>
          <p:cNvSpPr/>
          <p:nvPr/>
        </p:nvSpPr>
        <p:spPr>
          <a:xfrm>
            <a:off x="0" y="1200911"/>
            <a:ext cx="8125459" cy="143510"/>
          </a:xfrm>
          <a:custGeom>
            <a:avLst/>
            <a:gdLst/>
            <a:ahLst/>
            <a:cxnLst/>
            <a:rect l="l" t="t" r="r" b="b"/>
            <a:pathLst>
              <a:path w="8125459" h="143509">
                <a:moveTo>
                  <a:pt x="8125968" y="143256"/>
                </a:moveTo>
                <a:lnTo>
                  <a:pt x="0" y="143256"/>
                </a:lnTo>
                <a:lnTo>
                  <a:pt x="0" y="0"/>
                </a:lnTo>
                <a:lnTo>
                  <a:pt x="8125968" y="0"/>
                </a:lnTo>
                <a:lnTo>
                  <a:pt x="8125968" y="143256"/>
                </a:lnTo>
                <a:close/>
              </a:path>
            </a:pathLst>
          </a:custGeom>
          <a:solidFill>
            <a:srgbClr val="1C2D26"/>
          </a:solidFill>
        </p:spPr>
        <p:txBody>
          <a:bodyPr wrap="square" lIns="0" tIns="0" rIns="0" bIns="0" rtlCol="0"/>
          <a:lstStyle/>
          <a:p>
            <a:endParaRPr/>
          </a:p>
        </p:txBody>
      </p:sp>
      <p:sp>
        <p:nvSpPr>
          <p:cNvPr id="9" name="object 9"/>
          <p:cNvSpPr txBox="1"/>
          <p:nvPr/>
        </p:nvSpPr>
        <p:spPr>
          <a:xfrm>
            <a:off x="2281044" y="926815"/>
            <a:ext cx="3566160" cy="422275"/>
          </a:xfrm>
          <a:prstGeom prst="rect">
            <a:avLst/>
          </a:prstGeom>
        </p:spPr>
        <p:txBody>
          <a:bodyPr vert="horz" wrap="square" lIns="0" tIns="24130" rIns="0" bIns="0" rtlCol="0">
            <a:spAutoFit/>
          </a:bodyPr>
          <a:lstStyle/>
          <a:p>
            <a:pPr marL="635" algn="ctr">
              <a:lnSpc>
                <a:spcPct val="100000"/>
              </a:lnSpc>
              <a:spcBef>
                <a:spcPts val="190"/>
              </a:spcBef>
            </a:pPr>
            <a:r>
              <a:rPr sz="1200" spc="-10" dirty="0">
                <a:solidFill>
                  <a:srgbClr val="FFFFFF"/>
                </a:solidFill>
                <a:latin typeface="Calibri"/>
                <a:cs typeface="Calibri"/>
              </a:rPr>
              <a:t>determine</a:t>
            </a:r>
            <a:r>
              <a:rPr sz="1200" dirty="0">
                <a:solidFill>
                  <a:srgbClr val="FFFFFF"/>
                </a:solidFill>
                <a:latin typeface="Calibri"/>
                <a:cs typeface="Calibri"/>
              </a:rPr>
              <a:t> the</a:t>
            </a:r>
            <a:r>
              <a:rPr sz="1200" spc="-40" dirty="0">
                <a:solidFill>
                  <a:srgbClr val="FFFFFF"/>
                </a:solidFill>
                <a:latin typeface="Calibri"/>
                <a:cs typeface="Calibri"/>
              </a:rPr>
              <a:t> </a:t>
            </a:r>
            <a:r>
              <a:rPr sz="1200" spc="-10" dirty="0">
                <a:solidFill>
                  <a:srgbClr val="FFFFFF"/>
                </a:solidFill>
                <a:latin typeface="Calibri"/>
                <a:cs typeface="Calibri"/>
              </a:rPr>
              <a:t>distance</a:t>
            </a:r>
            <a:r>
              <a:rPr sz="1200" spc="-15" dirty="0">
                <a:solidFill>
                  <a:srgbClr val="FFFFFF"/>
                </a:solidFill>
                <a:latin typeface="Calibri"/>
                <a:cs typeface="Calibri"/>
              </a:rPr>
              <a:t> </a:t>
            </a:r>
            <a:r>
              <a:rPr sz="1200" dirty="0">
                <a:solidFill>
                  <a:srgbClr val="FFFFFF"/>
                </a:solidFill>
                <a:latin typeface="Calibri"/>
                <a:cs typeface="Calibri"/>
              </a:rPr>
              <a:t>to</a:t>
            </a:r>
            <a:r>
              <a:rPr sz="1200" spc="-65" dirty="0">
                <a:solidFill>
                  <a:srgbClr val="FFFFFF"/>
                </a:solidFill>
                <a:latin typeface="Calibri"/>
                <a:cs typeface="Calibri"/>
              </a:rPr>
              <a:t> </a:t>
            </a:r>
            <a:r>
              <a:rPr sz="1200" dirty="0">
                <a:solidFill>
                  <a:srgbClr val="FFFFFF"/>
                </a:solidFill>
                <a:latin typeface="Calibri"/>
                <a:cs typeface="Calibri"/>
              </a:rPr>
              <a:t>an</a:t>
            </a:r>
            <a:r>
              <a:rPr sz="1200" spc="-35" dirty="0">
                <a:solidFill>
                  <a:srgbClr val="FFFFFF"/>
                </a:solidFill>
                <a:latin typeface="Calibri"/>
                <a:cs typeface="Calibri"/>
              </a:rPr>
              <a:t> </a:t>
            </a:r>
            <a:r>
              <a:rPr sz="1200" spc="-20" dirty="0">
                <a:solidFill>
                  <a:srgbClr val="FFFFFF"/>
                </a:solidFill>
                <a:latin typeface="Calibri"/>
                <a:cs typeface="Calibri"/>
              </a:rPr>
              <a:t>object. </a:t>
            </a:r>
            <a:r>
              <a:rPr sz="1200" dirty="0">
                <a:solidFill>
                  <a:srgbClr val="FFFFFF"/>
                </a:solidFill>
                <a:latin typeface="Calibri"/>
                <a:cs typeface="Calibri"/>
              </a:rPr>
              <a:t>They</a:t>
            </a:r>
            <a:r>
              <a:rPr sz="1200" spc="-10" dirty="0">
                <a:solidFill>
                  <a:srgbClr val="FFFFFF"/>
                </a:solidFill>
                <a:latin typeface="Calibri"/>
                <a:cs typeface="Calibri"/>
              </a:rPr>
              <a:t> operate</a:t>
            </a:r>
            <a:r>
              <a:rPr sz="1200" spc="5" dirty="0">
                <a:solidFill>
                  <a:srgbClr val="FFFFFF"/>
                </a:solidFill>
                <a:latin typeface="Calibri"/>
                <a:cs typeface="Calibri"/>
              </a:rPr>
              <a:t> </a:t>
            </a:r>
            <a:r>
              <a:rPr sz="1200" spc="-35" dirty="0">
                <a:solidFill>
                  <a:srgbClr val="FFFFFF"/>
                </a:solidFill>
                <a:latin typeface="Calibri"/>
                <a:cs typeface="Calibri"/>
              </a:rPr>
              <a:t>by</a:t>
            </a:r>
            <a:endParaRPr sz="1200">
              <a:latin typeface="Calibri"/>
              <a:cs typeface="Calibri"/>
            </a:endParaRPr>
          </a:p>
          <a:p>
            <a:pPr algn="ctr">
              <a:lnSpc>
                <a:spcPct val="100000"/>
              </a:lnSpc>
              <a:spcBef>
                <a:spcPts val="95"/>
              </a:spcBef>
            </a:pPr>
            <a:r>
              <a:rPr sz="1250" spc="-35" dirty="0">
                <a:solidFill>
                  <a:srgbClr val="FFFFFF"/>
                </a:solidFill>
                <a:latin typeface="Calibri"/>
                <a:cs typeface="Calibri"/>
              </a:rPr>
              <a:t>emitting</a:t>
            </a:r>
            <a:r>
              <a:rPr sz="1250" spc="-25" dirty="0">
                <a:solidFill>
                  <a:srgbClr val="FFFFFF"/>
                </a:solidFill>
                <a:latin typeface="Calibri"/>
                <a:cs typeface="Calibri"/>
              </a:rPr>
              <a:t> </a:t>
            </a:r>
            <a:r>
              <a:rPr sz="1250" spc="-30" dirty="0">
                <a:solidFill>
                  <a:srgbClr val="FFFFFF"/>
                </a:solidFill>
                <a:latin typeface="Calibri"/>
                <a:cs typeface="Calibri"/>
              </a:rPr>
              <a:t>sound</a:t>
            </a:r>
            <a:r>
              <a:rPr sz="1250" spc="-35" dirty="0">
                <a:solidFill>
                  <a:srgbClr val="FFFFFF"/>
                </a:solidFill>
                <a:latin typeface="Calibri"/>
                <a:cs typeface="Calibri"/>
              </a:rPr>
              <a:t> </a:t>
            </a:r>
            <a:r>
              <a:rPr sz="1250" spc="-30" dirty="0">
                <a:solidFill>
                  <a:srgbClr val="FFFFFF"/>
                </a:solidFill>
                <a:latin typeface="Calibri"/>
                <a:cs typeface="Calibri"/>
              </a:rPr>
              <a:t>waves</a:t>
            </a:r>
            <a:r>
              <a:rPr sz="1250" spc="-15" dirty="0">
                <a:solidFill>
                  <a:srgbClr val="FFFFFF"/>
                </a:solidFill>
                <a:latin typeface="Calibri"/>
                <a:cs typeface="Calibri"/>
              </a:rPr>
              <a:t> </a:t>
            </a:r>
            <a:r>
              <a:rPr sz="1250" spc="-20" dirty="0">
                <a:solidFill>
                  <a:srgbClr val="FFFFFF"/>
                </a:solidFill>
                <a:latin typeface="Calibri"/>
                <a:cs typeface="Calibri"/>
              </a:rPr>
              <a:t>and</a:t>
            </a:r>
            <a:r>
              <a:rPr sz="1250" spc="-35" dirty="0">
                <a:solidFill>
                  <a:srgbClr val="FFFFFF"/>
                </a:solidFill>
                <a:latin typeface="Calibri"/>
                <a:cs typeface="Calibri"/>
              </a:rPr>
              <a:t> </a:t>
            </a:r>
            <a:r>
              <a:rPr sz="1250" spc="-30" dirty="0">
                <a:solidFill>
                  <a:srgbClr val="FFFFFF"/>
                </a:solidFill>
                <a:latin typeface="Calibri"/>
                <a:cs typeface="Calibri"/>
              </a:rPr>
              <a:t>measuring</a:t>
            </a:r>
            <a:r>
              <a:rPr sz="1250" spc="5" dirty="0">
                <a:solidFill>
                  <a:srgbClr val="FFFFFF"/>
                </a:solidFill>
                <a:latin typeface="Calibri"/>
                <a:cs typeface="Calibri"/>
              </a:rPr>
              <a:t> </a:t>
            </a:r>
            <a:r>
              <a:rPr sz="1250" spc="-45" dirty="0">
                <a:solidFill>
                  <a:srgbClr val="FFFFFF"/>
                </a:solidFill>
                <a:latin typeface="Calibri"/>
                <a:cs typeface="Calibri"/>
              </a:rPr>
              <a:t>the</a:t>
            </a:r>
            <a:r>
              <a:rPr sz="1250" spc="-25" dirty="0">
                <a:solidFill>
                  <a:srgbClr val="FFFFFF"/>
                </a:solidFill>
                <a:latin typeface="Calibri"/>
                <a:cs typeface="Calibri"/>
              </a:rPr>
              <a:t> </a:t>
            </a:r>
            <a:r>
              <a:rPr sz="1250" spc="-40" dirty="0">
                <a:solidFill>
                  <a:srgbClr val="FFFFFF"/>
                </a:solidFill>
                <a:latin typeface="Calibri"/>
                <a:cs typeface="Calibri"/>
              </a:rPr>
              <a:t>time</a:t>
            </a:r>
            <a:r>
              <a:rPr sz="1250" spc="-10" dirty="0">
                <a:solidFill>
                  <a:srgbClr val="FFFFFF"/>
                </a:solidFill>
                <a:latin typeface="Calibri"/>
                <a:cs typeface="Calibri"/>
              </a:rPr>
              <a:t> </a:t>
            </a:r>
            <a:r>
              <a:rPr sz="1250" spc="-30" dirty="0">
                <a:solidFill>
                  <a:srgbClr val="FFFFFF"/>
                </a:solidFill>
                <a:latin typeface="Calibri"/>
                <a:cs typeface="Calibri"/>
              </a:rPr>
              <a:t>it</a:t>
            </a:r>
            <a:r>
              <a:rPr sz="1250" spc="-40" dirty="0">
                <a:solidFill>
                  <a:srgbClr val="FFFFFF"/>
                </a:solidFill>
                <a:latin typeface="Calibri"/>
                <a:cs typeface="Calibri"/>
              </a:rPr>
              <a:t> </a:t>
            </a:r>
            <a:r>
              <a:rPr sz="1250" spc="-25" dirty="0">
                <a:solidFill>
                  <a:srgbClr val="FFFFFF"/>
                </a:solidFill>
                <a:latin typeface="Calibri"/>
                <a:cs typeface="Calibri"/>
              </a:rPr>
              <a:t>takes</a:t>
            </a:r>
            <a:r>
              <a:rPr sz="1250" spc="-30" dirty="0">
                <a:solidFill>
                  <a:srgbClr val="FFFFFF"/>
                </a:solidFill>
                <a:latin typeface="Calibri"/>
                <a:cs typeface="Calibri"/>
              </a:rPr>
              <a:t> </a:t>
            </a:r>
            <a:r>
              <a:rPr sz="1250" spc="-25" dirty="0">
                <a:solidFill>
                  <a:srgbClr val="FFFFFF"/>
                </a:solidFill>
                <a:latin typeface="Calibri"/>
                <a:cs typeface="Calibri"/>
              </a:rPr>
              <a:t>for</a:t>
            </a:r>
            <a:endParaRPr sz="1250">
              <a:latin typeface="Calibri"/>
              <a:cs typeface="Calibri"/>
            </a:endParaRPr>
          </a:p>
        </p:txBody>
      </p:sp>
      <p:sp>
        <p:nvSpPr>
          <p:cNvPr id="10" name="object 10"/>
          <p:cNvSpPr txBox="1"/>
          <p:nvPr/>
        </p:nvSpPr>
        <p:spPr>
          <a:xfrm>
            <a:off x="1557333" y="2843783"/>
            <a:ext cx="1137285" cy="100965"/>
          </a:xfrm>
          <a:prstGeom prst="rect">
            <a:avLst/>
          </a:prstGeom>
          <a:solidFill>
            <a:srgbClr val="544234"/>
          </a:solidFill>
        </p:spPr>
        <p:txBody>
          <a:bodyPr vert="horz" wrap="square" lIns="0" tIns="0" rIns="0" bIns="0" rtlCol="0">
            <a:spAutoFit/>
          </a:bodyPr>
          <a:lstStyle/>
          <a:p>
            <a:pPr>
              <a:lnSpc>
                <a:spcPts val="790"/>
              </a:lnSpc>
            </a:pPr>
            <a:r>
              <a:rPr sz="1150" dirty="0">
                <a:solidFill>
                  <a:srgbClr val="FFFFFF"/>
                </a:solidFill>
                <a:latin typeface="Times New Roman"/>
                <a:cs typeface="Times New Roman"/>
              </a:rPr>
              <a:t>HIGH</a:t>
            </a:r>
            <a:r>
              <a:rPr sz="1150" spc="-5" dirty="0">
                <a:solidFill>
                  <a:srgbClr val="FFFFFF"/>
                </a:solidFill>
                <a:latin typeface="Times New Roman"/>
                <a:cs typeface="Times New Roman"/>
              </a:rPr>
              <a:t> </a:t>
            </a:r>
            <a:r>
              <a:rPr sz="1150" spc="-80" dirty="0">
                <a:solidFill>
                  <a:srgbClr val="FFFFFF"/>
                </a:solidFill>
                <a:latin typeface="Times New Roman"/>
                <a:cs typeface="Times New Roman"/>
              </a:rPr>
              <a:t>ACCURACY</a:t>
            </a:r>
            <a:endParaRPr sz="1150">
              <a:latin typeface="Times New Roman"/>
              <a:cs typeface="Times New Roman"/>
            </a:endParaRPr>
          </a:p>
        </p:txBody>
      </p:sp>
      <p:sp>
        <p:nvSpPr>
          <p:cNvPr id="11" name="object 11"/>
          <p:cNvSpPr txBox="1"/>
          <p:nvPr/>
        </p:nvSpPr>
        <p:spPr>
          <a:xfrm>
            <a:off x="5436952" y="2843783"/>
            <a:ext cx="2188210" cy="100965"/>
          </a:xfrm>
          <a:prstGeom prst="rect">
            <a:avLst/>
          </a:prstGeom>
          <a:solidFill>
            <a:srgbClr val="0E1816"/>
          </a:solidFill>
        </p:spPr>
        <p:txBody>
          <a:bodyPr vert="horz" wrap="square" lIns="0" tIns="0" rIns="0" bIns="0" rtlCol="0">
            <a:spAutoFit/>
          </a:bodyPr>
          <a:lstStyle/>
          <a:p>
            <a:pPr marL="4445">
              <a:lnSpc>
                <a:spcPts val="790"/>
              </a:lnSpc>
            </a:pPr>
            <a:r>
              <a:rPr sz="1150" spc="-110" dirty="0">
                <a:solidFill>
                  <a:srgbClr val="FFFFFF"/>
                </a:solidFill>
                <a:latin typeface="Times New Roman"/>
                <a:cs typeface="Times New Roman"/>
              </a:rPr>
              <a:t>NON—</a:t>
            </a:r>
            <a:r>
              <a:rPr sz="1150" spc="-75" dirty="0">
                <a:solidFill>
                  <a:srgbClr val="FFFFFF"/>
                </a:solidFill>
                <a:latin typeface="Times New Roman"/>
                <a:cs typeface="Times New Roman"/>
              </a:rPr>
              <a:t>CONTACT</a:t>
            </a:r>
            <a:r>
              <a:rPr sz="1150" spc="25" dirty="0">
                <a:solidFill>
                  <a:srgbClr val="FFFFFF"/>
                </a:solidFill>
                <a:latin typeface="Times New Roman"/>
                <a:cs typeface="Times New Roman"/>
              </a:rPr>
              <a:t> </a:t>
            </a:r>
            <a:r>
              <a:rPr sz="1150" spc="-10" dirty="0">
                <a:solidFill>
                  <a:srgbClr val="FFFFFF"/>
                </a:solidFill>
                <a:latin typeface="Times New Roman"/>
                <a:cs typeface="Times New Roman"/>
              </a:rPr>
              <a:t>MEASUREMENT</a:t>
            </a:r>
            <a:endParaRPr sz="1150">
              <a:latin typeface="Times New Roman"/>
              <a:cs typeface="Times New Roman"/>
            </a:endParaRPr>
          </a:p>
        </p:txBody>
      </p:sp>
      <p:sp>
        <p:nvSpPr>
          <p:cNvPr id="12" name="object 12"/>
          <p:cNvSpPr/>
          <p:nvPr/>
        </p:nvSpPr>
        <p:spPr>
          <a:xfrm>
            <a:off x="0" y="4224528"/>
            <a:ext cx="8125459" cy="119380"/>
          </a:xfrm>
          <a:custGeom>
            <a:avLst/>
            <a:gdLst/>
            <a:ahLst/>
            <a:cxnLst/>
            <a:rect l="l" t="t" r="r" b="b"/>
            <a:pathLst>
              <a:path w="8125459" h="119379">
                <a:moveTo>
                  <a:pt x="8125968" y="118872"/>
                </a:moveTo>
                <a:lnTo>
                  <a:pt x="0" y="118872"/>
                </a:lnTo>
                <a:lnTo>
                  <a:pt x="0" y="0"/>
                </a:lnTo>
                <a:lnTo>
                  <a:pt x="8125968" y="0"/>
                </a:lnTo>
                <a:lnTo>
                  <a:pt x="8125968" y="118872"/>
                </a:lnTo>
                <a:close/>
              </a:path>
            </a:pathLst>
          </a:custGeom>
          <a:solidFill>
            <a:srgbClr val="233B38"/>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16001" y="1127760"/>
            <a:ext cx="1781800" cy="3068319"/>
          </a:xfrm>
          <a:prstGeom prst="rect">
            <a:avLst/>
          </a:prstGeom>
        </p:spPr>
      </p:pic>
      <p:sp>
        <p:nvSpPr>
          <p:cNvPr id="3" name="object 3"/>
          <p:cNvSpPr txBox="1">
            <a:spLocks noGrp="1"/>
          </p:cNvSpPr>
          <p:nvPr>
            <p:ph type="title"/>
          </p:nvPr>
        </p:nvSpPr>
        <p:spPr>
          <a:prstGeom prst="rect">
            <a:avLst/>
          </a:prstGeom>
        </p:spPr>
        <p:txBody>
          <a:bodyPr vert="horz" wrap="square" lIns="0" tIns="58419" rIns="0" bIns="0" rtlCol="0">
            <a:spAutoFit/>
          </a:bodyPr>
          <a:lstStyle/>
          <a:p>
            <a:pPr marL="15240">
              <a:lnSpc>
                <a:spcPct val="100000"/>
              </a:lnSpc>
              <a:spcBef>
                <a:spcPts val="459"/>
              </a:spcBef>
            </a:pPr>
            <a:r>
              <a:rPr spc="-45" dirty="0"/>
              <a:t>DIVERSE</a:t>
            </a:r>
            <a:r>
              <a:rPr spc="-85" dirty="0"/>
              <a:t> </a:t>
            </a:r>
            <a:r>
              <a:rPr spc="-55" dirty="0">
                <a:solidFill>
                  <a:srgbClr val="343434"/>
                </a:solidFill>
              </a:rPr>
              <a:t>APPLICATIONS</a:t>
            </a:r>
            <a:r>
              <a:rPr spc="20" dirty="0">
                <a:solidFill>
                  <a:srgbClr val="343434"/>
                </a:solidFill>
              </a:rPr>
              <a:t> </a:t>
            </a:r>
            <a:r>
              <a:rPr spc="-10" dirty="0">
                <a:solidFill>
                  <a:srgbClr val="363636"/>
                </a:solidFill>
              </a:rPr>
              <a:t>OF</a:t>
            </a:r>
            <a:r>
              <a:rPr spc="-110" dirty="0">
                <a:solidFill>
                  <a:srgbClr val="363636"/>
                </a:solidFill>
              </a:rPr>
              <a:t> </a:t>
            </a:r>
            <a:r>
              <a:rPr spc="-30" dirty="0"/>
              <a:t>ULTRASONIC</a:t>
            </a:r>
            <a:r>
              <a:rPr spc="40" dirty="0"/>
              <a:t> </a:t>
            </a:r>
            <a:r>
              <a:rPr spc="-10" dirty="0"/>
              <a:t>SENSORS</a:t>
            </a:r>
          </a:p>
          <a:p>
            <a:pPr marL="19685">
              <a:lnSpc>
                <a:spcPct val="100000"/>
              </a:lnSpc>
              <a:spcBef>
                <a:spcPts val="175"/>
              </a:spcBef>
            </a:pPr>
            <a:r>
              <a:rPr sz="1050" spc="-10" dirty="0">
                <a:solidFill>
                  <a:srgbClr val="464646"/>
                </a:solidFill>
                <a:latin typeface="Calibri"/>
                <a:cs typeface="Calibri"/>
              </a:rPr>
              <a:t>Exploring</a:t>
            </a:r>
            <a:r>
              <a:rPr sz="1050" spc="35" dirty="0">
                <a:solidFill>
                  <a:srgbClr val="464646"/>
                </a:solidFill>
                <a:latin typeface="Calibri"/>
                <a:cs typeface="Calibri"/>
              </a:rPr>
              <a:t> </a:t>
            </a:r>
            <a:r>
              <a:rPr sz="1050" spc="-10" dirty="0">
                <a:solidFill>
                  <a:srgbClr val="464646"/>
                </a:solidFill>
                <a:latin typeface="Calibri"/>
                <a:cs typeface="Calibri"/>
              </a:rPr>
              <a:t>the</a:t>
            </a:r>
            <a:r>
              <a:rPr sz="1050" spc="-40" dirty="0">
                <a:solidFill>
                  <a:srgbClr val="464646"/>
                </a:solidFill>
                <a:latin typeface="Calibri"/>
                <a:cs typeface="Calibri"/>
              </a:rPr>
              <a:t> </a:t>
            </a:r>
            <a:r>
              <a:rPr sz="1050" spc="-10" dirty="0">
                <a:solidFill>
                  <a:srgbClr val="464646"/>
                </a:solidFill>
                <a:latin typeface="Calibri"/>
                <a:cs typeface="Calibri"/>
              </a:rPr>
              <a:t>vital</a:t>
            </a:r>
            <a:r>
              <a:rPr sz="1050" spc="-15" dirty="0">
                <a:solidFill>
                  <a:srgbClr val="464646"/>
                </a:solidFill>
                <a:latin typeface="Calibri"/>
                <a:cs typeface="Calibri"/>
              </a:rPr>
              <a:t> </a:t>
            </a:r>
            <a:r>
              <a:rPr sz="1050" dirty="0">
                <a:solidFill>
                  <a:srgbClr val="464646"/>
                </a:solidFill>
                <a:latin typeface="Calibri"/>
                <a:cs typeface="Calibri"/>
              </a:rPr>
              <a:t>roles</a:t>
            </a:r>
            <a:r>
              <a:rPr sz="1050" spc="-30" dirty="0">
                <a:solidFill>
                  <a:srgbClr val="464646"/>
                </a:solidFill>
                <a:latin typeface="Calibri"/>
                <a:cs typeface="Calibri"/>
              </a:rPr>
              <a:t> </a:t>
            </a:r>
            <a:r>
              <a:rPr sz="1050" dirty="0">
                <a:solidFill>
                  <a:srgbClr val="494949"/>
                </a:solidFill>
                <a:latin typeface="Calibri"/>
                <a:cs typeface="Calibri"/>
              </a:rPr>
              <a:t>of</a:t>
            </a:r>
            <a:r>
              <a:rPr sz="1050" spc="-50" dirty="0">
                <a:solidFill>
                  <a:srgbClr val="494949"/>
                </a:solidFill>
                <a:latin typeface="Calibri"/>
                <a:cs typeface="Calibri"/>
              </a:rPr>
              <a:t> </a:t>
            </a:r>
            <a:r>
              <a:rPr sz="1050" spc="-10" dirty="0">
                <a:solidFill>
                  <a:srgbClr val="464646"/>
                </a:solidFill>
                <a:latin typeface="Calibri"/>
                <a:cs typeface="Calibri"/>
              </a:rPr>
              <a:t>ultrasonic</a:t>
            </a:r>
            <a:r>
              <a:rPr sz="1050" spc="60" dirty="0">
                <a:solidFill>
                  <a:srgbClr val="464646"/>
                </a:solidFill>
                <a:latin typeface="Calibri"/>
                <a:cs typeface="Calibri"/>
              </a:rPr>
              <a:t> </a:t>
            </a:r>
            <a:r>
              <a:rPr sz="1050" spc="-10" dirty="0">
                <a:solidFill>
                  <a:srgbClr val="464646"/>
                </a:solidFill>
                <a:latin typeface="Calibri"/>
                <a:cs typeface="Calibri"/>
              </a:rPr>
              <a:t>sensors</a:t>
            </a:r>
            <a:endParaRPr sz="1050">
              <a:latin typeface="Calibri"/>
              <a:cs typeface="Calibri"/>
            </a:endParaRPr>
          </a:p>
        </p:txBody>
      </p:sp>
      <p:sp>
        <p:nvSpPr>
          <p:cNvPr id="4" name="object 4"/>
          <p:cNvSpPr txBox="1"/>
          <p:nvPr/>
        </p:nvSpPr>
        <p:spPr>
          <a:xfrm>
            <a:off x="535636" y="979169"/>
            <a:ext cx="5130800" cy="3216910"/>
          </a:xfrm>
          <a:prstGeom prst="rect">
            <a:avLst/>
          </a:prstGeom>
        </p:spPr>
        <p:txBody>
          <a:bodyPr vert="horz" wrap="square" lIns="0" tIns="53975" rIns="0" bIns="0" rtlCol="0">
            <a:spAutoFit/>
          </a:bodyPr>
          <a:lstStyle/>
          <a:p>
            <a:pPr marL="12700">
              <a:lnSpc>
                <a:spcPct val="100000"/>
              </a:lnSpc>
              <a:spcBef>
                <a:spcPts val="425"/>
              </a:spcBef>
            </a:pPr>
            <a:r>
              <a:rPr sz="1250" spc="65" dirty="0">
                <a:solidFill>
                  <a:srgbClr val="333333"/>
                </a:solidFill>
                <a:latin typeface="Cambria"/>
                <a:cs typeface="Cambria"/>
              </a:rPr>
              <a:t>OBSTACLE</a:t>
            </a:r>
            <a:r>
              <a:rPr sz="1250" dirty="0">
                <a:solidFill>
                  <a:srgbClr val="333333"/>
                </a:solidFill>
                <a:latin typeface="Cambria"/>
                <a:cs typeface="Cambria"/>
              </a:rPr>
              <a:t> </a:t>
            </a:r>
            <a:r>
              <a:rPr sz="1250" spc="55" dirty="0">
                <a:solidFill>
                  <a:srgbClr val="343434"/>
                </a:solidFill>
                <a:latin typeface="Cambria"/>
                <a:cs typeface="Cambria"/>
              </a:rPr>
              <a:t>DETECTION</a:t>
            </a:r>
            <a:endParaRPr sz="1250">
              <a:latin typeface="Cambria"/>
              <a:cs typeface="Cambria"/>
            </a:endParaRPr>
          </a:p>
          <a:p>
            <a:pPr marL="14604" marR="5080">
              <a:lnSpc>
                <a:spcPct val="108200"/>
              </a:lnSpc>
              <a:spcBef>
                <a:spcPts val="200"/>
              </a:spcBef>
            </a:pPr>
            <a:r>
              <a:rPr sz="1250" spc="-35" dirty="0">
                <a:solidFill>
                  <a:srgbClr val="313131"/>
                </a:solidFill>
                <a:latin typeface="Calibri"/>
                <a:cs typeface="Calibri"/>
              </a:rPr>
              <a:t>Ultrasonic</a:t>
            </a:r>
            <a:r>
              <a:rPr sz="1250" spc="-10" dirty="0">
                <a:solidFill>
                  <a:srgbClr val="313131"/>
                </a:solidFill>
                <a:latin typeface="Calibri"/>
                <a:cs typeface="Calibri"/>
              </a:rPr>
              <a:t> </a:t>
            </a:r>
            <a:r>
              <a:rPr sz="1250" spc="-20" dirty="0">
                <a:solidFill>
                  <a:srgbClr val="343434"/>
                </a:solidFill>
                <a:latin typeface="Calibri"/>
                <a:cs typeface="Calibri"/>
              </a:rPr>
              <a:t>sensors</a:t>
            </a:r>
            <a:r>
              <a:rPr sz="1250" spc="-50" dirty="0">
                <a:solidFill>
                  <a:srgbClr val="343434"/>
                </a:solidFill>
                <a:latin typeface="Calibri"/>
                <a:cs typeface="Calibri"/>
              </a:rPr>
              <a:t> </a:t>
            </a:r>
            <a:r>
              <a:rPr sz="1250" spc="-20" dirty="0">
                <a:solidFill>
                  <a:srgbClr val="313131"/>
                </a:solidFill>
                <a:latin typeface="Calibri"/>
                <a:cs typeface="Calibri"/>
              </a:rPr>
              <a:t>are</a:t>
            </a:r>
            <a:r>
              <a:rPr sz="1250" spc="-40" dirty="0">
                <a:solidFill>
                  <a:srgbClr val="313131"/>
                </a:solidFill>
                <a:latin typeface="Calibri"/>
                <a:cs typeface="Calibri"/>
              </a:rPr>
              <a:t> </a:t>
            </a:r>
            <a:r>
              <a:rPr sz="1250" spc="-40" dirty="0">
                <a:solidFill>
                  <a:srgbClr val="343434"/>
                </a:solidFill>
                <a:latin typeface="Calibri"/>
                <a:cs typeface="Calibri"/>
              </a:rPr>
              <a:t>extensively</a:t>
            </a:r>
            <a:r>
              <a:rPr sz="1250" spc="-15" dirty="0">
                <a:solidFill>
                  <a:srgbClr val="343434"/>
                </a:solidFill>
                <a:latin typeface="Calibri"/>
                <a:cs typeface="Calibri"/>
              </a:rPr>
              <a:t> </a:t>
            </a:r>
            <a:r>
              <a:rPr sz="1250" spc="-35" dirty="0">
                <a:solidFill>
                  <a:srgbClr val="333333"/>
                </a:solidFill>
                <a:latin typeface="Calibri"/>
                <a:cs typeface="Calibri"/>
              </a:rPr>
              <a:t>utilized</a:t>
            </a:r>
            <a:r>
              <a:rPr sz="1250" spc="15" dirty="0">
                <a:solidFill>
                  <a:srgbClr val="333333"/>
                </a:solidFill>
                <a:latin typeface="Calibri"/>
                <a:cs typeface="Calibri"/>
              </a:rPr>
              <a:t> </a:t>
            </a:r>
            <a:r>
              <a:rPr sz="1250" spc="-30" dirty="0">
                <a:solidFill>
                  <a:srgbClr val="363636"/>
                </a:solidFill>
                <a:latin typeface="Calibri"/>
                <a:cs typeface="Calibri"/>
              </a:rPr>
              <a:t>for</a:t>
            </a:r>
            <a:r>
              <a:rPr sz="1250" spc="-35" dirty="0">
                <a:solidFill>
                  <a:srgbClr val="363636"/>
                </a:solidFill>
                <a:latin typeface="Calibri"/>
                <a:cs typeface="Calibri"/>
              </a:rPr>
              <a:t> </a:t>
            </a:r>
            <a:r>
              <a:rPr sz="1250" spc="-35" dirty="0">
                <a:solidFill>
                  <a:srgbClr val="333333"/>
                </a:solidFill>
                <a:latin typeface="Calibri"/>
                <a:cs typeface="Calibri"/>
              </a:rPr>
              <a:t>obstacle</a:t>
            </a:r>
            <a:r>
              <a:rPr sz="1250" spc="-5" dirty="0">
                <a:solidFill>
                  <a:srgbClr val="333333"/>
                </a:solidFill>
                <a:latin typeface="Calibri"/>
                <a:cs typeface="Calibri"/>
              </a:rPr>
              <a:t> </a:t>
            </a:r>
            <a:r>
              <a:rPr sz="1250" spc="-45" dirty="0">
                <a:solidFill>
                  <a:srgbClr val="333333"/>
                </a:solidFill>
                <a:latin typeface="Calibri"/>
                <a:cs typeface="Calibri"/>
              </a:rPr>
              <a:t>detection</a:t>
            </a:r>
            <a:r>
              <a:rPr sz="1250" spc="45" dirty="0">
                <a:solidFill>
                  <a:srgbClr val="333333"/>
                </a:solidFill>
                <a:latin typeface="Calibri"/>
                <a:cs typeface="Calibri"/>
              </a:rPr>
              <a:t> </a:t>
            </a:r>
            <a:r>
              <a:rPr sz="1250" spc="-30" dirty="0">
                <a:solidFill>
                  <a:srgbClr val="363636"/>
                </a:solidFill>
                <a:latin typeface="Calibri"/>
                <a:cs typeface="Calibri"/>
              </a:rPr>
              <a:t>in</a:t>
            </a:r>
            <a:r>
              <a:rPr sz="1250" spc="-40" dirty="0">
                <a:solidFill>
                  <a:srgbClr val="363636"/>
                </a:solidFill>
                <a:latin typeface="Calibri"/>
                <a:cs typeface="Calibri"/>
              </a:rPr>
              <a:t> </a:t>
            </a:r>
            <a:r>
              <a:rPr sz="1250" spc="-30" dirty="0">
                <a:solidFill>
                  <a:srgbClr val="333333"/>
                </a:solidFill>
                <a:latin typeface="Calibri"/>
                <a:cs typeface="Calibri"/>
              </a:rPr>
              <a:t>various</a:t>
            </a:r>
            <a:r>
              <a:rPr sz="1250" spc="-10" dirty="0">
                <a:solidFill>
                  <a:srgbClr val="333333"/>
                </a:solidFill>
                <a:latin typeface="Calibri"/>
                <a:cs typeface="Calibri"/>
              </a:rPr>
              <a:t> </a:t>
            </a:r>
            <a:r>
              <a:rPr sz="1250" spc="-10" dirty="0">
                <a:solidFill>
                  <a:srgbClr val="343434"/>
                </a:solidFill>
                <a:latin typeface="Calibri"/>
                <a:cs typeface="Calibri"/>
              </a:rPr>
              <a:t>robotics </a:t>
            </a:r>
            <a:r>
              <a:rPr sz="1250" spc="-35" dirty="0">
                <a:solidFill>
                  <a:srgbClr val="343434"/>
                </a:solidFill>
                <a:latin typeface="Calibri"/>
                <a:cs typeface="Calibri"/>
              </a:rPr>
              <a:t>applications.</a:t>
            </a:r>
            <a:r>
              <a:rPr sz="1250" spc="-30" dirty="0">
                <a:solidFill>
                  <a:srgbClr val="343434"/>
                </a:solidFill>
                <a:latin typeface="Calibri"/>
                <a:cs typeface="Calibri"/>
              </a:rPr>
              <a:t> By</a:t>
            </a:r>
            <a:r>
              <a:rPr sz="1250" spc="-50" dirty="0">
                <a:solidFill>
                  <a:srgbClr val="343434"/>
                </a:solidFill>
                <a:latin typeface="Calibri"/>
                <a:cs typeface="Calibri"/>
              </a:rPr>
              <a:t> </a:t>
            </a:r>
            <a:r>
              <a:rPr sz="1250" spc="-35" dirty="0">
                <a:solidFill>
                  <a:srgbClr val="313131"/>
                </a:solidFill>
                <a:latin typeface="Calibri"/>
                <a:cs typeface="Calibri"/>
              </a:rPr>
              <a:t>emitting</a:t>
            </a:r>
            <a:r>
              <a:rPr sz="1250" spc="-5" dirty="0">
                <a:solidFill>
                  <a:srgbClr val="313131"/>
                </a:solidFill>
                <a:latin typeface="Calibri"/>
                <a:cs typeface="Calibri"/>
              </a:rPr>
              <a:t> </a:t>
            </a:r>
            <a:r>
              <a:rPr sz="1250" spc="-35" dirty="0">
                <a:solidFill>
                  <a:srgbClr val="333333"/>
                </a:solidFill>
                <a:latin typeface="Calibri"/>
                <a:cs typeface="Calibri"/>
              </a:rPr>
              <a:t>ultrasonic</a:t>
            </a:r>
            <a:r>
              <a:rPr sz="1250" spc="20" dirty="0">
                <a:solidFill>
                  <a:srgbClr val="333333"/>
                </a:solidFill>
                <a:latin typeface="Calibri"/>
                <a:cs typeface="Calibri"/>
              </a:rPr>
              <a:t> </a:t>
            </a:r>
            <a:r>
              <a:rPr sz="1250" spc="-30" dirty="0">
                <a:solidFill>
                  <a:srgbClr val="333333"/>
                </a:solidFill>
                <a:latin typeface="Calibri"/>
                <a:cs typeface="Calibri"/>
              </a:rPr>
              <a:t>waves</a:t>
            </a:r>
            <a:r>
              <a:rPr sz="1250" spc="-35" dirty="0">
                <a:solidFill>
                  <a:srgbClr val="333333"/>
                </a:solidFill>
                <a:latin typeface="Calibri"/>
                <a:cs typeface="Calibri"/>
              </a:rPr>
              <a:t> </a:t>
            </a:r>
            <a:r>
              <a:rPr sz="1250" spc="-20" dirty="0">
                <a:solidFill>
                  <a:srgbClr val="333333"/>
                </a:solidFill>
                <a:latin typeface="Calibri"/>
                <a:cs typeface="Calibri"/>
              </a:rPr>
              <a:t>and</a:t>
            </a:r>
            <a:r>
              <a:rPr sz="1250" spc="-30" dirty="0">
                <a:solidFill>
                  <a:srgbClr val="333333"/>
                </a:solidFill>
                <a:latin typeface="Calibri"/>
                <a:cs typeface="Calibri"/>
              </a:rPr>
              <a:t> </a:t>
            </a:r>
            <a:r>
              <a:rPr sz="1250" spc="-30" dirty="0">
                <a:solidFill>
                  <a:srgbClr val="343434"/>
                </a:solidFill>
                <a:latin typeface="Calibri"/>
                <a:cs typeface="Calibri"/>
              </a:rPr>
              <a:t>measuring</a:t>
            </a:r>
            <a:r>
              <a:rPr sz="1250" spc="60" dirty="0">
                <a:solidFill>
                  <a:srgbClr val="343434"/>
                </a:solidFill>
                <a:latin typeface="Calibri"/>
                <a:cs typeface="Calibri"/>
              </a:rPr>
              <a:t> </a:t>
            </a:r>
            <a:r>
              <a:rPr sz="1250" spc="-40" dirty="0">
                <a:solidFill>
                  <a:srgbClr val="363636"/>
                </a:solidFill>
                <a:latin typeface="Calibri"/>
                <a:cs typeface="Calibri"/>
              </a:rPr>
              <a:t>the</a:t>
            </a:r>
            <a:r>
              <a:rPr sz="1250" spc="-20" dirty="0">
                <a:solidFill>
                  <a:srgbClr val="363636"/>
                </a:solidFill>
                <a:latin typeface="Calibri"/>
                <a:cs typeface="Calibri"/>
              </a:rPr>
              <a:t> </a:t>
            </a:r>
            <a:r>
              <a:rPr sz="1250" spc="-45" dirty="0">
                <a:solidFill>
                  <a:srgbClr val="343434"/>
                </a:solidFill>
                <a:latin typeface="Calibri"/>
                <a:cs typeface="Calibri"/>
              </a:rPr>
              <a:t>time</a:t>
            </a:r>
            <a:r>
              <a:rPr sz="1250" spc="-30" dirty="0">
                <a:solidFill>
                  <a:srgbClr val="343434"/>
                </a:solidFill>
                <a:latin typeface="Calibri"/>
                <a:cs typeface="Calibri"/>
              </a:rPr>
              <a:t> </a:t>
            </a:r>
            <a:r>
              <a:rPr sz="1250" spc="-30" dirty="0">
                <a:solidFill>
                  <a:srgbClr val="363636"/>
                </a:solidFill>
                <a:latin typeface="Calibri"/>
                <a:cs typeface="Calibri"/>
              </a:rPr>
              <a:t>it</a:t>
            </a:r>
            <a:r>
              <a:rPr sz="1250" spc="-35" dirty="0">
                <a:solidFill>
                  <a:srgbClr val="363636"/>
                </a:solidFill>
                <a:latin typeface="Calibri"/>
                <a:cs typeface="Calibri"/>
              </a:rPr>
              <a:t> </a:t>
            </a:r>
            <a:r>
              <a:rPr sz="1250" spc="-25" dirty="0">
                <a:solidFill>
                  <a:srgbClr val="363636"/>
                </a:solidFill>
                <a:latin typeface="Calibri"/>
                <a:cs typeface="Calibri"/>
              </a:rPr>
              <a:t>takes </a:t>
            </a:r>
            <a:r>
              <a:rPr sz="1250" spc="-35" dirty="0">
                <a:solidFill>
                  <a:srgbClr val="343434"/>
                </a:solidFill>
                <a:latin typeface="Calibri"/>
                <a:cs typeface="Calibri"/>
              </a:rPr>
              <a:t>for </a:t>
            </a:r>
            <a:r>
              <a:rPr sz="1250" spc="-25" dirty="0">
                <a:solidFill>
                  <a:srgbClr val="343434"/>
                </a:solidFill>
                <a:latin typeface="Calibri"/>
                <a:cs typeface="Calibri"/>
              </a:rPr>
              <a:t>tne </a:t>
            </a:r>
            <a:r>
              <a:rPr sz="1250" spc="-40" dirty="0">
                <a:solidFill>
                  <a:srgbClr val="333333"/>
                </a:solidFill>
                <a:latin typeface="Calibri"/>
                <a:cs typeface="Calibri"/>
              </a:rPr>
              <a:t>echoes</a:t>
            </a:r>
            <a:r>
              <a:rPr sz="1250" spc="-35" dirty="0">
                <a:solidFill>
                  <a:srgbClr val="333333"/>
                </a:solidFill>
                <a:latin typeface="Calibri"/>
                <a:cs typeface="Calibri"/>
              </a:rPr>
              <a:t> </a:t>
            </a:r>
            <a:r>
              <a:rPr sz="1250" spc="-10" dirty="0">
                <a:solidFill>
                  <a:srgbClr val="343434"/>
                </a:solidFill>
                <a:latin typeface="Calibri"/>
                <a:cs typeface="Calibri"/>
              </a:rPr>
              <a:t>to</a:t>
            </a:r>
            <a:r>
              <a:rPr sz="1250" spc="-60" dirty="0">
                <a:solidFill>
                  <a:srgbClr val="343434"/>
                </a:solidFill>
                <a:latin typeface="Calibri"/>
                <a:cs typeface="Calibri"/>
              </a:rPr>
              <a:t> </a:t>
            </a:r>
            <a:r>
              <a:rPr sz="1250" spc="-40" dirty="0">
                <a:solidFill>
                  <a:srgbClr val="343434"/>
                </a:solidFill>
                <a:latin typeface="Calibri"/>
                <a:cs typeface="Calibri"/>
              </a:rPr>
              <a:t>return,</a:t>
            </a:r>
            <a:r>
              <a:rPr sz="1250" dirty="0">
                <a:solidFill>
                  <a:srgbClr val="343434"/>
                </a:solidFill>
                <a:latin typeface="Calibri"/>
                <a:cs typeface="Calibri"/>
              </a:rPr>
              <a:t> </a:t>
            </a:r>
            <a:r>
              <a:rPr sz="1250" spc="-45" dirty="0">
                <a:solidFill>
                  <a:srgbClr val="343434"/>
                </a:solidFill>
                <a:latin typeface="Calibri"/>
                <a:cs typeface="Calibri"/>
              </a:rPr>
              <a:t>these</a:t>
            </a:r>
            <a:r>
              <a:rPr sz="1250" spc="-25" dirty="0">
                <a:solidFill>
                  <a:srgbClr val="343434"/>
                </a:solidFill>
                <a:latin typeface="Calibri"/>
                <a:cs typeface="Calibri"/>
              </a:rPr>
              <a:t> </a:t>
            </a:r>
            <a:r>
              <a:rPr sz="1250" spc="-10" dirty="0">
                <a:solidFill>
                  <a:srgbClr val="333333"/>
                </a:solidFill>
                <a:latin typeface="Calibri"/>
                <a:cs typeface="Calibri"/>
              </a:rPr>
              <a:t>sensors </a:t>
            </a:r>
            <a:r>
              <a:rPr sz="1250" spc="-35" dirty="0">
                <a:solidFill>
                  <a:srgbClr val="333333"/>
                </a:solidFill>
                <a:latin typeface="Calibri"/>
                <a:cs typeface="Calibri"/>
              </a:rPr>
              <a:t>can</a:t>
            </a:r>
            <a:r>
              <a:rPr sz="1250" spc="-15" dirty="0">
                <a:solidFill>
                  <a:srgbClr val="333333"/>
                </a:solidFill>
                <a:latin typeface="Calibri"/>
                <a:cs typeface="Calibri"/>
              </a:rPr>
              <a:t> </a:t>
            </a:r>
            <a:r>
              <a:rPr sz="1250" spc="-35" dirty="0">
                <a:solidFill>
                  <a:srgbClr val="333333"/>
                </a:solidFill>
                <a:latin typeface="Calibri"/>
                <a:cs typeface="Calibri"/>
              </a:rPr>
              <a:t>accurately</a:t>
            </a:r>
            <a:r>
              <a:rPr sz="1250" spc="35" dirty="0">
                <a:solidFill>
                  <a:srgbClr val="333333"/>
                </a:solidFill>
                <a:latin typeface="Calibri"/>
                <a:cs typeface="Calibri"/>
              </a:rPr>
              <a:t> </a:t>
            </a:r>
            <a:r>
              <a:rPr sz="1250" spc="-45" dirty="0">
                <a:solidFill>
                  <a:srgbClr val="343434"/>
                </a:solidFill>
                <a:latin typeface="Calibri"/>
                <a:cs typeface="Calibri"/>
              </a:rPr>
              <a:t>identify</a:t>
            </a:r>
            <a:r>
              <a:rPr sz="1250" spc="-5" dirty="0">
                <a:solidFill>
                  <a:srgbClr val="343434"/>
                </a:solidFill>
                <a:latin typeface="Calibri"/>
                <a:cs typeface="Calibri"/>
              </a:rPr>
              <a:t> </a:t>
            </a:r>
            <a:r>
              <a:rPr sz="1250" spc="-45" dirty="0">
                <a:solidFill>
                  <a:srgbClr val="343434"/>
                </a:solidFill>
                <a:latin typeface="Calibri"/>
                <a:cs typeface="Calibri"/>
              </a:rPr>
              <a:t>the</a:t>
            </a:r>
            <a:r>
              <a:rPr sz="1250" spc="-30" dirty="0">
                <a:solidFill>
                  <a:srgbClr val="343434"/>
                </a:solidFill>
                <a:latin typeface="Calibri"/>
                <a:cs typeface="Calibri"/>
              </a:rPr>
              <a:t> presence</a:t>
            </a:r>
            <a:r>
              <a:rPr sz="1250" spc="20" dirty="0">
                <a:solidFill>
                  <a:srgbClr val="343434"/>
                </a:solidFill>
                <a:latin typeface="Calibri"/>
                <a:cs typeface="Calibri"/>
              </a:rPr>
              <a:t> </a:t>
            </a:r>
            <a:r>
              <a:rPr sz="1250" spc="-30" dirty="0">
                <a:solidFill>
                  <a:srgbClr val="363636"/>
                </a:solidFill>
                <a:latin typeface="Calibri"/>
                <a:cs typeface="Calibri"/>
              </a:rPr>
              <a:t>of</a:t>
            </a:r>
            <a:r>
              <a:rPr sz="1250" spc="-45" dirty="0">
                <a:solidFill>
                  <a:srgbClr val="363636"/>
                </a:solidFill>
                <a:latin typeface="Calibri"/>
                <a:cs typeface="Calibri"/>
              </a:rPr>
              <a:t> </a:t>
            </a:r>
            <a:r>
              <a:rPr sz="1250" spc="-10" dirty="0">
                <a:solidFill>
                  <a:srgbClr val="343434"/>
                </a:solidFill>
                <a:latin typeface="Calibri"/>
                <a:cs typeface="Calibri"/>
              </a:rPr>
              <a:t>obstacles. </a:t>
            </a:r>
            <a:r>
              <a:rPr sz="1250" spc="-20" dirty="0">
                <a:solidFill>
                  <a:srgbClr val="363636"/>
                </a:solidFill>
                <a:latin typeface="Calibri"/>
                <a:cs typeface="Calibri"/>
              </a:rPr>
              <a:t>This</a:t>
            </a:r>
            <a:r>
              <a:rPr sz="1250" spc="-40" dirty="0">
                <a:solidFill>
                  <a:srgbClr val="363636"/>
                </a:solidFill>
                <a:latin typeface="Calibri"/>
                <a:cs typeface="Calibri"/>
              </a:rPr>
              <a:t> </a:t>
            </a:r>
            <a:r>
              <a:rPr sz="1250" spc="-45" dirty="0">
                <a:solidFill>
                  <a:srgbClr val="343434"/>
                </a:solidFill>
                <a:latin typeface="Calibri"/>
                <a:cs typeface="Calibri"/>
              </a:rPr>
              <a:t>capability</a:t>
            </a:r>
            <a:r>
              <a:rPr sz="1250" spc="50" dirty="0">
                <a:solidFill>
                  <a:srgbClr val="343434"/>
                </a:solidFill>
                <a:latin typeface="Calibri"/>
                <a:cs typeface="Calibri"/>
              </a:rPr>
              <a:t> </a:t>
            </a:r>
            <a:r>
              <a:rPr sz="1250" dirty="0">
                <a:solidFill>
                  <a:srgbClr val="333333"/>
                </a:solidFill>
                <a:latin typeface="Calibri"/>
                <a:cs typeface="Calibri"/>
              </a:rPr>
              <a:t>is</a:t>
            </a:r>
            <a:r>
              <a:rPr sz="1250" spc="-55" dirty="0">
                <a:solidFill>
                  <a:srgbClr val="333333"/>
                </a:solidFill>
                <a:latin typeface="Calibri"/>
                <a:cs typeface="Calibri"/>
              </a:rPr>
              <a:t> </a:t>
            </a:r>
            <a:r>
              <a:rPr sz="1250" spc="-35" dirty="0">
                <a:solidFill>
                  <a:srgbClr val="333333"/>
                </a:solidFill>
                <a:latin typeface="Calibri"/>
                <a:cs typeface="Calibri"/>
              </a:rPr>
              <a:t>crucial</a:t>
            </a:r>
            <a:r>
              <a:rPr sz="1250" spc="-20" dirty="0">
                <a:solidFill>
                  <a:srgbClr val="333333"/>
                </a:solidFill>
                <a:latin typeface="Calibri"/>
                <a:cs typeface="Calibri"/>
              </a:rPr>
              <a:t> </a:t>
            </a:r>
            <a:r>
              <a:rPr sz="1250" spc="-30" dirty="0">
                <a:solidFill>
                  <a:srgbClr val="313131"/>
                </a:solidFill>
                <a:latin typeface="Calibri"/>
                <a:cs typeface="Calibri"/>
              </a:rPr>
              <a:t>for</a:t>
            </a:r>
            <a:r>
              <a:rPr sz="1250" spc="-35" dirty="0">
                <a:solidFill>
                  <a:srgbClr val="313131"/>
                </a:solidFill>
                <a:latin typeface="Calibri"/>
                <a:cs typeface="Calibri"/>
              </a:rPr>
              <a:t> </a:t>
            </a:r>
            <a:r>
              <a:rPr sz="1250" spc="-40" dirty="0">
                <a:solidFill>
                  <a:srgbClr val="333333"/>
                </a:solidFill>
                <a:latin typeface="Calibri"/>
                <a:cs typeface="Calibri"/>
              </a:rPr>
              <a:t>autonomous</a:t>
            </a:r>
            <a:r>
              <a:rPr sz="1250" spc="15" dirty="0">
                <a:solidFill>
                  <a:srgbClr val="333333"/>
                </a:solidFill>
                <a:latin typeface="Calibri"/>
                <a:cs typeface="Calibri"/>
              </a:rPr>
              <a:t> </a:t>
            </a:r>
            <a:r>
              <a:rPr sz="1250" spc="-35" dirty="0">
                <a:solidFill>
                  <a:srgbClr val="343434"/>
                </a:solidFill>
                <a:latin typeface="Calibri"/>
                <a:cs typeface="Calibri"/>
              </a:rPr>
              <a:t>vehicles</a:t>
            </a:r>
            <a:r>
              <a:rPr sz="1250" spc="5" dirty="0">
                <a:solidFill>
                  <a:srgbClr val="343434"/>
                </a:solidFill>
                <a:latin typeface="Calibri"/>
                <a:cs typeface="Calibri"/>
              </a:rPr>
              <a:t> </a:t>
            </a:r>
            <a:r>
              <a:rPr sz="1250" spc="-20" dirty="0">
                <a:solidFill>
                  <a:srgbClr val="343434"/>
                </a:solidFill>
                <a:latin typeface="Calibri"/>
                <a:cs typeface="Calibri"/>
              </a:rPr>
              <a:t>and</a:t>
            </a:r>
            <a:r>
              <a:rPr sz="1250" spc="-30" dirty="0">
                <a:solidFill>
                  <a:srgbClr val="343434"/>
                </a:solidFill>
                <a:latin typeface="Calibri"/>
                <a:cs typeface="Calibri"/>
              </a:rPr>
              <a:t> </a:t>
            </a:r>
            <a:r>
              <a:rPr sz="1250" spc="-35" dirty="0">
                <a:solidFill>
                  <a:srgbClr val="333333"/>
                </a:solidFill>
                <a:latin typeface="Calibri"/>
                <a:cs typeface="Calibri"/>
              </a:rPr>
              <a:t>robotic</a:t>
            </a:r>
            <a:r>
              <a:rPr sz="1250" dirty="0">
                <a:solidFill>
                  <a:srgbClr val="333333"/>
                </a:solidFill>
                <a:latin typeface="Calibri"/>
                <a:cs typeface="Calibri"/>
              </a:rPr>
              <a:t> </a:t>
            </a:r>
            <a:r>
              <a:rPr sz="1250" spc="-25" dirty="0">
                <a:solidFill>
                  <a:srgbClr val="343434"/>
                </a:solidFill>
                <a:latin typeface="Calibri"/>
                <a:cs typeface="Calibri"/>
              </a:rPr>
              <a:t>systems</a:t>
            </a:r>
            <a:r>
              <a:rPr sz="1250" spc="15" dirty="0">
                <a:solidFill>
                  <a:srgbClr val="343434"/>
                </a:solidFill>
                <a:latin typeface="Calibri"/>
                <a:cs typeface="Calibri"/>
              </a:rPr>
              <a:t> </a:t>
            </a:r>
            <a:r>
              <a:rPr sz="1250" spc="-30" dirty="0">
                <a:solidFill>
                  <a:srgbClr val="343434"/>
                </a:solidFill>
                <a:latin typeface="Calibri"/>
                <a:cs typeface="Calibri"/>
              </a:rPr>
              <a:t>to</a:t>
            </a:r>
            <a:r>
              <a:rPr sz="1250" spc="-40" dirty="0">
                <a:solidFill>
                  <a:srgbClr val="343434"/>
                </a:solidFill>
                <a:latin typeface="Calibri"/>
                <a:cs typeface="Calibri"/>
              </a:rPr>
              <a:t> </a:t>
            </a:r>
            <a:r>
              <a:rPr sz="1250" spc="-10" dirty="0">
                <a:solidFill>
                  <a:srgbClr val="343434"/>
                </a:solidFill>
                <a:latin typeface="Calibri"/>
                <a:cs typeface="Calibri"/>
              </a:rPr>
              <a:t>navigate </a:t>
            </a:r>
            <a:r>
              <a:rPr sz="1250" spc="-40" dirty="0">
                <a:solidFill>
                  <a:srgbClr val="333333"/>
                </a:solidFill>
                <a:latin typeface="Calibri"/>
                <a:cs typeface="Calibri"/>
              </a:rPr>
              <a:t>safely</a:t>
            </a:r>
            <a:r>
              <a:rPr sz="1250" spc="-35" dirty="0">
                <a:solidFill>
                  <a:srgbClr val="333333"/>
                </a:solidFill>
                <a:latin typeface="Calibri"/>
                <a:cs typeface="Calibri"/>
              </a:rPr>
              <a:t> </a:t>
            </a:r>
            <a:r>
              <a:rPr sz="1250" spc="-20" dirty="0">
                <a:solidFill>
                  <a:srgbClr val="363636"/>
                </a:solidFill>
                <a:latin typeface="Calibri"/>
                <a:cs typeface="Calibri"/>
              </a:rPr>
              <a:t>and</a:t>
            </a:r>
            <a:r>
              <a:rPr sz="1250" spc="-50" dirty="0">
                <a:solidFill>
                  <a:srgbClr val="363636"/>
                </a:solidFill>
                <a:latin typeface="Calibri"/>
                <a:cs typeface="Calibri"/>
              </a:rPr>
              <a:t> </a:t>
            </a:r>
            <a:r>
              <a:rPr sz="1250" spc="-50" dirty="0">
                <a:solidFill>
                  <a:srgbClr val="333333"/>
                </a:solidFill>
                <a:latin typeface="Calibri"/>
                <a:cs typeface="Calibri"/>
              </a:rPr>
              <a:t>efficiently,</a:t>
            </a:r>
            <a:r>
              <a:rPr sz="1250" spc="80" dirty="0">
                <a:solidFill>
                  <a:srgbClr val="333333"/>
                </a:solidFill>
                <a:latin typeface="Calibri"/>
                <a:cs typeface="Calibri"/>
              </a:rPr>
              <a:t> </a:t>
            </a:r>
            <a:r>
              <a:rPr sz="1250" spc="-40" dirty="0">
                <a:solidFill>
                  <a:srgbClr val="333333"/>
                </a:solidFill>
                <a:latin typeface="Calibri"/>
                <a:cs typeface="Calibri"/>
              </a:rPr>
              <a:t>thereby</a:t>
            </a:r>
            <a:r>
              <a:rPr sz="1250" spc="-20" dirty="0">
                <a:solidFill>
                  <a:srgbClr val="333333"/>
                </a:solidFill>
                <a:latin typeface="Calibri"/>
                <a:cs typeface="Calibri"/>
              </a:rPr>
              <a:t> </a:t>
            </a:r>
            <a:r>
              <a:rPr sz="1250" spc="-30" dirty="0">
                <a:solidFill>
                  <a:srgbClr val="333333"/>
                </a:solidFill>
                <a:latin typeface="Calibri"/>
                <a:cs typeface="Calibri"/>
              </a:rPr>
              <a:t>reducing</a:t>
            </a:r>
            <a:r>
              <a:rPr sz="1250" spc="20" dirty="0">
                <a:solidFill>
                  <a:srgbClr val="333333"/>
                </a:solidFill>
                <a:latin typeface="Calibri"/>
                <a:cs typeface="Calibri"/>
              </a:rPr>
              <a:t> </a:t>
            </a:r>
            <a:r>
              <a:rPr sz="1250" spc="-45" dirty="0">
                <a:solidFill>
                  <a:srgbClr val="363636"/>
                </a:solidFill>
                <a:latin typeface="Calibri"/>
                <a:cs typeface="Calibri"/>
              </a:rPr>
              <a:t>the</a:t>
            </a:r>
            <a:r>
              <a:rPr sz="1250" spc="-25" dirty="0">
                <a:solidFill>
                  <a:srgbClr val="363636"/>
                </a:solidFill>
                <a:latin typeface="Calibri"/>
                <a:cs typeface="Calibri"/>
              </a:rPr>
              <a:t> </a:t>
            </a:r>
            <a:r>
              <a:rPr sz="1250" dirty="0">
                <a:solidFill>
                  <a:srgbClr val="363636"/>
                </a:solidFill>
                <a:latin typeface="Calibri"/>
                <a:cs typeface="Calibri"/>
              </a:rPr>
              <a:t>risk</a:t>
            </a:r>
            <a:r>
              <a:rPr sz="1250" spc="-45" dirty="0">
                <a:solidFill>
                  <a:srgbClr val="363636"/>
                </a:solidFill>
                <a:latin typeface="Calibri"/>
                <a:cs typeface="Calibri"/>
              </a:rPr>
              <a:t> </a:t>
            </a:r>
            <a:r>
              <a:rPr sz="1250" spc="-30" dirty="0">
                <a:solidFill>
                  <a:srgbClr val="363636"/>
                </a:solidFill>
                <a:latin typeface="Calibri"/>
                <a:cs typeface="Calibri"/>
              </a:rPr>
              <a:t>of</a:t>
            </a:r>
            <a:r>
              <a:rPr sz="1250" spc="-45" dirty="0">
                <a:solidFill>
                  <a:srgbClr val="363636"/>
                </a:solidFill>
                <a:latin typeface="Calibri"/>
                <a:cs typeface="Calibri"/>
              </a:rPr>
              <a:t> </a:t>
            </a:r>
            <a:r>
              <a:rPr sz="1250" spc="-35" dirty="0">
                <a:solidFill>
                  <a:srgbClr val="343434"/>
                </a:solidFill>
                <a:latin typeface="Calibri"/>
                <a:cs typeface="Calibri"/>
              </a:rPr>
              <a:t>collisions</a:t>
            </a:r>
            <a:r>
              <a:rPr sz="1250" spc="-10" dirty="0">
                <a:solidFill>
                  <a:srgbClr val="343434"/>
                </a:solidFill>
                <a:latin typeface="Calibri"/>
                <a:cs typeface="Calibri"/>
              </a:rPr>
              <a:t> </a:t>
            </a:r>
            <a:r>
              <a:rPr sz="1250" spc="-20" dirty="0">
                <a:solidFill>
                  <a:srgbClr val="343434"/>
                </a:solidFill>
                <a:latin typeface="Calibri"/>
                <a:cs typeface="Calibri"/>
              </a:rPr>
              <a:t>and</a:t>
            </a:r>
            <a:r>
              <a:rPr sz="1250" spc="-30" dirty="0">
                <a:solidFill>
                  <a:srgbClr val="343434"/>
                </a:solidFill>
                <a:latin typeface="Calibri"/>
                <a:cs typeface="Calibri"/>
              </a:rPr>
              <a:t> </a:t>
            </a:r>
            <a:r>
              <a:rPr sz="1250" spc="-10" dirty="0">
                <a:solidFill>
                  <a:srgbClr val="343434"/>
                </a:solidFill>
                <a:latin typeface="Calibri"/>
                <a:cs typeface="Calibri"/>
              </a:rPr>
              <a:t>enhancing </a:t>
            </a:r>
            <a:r>
              <a:rPr sz="1250" spc="-45" dirty="0">
                <a:solidFill>
                  <a:srgbClr val="343434"/>
                </a:solidFill>
                <a:latin typeface="Calibri"/>
                <a:cs typeface="Calibri"/>
              </a:rPr>
              <a:t>operational</a:t>
            </a:r>
            <a:r>
              <a:rPr sz="1250" spc="40" dirty="0">
                <a:solidFill>
                  <a:srgbClr val="343434"/>
                </a:solidFill>
                <a:latin typeface="Calibri"/>
                <a:cs typeface="Calibri"/>
              </a:rPr>
              <a:t> </a:t>
            </a:r>
            <a:r>
              <a:rPr sz="1250" spc="-10" dirty="0">
                <a:solidFill>
                  <a:srgbClr val="343434"/>
                </a:solidFill>
                <a:latin typeface="Calibri"/>
                <a:cs typeface="Calibri"/>
              </a:rPr>
              <a:t>reliability.</a:t>
            </a:r>
            <a:endParaRPr sz="1250">
              <a:latin typeface="Calibri"/>
              <a:cs typeface="Calibri"/>
            </a:endParaRPr>
          </a:p>
          <a:p>
            <a:pPr>
              <a:lnSpc>
                <a:spcPct val="100000"/>
              </a:lnSpc>
              <a:spcBef>
                <a:spcPts val="405"/>
              </a:spcBef>
            </a:pPr>
            <a:endParaRPr sz="1250">
              <a:latin typeface="Calibri"/>
              <a:cs typeface="Calibri"/>
            </a:endParaRPr>
          </a:p>
          <a:p>
            <a:pPr marL="12700">
              <a:lnSpc>
                <a:spcPct val="100000"/>
              </a:lnSpc>
            </a:pPr>
            <a:r>
              <a:rPr sz="1250" spc="55" dirty="0">
                <a:solidFill>
                  <a:srgbClr val="343434"/>
                </a:solidFill>
                <a:latin typeface="Cambria"/>
                <a:cs typeface="Cambria"/>
              </a:rPr>
              <a:t>LEVEL</a:t>
            </a:r>
            <a:r>
              <a:rPr sz="1250" spc="-60" dirty="0">
                <a:solidFill>
                  <a:srgbClr val="343434"/>
                </a:solidFill>
                <a:latin typeface="Cambria"/>
                <a:cs typeface="Cambria"/>
              </a:rPr>
              <a:t> </a:t>
            </a:r>
            <a:r>
              <a:rPr sz="1250" spc="65" dirty="0">
                <a:solidFill>
                  <a:srgbClr val="313131"/>
                </a:solidFill>
                <a:latin typeface="Cambria"/>
                <a:cs typeface="Cambria"/>
              </a:rPr>
              <a:t>MEASUREMENT</a:t>
            </a:r>
            <a:endParaRPr sz="1250">
              <a:latin typeface="Cambria"/>
              <a:cs typeface="Cambria"/>
            </a:endParaRPr>
          </a:p>
          <a:p>
            <a:pPr marL="14604" marR="67310">
              <a:lnSpc>
                <a:spcPct val="107800"/>
              </a:lnSpc>
              <a:spcBef>
                <a:spcPts val="229"/>
              </a:spcBef>
            </a:pPr>
            <a:r>
              <a:rPr sz="1250" dirty="0">
                <a:solidFill>
                  <a:srgbClr val="363636"/>
                </a:solidFill>
                <a:latin typeface="Calibri"/>
                <a:cs typeface="Calibri"/>
              </a:rPr>
              <a:t>In</a:t>
            </a:r>
            <a:r>
              <a:rPr sz="1250" spc="-60" dirty="0">
                <a:solidFill>
                  <a:srgbClr val="363636"/>
                </a:solidFill>
                <a:latin typeface="Calibri"/>
                <a:cs typeface="Calibri"/>
              </a:rPr>
              <a:t> </a:t>
            </a:r>
            <a:r>
              <a:rPr sz="1250" spc="-35" dirty="0">
                <a:solidFill>
                  <a:srgbClr val="343434"/>
                </a:solidFill>
                <a:latin typeface="Calibri"/>
                <a:cs typeface="Calibri"/>
              </a:rPr>
              <a:t>industrial</a:t>
            </a:r>
            <a:r>
              <a:rPr sz="1250" spc="50" dirty="0">
                <a:solidFill>
                  <a:srgbClr val="343434"/>
                </a:solidFill>
                <a:latin typeface="Calibri"/>
                <a:cs typeface="Calibri"/>
              </a:rPr>
              <a:t> </a:t>
            </a:r>
            <a:r>
              <a:rPr sz="1250" spc="-35" dirty="0">
                <a:solidFill>
                  <a:srgbClr val="343434"/>
                </a:solidFill>
                <a:latin typeface="Calibri"/>
                <a:cs typeface="Calibri"/>
              </a:rPr>
              <a:t>settings,</a:t>
            </a:r>
            <a:r>
              <a:rPr sz="1250" spc="25" dirty="0">
                <a:solidFill>
                  <a:srgbClr val="343434"/>
                </a:solidFill>
                <a:latin typeface="Calibri"/>
                <a:cs typeface="Calibri"/>
              </a:rPr>
              <a:t> </a:t>
            </a:r>
            <a:r>
              <a:rPr sz="1250" spc="-35" dirty="0">
                <a:solidFill>
                  <a:srgbClr val="313131"/>
                </a:solidFill>
                <a:latin typeface="Calibri"/>
                <a:cs typeface="Calibri"/>
              </a:rPr>
              <a:t>ultrasonic</a:t>
            </a:r>
            <a:r>
              <a:rPr sz="1250" spc="70" dirty="0">
                <a:solidFill>
                  <a:srgbClr val="313131"/>
                </a:solidFill>
                <a:latin typeface="Calibri"/>
                <a:cs typeface="Calibri"/>
              </a:rPr>
              <a:t> </a:t>
            </a:r>
            <a:r>
              <a:rPr sz="1250" spc="-20" dirty="0">
                <a:solidFill>
                  <a:srgbClr val="313131"/>
                </a:solidFill>
                <a:latin typeface="Calibri"/>
                <a:cs typeface="Calibri"/>
              </a:rPr>
              <a:t>sensors</a:t>
            </a:r>
            <a:r>
              <a:rPr sz="1250" spc="10" dirty="0">
                <a:solidFill>
                  <a:srgbClr val="313131"/>
                </a:solidFill>
                <a:latin typeface="Calibri"/>
                <a:cs typeface="Calibri"/>
              </a:rPr>
              <a:t> </a:t>
            </a:r>
            <a:r>
              <a:rPr sz="1250" spc="-45" dirty="0">
                <a:solidFill>
                  <a:srgbClr val="343434"/>
                </a:solidFill>
                <a:latin typeface="Calibri"/>
                <a:cs typeface="Calibri"/>
              </a:rPr>
              <a:t>play</a:t>
            </a:r>
            <a:r>
              <a:rPr sz="1250" spc="-25" dirty="0">
                <a:solidFill>
                  <a:srgbClr val="343434"/>
                </a:solidFill>
                <a:latin typeface="Calibri"/>
                <a:cs typeface="Calibri"/>
              </a:rPr>
              <a:t> </a:t>
            </a:r>
            <a:r>
              <a:rPr sz="1250" dirty="0">
                <a:solidFill>
                  <a:srgbClr val="363636"/>
                </a:solidFill>
                <a:latin typeface="Calibri"/>
                <a:cs typeface="Calibri"/>
              </a:rPr>
              <a:t>a</a:t>
            </a:r>
            <a:r>
              <a:rPr sz="1250" spc="-45" dirty="0">
                <a:solidFill>
                  <a:srgbClr val="363636"/>
                </a:solidFill>
                <a:latin typeface="Calibri"/>
                <a:cs typeface="Calibri"/>
              </a:rPr>
              <a:t> </a:t>
            </a:r>
            <a:r>
              <a:rPr sz="1250" spc="-50" dirty="0">
                <a:solidFill>
                  <a:srgbClr val="343434"/>
                </a:solidFill>
                <a:latin typeface="Calibri"/>
                <a:cs typeface="Calibri"/>
              </a:rPr>
              <a:t>pivotal</a:t>
            </a:r>
            <a:r>
              <a:rPr sz="1250" spc="15" dirty="0">
                <a:solidFill>
                  <a:srgbClr val="343434"/>
                </a:solidFill>
                <a:latin typeface="Calibri"/>
                <a:cs typeface="Calibri"/>
              </a:rPr>
              <a:t> </a:t>
            </a:r>
            <a:r>
              <a:rPr sz="1250" spc="-35" dirty="0">
                <a:solidFill>
                  <a:srgbClr val="343434"/>
                </a:solidFill>
                <a:latin typeface="Calibri"/>
                <a:cs typeface="Calibri"/>
              </a:rPr>
              <a:t>role</a:t>
            </a:r>
            <a:r>
              <a:rPr sz="1250" spc="10" dirty="0">
                <a:solidFill>
                  <a:srgbClr val="343434"/>
                </a:solidFill>
                <a:latin typeface="Calibri"/>
                <a:cs typeface="Calibri"/>
              </a:rPr>
              <a:t> </a:t>
            </a:r>
            <a:r>
              <a:rPr sz="1250" spc="-10" dirty="0">
                <a:solidFill>
                  <a:srgbClr val="343434"/>
                </a:solidFill>
                <a:latin typeface="Calibri"/>
                <a:cs typeface="Calibri"/>
              </a:rPr>
              <a:t>in</a:t>
            </a:r>
            <a:r>
              <a:rPr sz="1250" spc="-60" dirty="0">
                <a:solidFill>
                  <a:srgbClr val="343434"/>
                </a:solidFill>
                <a:latin typeface="Calibri"/>
                <a:cs typeface="Calibri"/>
              </a:rPr>
              <a:t> </a:t>
            </a:r>
            <a:r>
              <a:rPr sz="1250" spc="-55" dirty="0">
                <a:solidFill>
                  <a:srgbClr val="333333"/>
                </a:solidFill>
                <a:latin typeface="Calibri"/>
                <a:cs typeface="Calibri"/>
              </a:rPr>
              <a:t>level</a:t>
            </a:r>
            <a:r>
              <a:rPr sz="1250" spc="-25" dirty="0">
                <a:solidFill>
                  <a:srgbClr val="333333"/>
                </a:solidFill>
                <a:latin typeface="Calibri"/>
                <a:cs typeface="Calibri"/>
              </a:rPr>
              <a:t> </a:t>
            </a:r>
            <a:r>
              <a:rPr sz="1250" spc="-10" dirty="0">
                <a:solidFill>
                  <a:srgbClr val="343434"/>
                </a:solidFill>
                <a:latin typeface="Calibri"/>
                <a:cs typeface="Calibri"/>
              </a:rPr>
              <a:t>measurement. </a:t>
            </a:r>
            <a:r>
              <a:rPr sz="1250" spc="-45" dirty="0">
                <a:solidFill>
                  <a:srgbClr val="363636"/>
                </a:solidFill>
                <a:latin typeface="Calibri"/>
                <a:cs typeface="Calibri"/>
              </a:rPr>
              <a:t>They</a:t>
            </a:r>
            <a:r>
              <a:rPr sz="1250" spc="-30" dirty="0">
                <a:solidFill>
                  <a:srgbClr val="363636"/>
                </a:solidFill>
                <a:latin typeface="Calibri"/>
                <a:cs typeface="Calibri"/>
              </a:rPr>
              <a:t> </a:t>
            </a:r>
            <a:r>
              <a:rPr sz="1250" spc="-20" dirty="0">
                <a:solidFill>
                  <a:srgbClr val="333333"/>
                </a:solidFill>
                <a:latin typeface="Calibri"/>
                <a:cs typeface="Calibri"/>
              </a:rPr>
              <a:t>are</a:t>
            </a:r>
            <a:r>
              <a:rPr sz="1250" spc="-50" dirty="0">
                <a:solidFill>
                  <a:srgbClr val="333333"/>
                </a:solidFill>
                <a:latin typeface="Calibri"/>
                <a:cs typeface="Calibri"/>
              </a:rPr>
              <a:t> </a:t>
            </a:r>
            <a:r>
              <a:rPr sz="1250" spc="-40" dirty="0">
                <a:solidFill>
                  <a:srgbClr val="343434"/>
                </a:solidFill>
                <a:latin typeface="Calibri"/>
                <a:cs typeface="Calibri"/>
              </a:rPr>
              <a:t>employed</a:t>
            </a:r>
            <a:r>
              <a:rPr sz="1250" spc="10" dirty="0">
                <a:solidFill>
                  <a:srgbClr val="343434"/>
                </a:solidFill>
                <a:latin typeface="Calibri"/>
                <a:cs typeface="Calibri"/>
              </a:rPr>
              <a:t> </a:t>
            </a:r>
            <a:r>
              <a:rPr sz="1250" spc="-30" dirty="0">
                <a:solidFill>
                  <a:srgbClr val="343434"/>
                </a:solidFill>
                <a:latin typeface="Calibri"/>
                <a:cs typeface="Calibri"/>
              </a:rPr>
              <a:t>to</a:t>
            </a:r>
            <a:r>
              <a:rPr sz="1250" spc="-25" dirty="0">
                <a:solidFill>
                  <a:srgbClr val="343434"/>
                </a:solidFill>
                <a:latin typeface="Calibri"/>
                <a:cs typeface="Calibri"/>
              </a:rPr>
              <a:t> </a:t>
            </a:r>
            <a:r>
              <a:rPr sz="1250" spc="-50" dirty="0">
                <a:solidFill>
                  <a:srgbClr val="343434"/>
                </a:solidFill>
                <a:latin typeface="Calibri"/>
                <a:cs typeface="Calibri"/>
              </a:rPr>
              <a:t>monitor</a:t>
            </a:r>
            <a:r>
              <a:rPr sz="1250" spc="15" dirty="0">
                <a:solidFill>
                  <a:srgbClr val="343434"/>
                </a:solidFill>
                <a:latin typeface="Calibri"/>
                <a:cs typeface="Calibri"/>
              </a:rPr>
              <a:t> </a:t>
            </a:r>
            <a:r>
              <a:rPr sz="1250" spc="-40" dirty="0">
                <a:solidFill>
                  <a:srgbClr val="363636"/>
                </a:solidFill>
                <a:latin typeface="Calibri"/>
                <a:cs typeface="Calibri"/>
              </a:rPr>
              <a:t>the </a:t>
            </a:r>
            <a:r>
              <a:rPr sz="1250" spc="-30" dirty="0">
                <a:solidFill>
                  <a:srgbClr val="343434"/>
                </a:solidFill>
                <a:latin typeface="Calibri"/>
                <a:cs typeface="Calibri"/>
              </a:rPr>
              <a:t>liquid</a:t>
            </a:r>
            <a:r>
              <a:rPr sz="1250" dirty="0">
                <a:solidFill>
                  <a:srgbClr val="343434"/>
                </a:solidFill>
                <a:latin typeface="Calibri"/>
                <a:cs typeface="Calibri"/>
              </a:rPr>
              <a:t> </a:t>
            </a:r>
            <a:r>
              <a:rPr sz="1250" spc="-35" dirty="0">
                <a:solidFill>
                  <a:srgbClr val="343434"/>
                </a:solidFill>
                <a:latin typeface="Calibri"/>
                <a:cs typeface="Calibri"/>
              </a:rPr>
              <a:t>levels</a:t>
            </a:r>
            <a:r>
              <a:rPr sz="1250" spc="-15" dirty="0">
                <a:solidFill>
                  <a:srgbClr val="343434"/>
                </a:solidFill>
                <a:latin typeface="Calibri"/>
                <a:cs typeface="Calibri"/>
              </a:rPr>
              <a:t> </a:t>
            </a:r>
            <a:r>
              <a:rPr sz="1250" spc="-55" dirty="0">
                <a:solidFill>
                  <a:srgbClr val="363636"/>
                </a:solidFill>
                <a:latin typeface="Calibri"/>
                <a:cs typeface="Calibri"/>
              </a:rPr>
              <a:t>witnin</a:t>
            </a:r>
            <a:r>
              <a:rPr sz="1250" spc="-30" dirty="0">
                <a:solidFill>
                  <a:srgbClr val="363636"/>
                </a:solidFill>
                <a:latin typeface="Calibri"/>
                <a:cs typeface="Calibri"/>
              </a:rPr>
              <a:t> </a:t>
            </a:r>
            <a:r>
              <a:rPr sz="1250" spc="-10" dirty="0">
                <a:solidFill>
                  <a:srgbClr val="343434"/>
                </a:solidFill>
                <a:latin typeface="Calibri"/>
                <a:cs typeface="Calibri"/>
              </a:rPr>
              <a:t>tanks</a:t>
            </a:r>
            <a:r>
              <a:rPr sz="1250" spc="5" dirty="0">
                <a:solidFill>
                  <a:srgbClr val="343434"/>
                </a:solidFill>
                <a:latin typeface="Calibri"/>
                <a:cs typeface="Calibri"/>
              </a:rPr>
              <a:t> </a:t>
            </a:r>
            <a:r>
              <a:rPr sz="1250" spc="-20" dirty="0">
                <a:solidFill>
                  <a:srgbClr val="343434"/>
                </a:solidFill>
                <a:latin typeface="Calibri"/>
                <a:cs typeface="Calibri"/>
              </a:rPr>
              <a:t>or</a:t>
            </a:r>
            <a:r>
              <a:rPr sz="1250" spc="-50" dirty="0">
                <a:solidFill>
                  <a:srgbClr val="343434"/>
                </a:solidFill>
                <a:latin typeface="Calibri"/>
                <a:cs typeface="Calibri"/>
              </a:rPr>
              <a:t> </a:t>
            </a:r>
            <a:r>
              <a:rPr sz="1250" spc="-30" dirty="0">
                <a:solidFill>
                  <a:srgbClr val="343434"/>
                </a:solidFill>
                <a:latin typeface="Calibri"/>
                <a:cs typeface="Calibri"/>
              </a:rPr>
              <a:t>reservoirs</a:t>
            </a:r>
            <a:r>
              <a:rPr sz="1250" spc="30" dirty="0">
                <a:solidFill>
                  <a:srgbClr val="343434"/>
                </a:solidFill>
                <a:latin typeface="Calibri"/>
                <a:cs typeface="Calibri"/>
              </a:rPr>
              <a:t> </a:t>
            </a:r>
            <a:r>
              <a:rPr sz="1250" spc="-25" dirty="0">
                <a:solidFill>
                  <a:srgbClr val="343434"/>
                </a:solidFill>
                <a:latin typeface="Calibri"/>
                <a:cs typeface="Calibri"/>
              </a:rPr>
              <a:t>by </a:t>
            </a:r>
            <a:r>
              <a:rPr sz="1250" spc="-30" dirty="0">
                <a:solidFill>
                  <a:srgbClr val="343434"/>
                </a:solidFill>
                <a:latin typeface="Calibri"/>
                <a:cs typeface="Calibri"/>
              </a:rPr>
              <a:t>sending</a:t>
            </a:r>
            <a:r>
              <a:rPr sz="1250" spc="-45" dirty="0">
                <a:solidFill>
                  <a:srgbClr val="343434"/>
                </a:solidFill>
                <a:latin typeface="Calibri"/>
                <a:cs typeface="Calibri"/>
              </a:rPr>
              <a:t> </a:t>
            </a:r>
            <a:r>
              <a:rPr sz="1250" spc="-35" dirty="0">
                <a:solidFill>
                  <a:srgbClr val="343434"/>
                </a:solidFill>
                <a:latin typeface="Calibri"/>
                <a:cs typeface="Calibri"/>
              </a:rPr>
              <a:t>ultrasonic</a:t>
            </a:r>
            <a:r>
              <a:rPr sz="1250" spc="45" dirty="0">
                <a:solidFill>
                  <a:srgbClr val="343434"/>
                </a:solidFill>
                <a:latin typeface="Calibri"/>
                <a:cs typeface="Calibri"/>
              </a:rPr>
              <a:t> </a:t>
            </a:r>
            <a:r>
              <a:rPr sz="1250" spc="-20" dirty="0">
                <a:solidFill>
                  <a:srgbClr val="333333"/>
                </a:solidFill>
                <a:latin typeface="Calibri"/>
                <a:cs typeface="Calibri"/>
              </a:rPr>
              <a:t>pulses</a:t>
            </a:r>
            <a:r>
              <a:rPr sz="1250" spc="35" dirty="0">
                <a:solidFill>
                  <a:srgbClr val="333333"/>
                </a:solidFill>
                <a:latin typeface="Calibri"/>
                <a:cs typeface="Calibri"/>
              </a:rPr>
              <a:t> </a:t>
            </a:r>
            <a:r>
              <a:rPr sz="1250" spc="-30" dirty="0">
                <a:solidFill>
                  <a:srgbClr val="343434"/>
                </a:solidFill>
                <a:latin typeface="Calibri"/>
                <a:cs typeface="Calibri"/>
              </a:rPr>
              <a:t>that</a:t>
            </a:r>
            <a:r>
              <a:rPr sz="1250" spc="-40" dirty="0">
                <a:solidFill>
                  <a:srgbClr val="343434"/>
                </a:solidFill>
                <a:latin typeface="Calibri"/>
                <a:cs typeface="Calibri"/>
              </a:rPr>
              <a:t> </a:t>
            </a:r>
            <a:r>
              <a:rPr sz="1250" spc="-50" dirty="0">
                <a:solidFill>
                  <a:srgbClr val="343434"/>
                </a:solidFill>
                <a:latin typeface="Calibri"/>
                <a:cs typeface="Calibri"/>
              </a:rPr>
              <a:t>reflect</a:t>
            </a:r>
            <a:r>
              <a:rPr sz="1250" spc="-5" dirty="0">
                <a:solidFill>
                  <a:srgbClr val="343434"/>
                </a:solidFill>
                <a:latin typeface="Calibri"/>
                <a:cs typeface="Calibri"/>
              </a:rPr>
              <a:t> </a:t>
            </a:r>
            <a:r>
              <a:rPr sz="1250" spc="-50" dirty="0">
                <a:solidFill>
                  <a:srgbClr val="363636"/>
                </a:solidFill>
                <a:latin typeface="Calibri"/>
                <a:cs typeface="Calibri"/>
              </a:rPr>
              <a:t>off </a:t>
            </a:r>
            <a:r>
              <a:rPr sz="1250" spc="-30" dirty="0">
                <a:solidFill>
                  <a:srgbClr val="343434"/>
                </a:solidFill>
                <a:latin typeface="Calibri"/>
                <a:cs typeface="Calibri"/>
              </a:rPr>
              <a:t>the</a:t>
            </a:r>
            <a:r>
              <a:rPr sz="1250" spc="10" dirty="0">
                <a:solidFill>
                  <a:srgbClr val="343434"/>
                </a:solidFill>
                <a:latin typeface="Calibri"/>
                <a:cs typeface="Calibri"/>
              </a:rPr>
              <a:t> </a:t>
            </a:r>
            <a:r>
              <a:rPr sz="1250" spc="-35" dirty="0">
                <a:solidFill>
                  <a:srgbClr val="313131"/>
                </a:solidFill>
                <a:latin typeface="Calibri"/>
                <a:cs typeface="Calibri"/>
              </a:rPr>
              <a:t>surface</a:t>
            </a:r>
            <a:r>
              <a:rPr sz="1250" spc="15" dirty="0">
                <a:solidFill>
                  <a:srgbClr val="313131"/>
                </a:solidFill>
                <a:latin typeface="Calibri"/>
                <a:cs typeface="Calibri"/>
              </a:rPr>
              <a:t> </a:t>
            </a:r>
            <a:r>
              <a:rPr sz="1250" spc="-20" dirty="0">
                <a:solidFill>
                  <a:srgbClr val="363636"/>
                </a:solidFill>
                <a:latin typeface="Calibri"/>
                <a:cs typeface="Calibri"/>
              </a:rPr>
              <a:t>of</a:t>
            </a:r>
            <a:r>
              <a:rPr sz="1250" spc="-80" dirty="0">
                <a:solidFill>
                  <a:srgbClr val="363636"/>
                </a:solidFill>
                <a:latin typeface="Calibri"/>
                <a:cs typeface="Calibri"/>
              </a:rPr>
              <a:t> </a:t>
            </a:r>
            <a:r>
              <a:rPr sz="1250" spc="-40" dirty="0">
                <a:solidFill>
                  <a:srgbClr val="333333"/>
                </a:solidFill>
                <a:latin typeface="Calibri"/>
                <a:cs typeface="Calibri"/>
              </a:rPr>
              <a:t>the </a:t>
            </a:r>
            <a:r>
              <a:rPr sz="1250" spc="-30" dirty="0">
                <a:solidFill>
                  <a:srgbClr val="343434"/>
                </a:solidFill>
                <a:latin typeface="Calibri"/>
                <a:cs typeface="Calibri"/>
              </a:rPr>
              <a:t>liquid.</a:t>
            </a:r>
            <a:r>
              <a:rPr sz="1250" spc="-5" dirty="0">
                <a:solidFill>
                  <a:srgbClr val="343434"/>
                </a:solidFill>
                <a:latin typeface="Calibri"/>
                <a:cs typeface="Calibri"/>
              </a:rPr>
              <a:t> </a:t>
            </a:r>
            <a:r>
              <a:rPr sz="1250" spc="-25" dirty="0">
                <a:solidFill>
                  <a:srgbClr val="333333"/>
                </a:solidFill>
                <a:latin typeface="Calibri"/>
                <a:cs typeface="Calibri"/>
              </a:rPr>
              <a:t>This</a:t>
            </a:r>
            <a:r>
              <a:rPr sz="1250" spc="-40" dirty="0">
                <a:solidFill>
                  <a:srgbClr val="333333"/>
                </a:solidFill>
                <a:latin typeface="Calibri"/>
                <a:cs typeface="Calibri"/>
              </a:rPr>
              <a:t> </a:t>
            </a:r>
            <a:r>
              <a:rPr sz="1250" spc="-60" dirty="0">
                <a:solidFill>
                  <a:srgbClr val="313131"/>
                </a:solidFill>
                <a:latin typeface="Calibri"/>
                <a:cs typeface="Calibri"/>
              </a:rPr>
              <a:t>non-</a:t>
            </a:r>
            <a:r>
              <a:rPr sz="1250" spc="-10" dirty="0">
                <a:solidFill>
                  <a:srgbClr val="313131"/>
                </a:solidFill>
                <a:latin typeface="Calibri"/>
                <a:cs typeface="Calibri"/>
              </a:rPr>
              <a:t>contact </a:t>
            </a:r>
            <a:r>
              <a:rPr sz="1250" spc="-40" dirty="0">
                <a:solidFill>
                  <a:srgbClr val="333333"/>
                </a:solidFill>
                <a:latin typeface="Calibri"/>
                <a:cs typeface="Calibri"/>
              </a:rPr>
              <a:t>measurement</a:t>
            </a:r>
            <a:r>
              <a:rPr sz="1250" spc="20" dirty="0">
                <a:solidFill>
                  <a:srgbClr val="333333"/>
                </a:solidFill>
                <a:latin typeface="Calibri"/>
                <a:cs typeface="Calibri"/>
              </a:rPr>
              <a:t> </a:t>
            </a:r>
            <a:r>
              <a:rPr sz="1250" spc="-40" dirty="0">
                <a:solidFill>
                  <a:srgbClr val="343434"/>
                </a:solidFill>
                <a:latin typeface="Calibri"/>
                <a:cs typeface="Calibri"/>
              </a:rPr>
              <a:t>technique</a:t>
            </a:r>
            <a:r>
              <a:rPr sz="1250" spc="-10" dirty="0">
                <a:solidFill>
                  <a:srgbClr val="343434"/>
                </a:solidFill>
                <a:latin typeface="Calibri"/>
                <a:cs typeface="Calibri"/>
              </a:rPr>
              <a:t> </a:t>
            </a:r>
            <a:r>
              <a:rPr sz="1250" spc="-25" dirty="0">
                <a:solidFill>
                  <a:srgbClr val="343434"/>
                </a:solidFill>
                <a:latin typeface="Calibri"/>
                <a:cs typeface="Calibri"/>
              </a:rPr>
              <a:t>ensures</a:t>
            </a:r>
            <a:r>
              <a:rPr sz="1250" spc="-10" dirty="0">
                <a:solidFill>
                  <a:srgbClr val="343434"/>
                </a:solidFill>
                <a:latin typeface="Calibri"/>
                <a:cs typeface="Calibri"/>
              </a:rPr>
              <a:t> </a:t>
            </a:r>
            <a:r>
              <a:rPr sz="1250" spc="-30" dirty="0">
                <a:solidFill>
                  <a:srgbClr val="333333"/>
                </a:solidFill>
                <a:latin typeface="Calibri"/>
                <a:cs typeface="Calibri"/>
              </a:rPr>
              <a:t>precise</a:t>
            </a:r>
            <a:r>
              <a:rPr sz="1250" spc="5" dirty="0">
                <a:solidFill>
                  <a:srgbClr val="333333"/>
                </a:solidFill>
                <a:latin typeface="Calibri"/>
                <a:cs typeface="Calibri"/>
              </a:rPr>
              <a:t> </a:t>
            </a:r>
            <a:r>
              <a:rPr sz="1250" spc="-30" dirty="0">
                <a:solidFill>
                  <a:srgbClr val="343434"/>
                </a:solidFill>
                <a:latin typeface="Calibri"/>
                <a:cs typeface="Calibri"/>
              </a:rPr>
              <a:t>readings </a:t>
            </a:r>
            <a:r>
              <a:rPr sz="1250" spc="-40" dirty="0">
                <a:solidFill>
                  <a:srgbClr val="343434"/>
                </a:solidFill>
                <a:latin typeface="Calibri"/>
                <a:cs typeface="Calibri"/>
              </a:rPr>
              <a:t>without</a:t>
            </a:r>
            <a:r>
              <a:rPr sz="1250" spc="-10" dirty="0">
                <a:solidFill>
                  <a:srgbClr val="343434"/>
                </a:solidFill>
                <a:latin typeface="Calibri"/>
                <a:cs typeface="Calibri"/>
              </a:rPr>
              <a:t> </a:t>
            </a:r>
            <a:r>
              <a:rPr sz="1250" spc="-40" dirty="0">
                <a:solidFill>
                  <a:srgbClr val="363636"/>
                </a:solidFill>
                <a:latin typeface="Calibri"/>
                <a:cs typeface="Calibri"/>
              </a:rPr>
              <a:t>the</a:t>
            </a:r>
            <a:r>
              <a:rPr sz="1250" spc="-30" dirty="0">
                <a:solidFill>
                  <a:srgbClr val="363636"/>
                </a:solidFill>
                <a:latin typeface="Calibri"/>
                <a:cs typeface="Calibri"/>
              </a:rPr>
              <a:t> </a:t>
            </a:r>
            <a:r>
              <a:rPr sz="1250" dirty="0">
                <a:solidFill>
                  <a:srgbClr val="343434"/>
                </a:solidFill>
                <a:latin typeface="Calibri"/>
                <a:cs typeface="Calibri"/>
              </a:rPr>
              <a:t>risk</a:t>
            </a:r>
            <a:r>
              <a:rPr sz="1250" spc="-35" dirty="0">
                <a:solidFill>
                  <a:srgbClr val="343434"/>
                </a:solidFill>
                <a:latin typeface="Calibri"/>
                <a:cs typeface="Calibri"/>
              </a:rPr>
              <a:t> </a:t>
            </a:r>
            <a:r>
              <a:rPr sz="1250" spc="-25" dirty="0">
                <a:solidFill>
                  <a:srgbClr val="343434"/>
                </a:solidFill>
                <a:latin typeface="Calibri"/>
                <a:cs typeface="Calibri"/>
              </a:rPr>
              <a:t>of </a:t>
            </a:r>
            <a:r>
              <a:rPr sz="1250" spc="-45" dirty="0">
                <a:solidFill>
                  <a:srgbClr val="333333"/>
                </a:solidFill>
                <a:latin typeface="Calibri"/>
                <a:cs typeface="Calibri"/>
              </a:rPr>
              <a:t>contamination,</a:t>
            </a:r>
            <a:r>
              <a:rPr sz="1250" spc="-35" dirty="0">
                <a:solidFill>
                  <a:srgbClr val="333333"/>
                </a:solidFill>
                <a:latin typeface="Calibri"/>
                <a:cs typeface="Calibri"/>
              </a:rPr>
              <a:t> </a:t>
            </a:r>
            <a:r>
              <a:rPr sz="1250" spc="-25" dirty="0">
                <a:solidFill>
                  <a:srgbClr val="343434"/>
                </a:solidFill>
                <a:latin typeface="Calibri"/>
                <a:cs typeface="Calibri"/>
              </a:rPr>
              <a:t>making</a:t>
            </a:r>
            <a:r>
              <a:rPr sz="1250" spc="-45" dirty="0">
                <a:solidFill>
                  <a:srgbClr val="343434"/>
                </a:solidFill>
                <a:latin typeface="Calibri"/>
                <a:cs typeface="Calibri"/>
              </a:rPr>
              <a:t> </a:t>
            </a:r>
            <a:r>
              <a:rPr sz="1250" spc="-50" dirty="0">
                <a:solidFill>
                  <a:srgbClr val="343434"/>
                </a:solidFill>
                <a:latin typeface="Calibri"/>
                <a:cs typeface="Calibri"/>
              </a:rPr>
              <a:t>it</a:t>
            </a:r>
            <a:r>
              <a:rPr sz="1250" spc="-40" dirty="0">
                <a:solidFill>
                  <a:srgbClr val="343434"/>
                </a:solidFill>
                <a:latin typeface="Calibri"/>
                <a:cs typeface="Calibri"/>
              </a:rPr>
              <a:t> </a:t>
            </a:r>
            <a:r>
              <a:rPr sz="1250" dirty="0">
                <a:solidFill>
                  <a:srgbClr val="363636"/>
                </a:solidFill>
                <a:latin typeface="Calibri"/>
                <a:cs typeface="Calibri"/>
              </a:rPr>
              <a:t>an</a:t>
            </a:r>
            <a:r>
              <a:rPr sz="1250" spc="-30" dirty="0">
                <a:solidFill>
                  <a:srgbClr val="363636"/>
                </a:solidFill>
                <a:latin typeface="Calibri"/>
                <a:cs typeface="Calibri"/>
              </a:rPr>
              <a:t> </a:t>
            </a:r>
            <a:r>
              <a:rPr sz="1250" spc="-30" dirty="0">
                <a:solidFill>
                  <a:srgbClr val="343434"/>
                </a:solidFill>
                <a:latin typeface="Calibri"/>
                <a:cs typeface="Calibri"/>
              </a:rPr>
              <a:t>ideal</a:t>
            </a:r>
            <a:r>
              <a:rPr sz="1250" spc="10" dirty="0">
                <a:solidFill>
                  <a:srgbClr val="343434"/>
                </a:solidFill>
                <a:latin typeface="Calibri"/>
                <a:cs typeface="Calibri"/>
              </a:rPr>
              <a:t> </a:t>
            </a:r>
            <a:r>
              <a:rPr sz="1250" spc="-40" dirty="0">
                <a:solidFill>
                  <a:srgbClr val="343434"/>
                </a:solidFill>
                <a:latin typeface="Calibri"/>
                <a:cs typeface="Calibri"/>
              </a:rPr>
              <a:t>solution</a:t>
            </a:r>
            <a:r>
              <a:rPr sz="1250" spc="25" dirty="0">
                <a:solidFill>
                  <a:srgbClr val="343434"/>
                </a:solidFill>
                <a:latin typeface="Calibri"/>
                <a:cs typeface="Calibri"/>
              </a:rPr>
              <a:t> </a:t>
            </a:r>
            <a:r>
              <a:rPr sz="1250" spc="-30" dirty="0">
                <a:solidFill>
                  <a:srgbClr val="343434"/>
                </a:solidFill>
                <a:latin typeface="Calibri"/>
                <a:cs typeface="Calibri"/>
              </a:rPr>
              <a:t>for</a:t>
            </a:r>
            <a:r>
              <a:rPr sz="1250" spc="-25" dirty="0">
                <a:solidFill>
                  <a:srgbClr val="343434"/>
                </a:solidFill>
                <a:latin typeface="Calibri"/>
                <a:cs typeface="Calibri"/>
              </a:rPr>
              <a:t> </a:t>
            </a:r>
            <a:r>
              <a:rPr sz="1250" spc="-30" dirty="0">
                <a:solidFill>
                  <a:srgbClr val="313131"/>
                </a:solidFill>
                <a:latin typeface="Calibri"/>
                <a:cs typeface="Calibri"/>
              </a:rPr>
              <a:t>industries</a:t>
            </a:r>
            <a:r>
              <a:rPr sz="1250" spc="15" dirty="0">
                <a:solidFill>
                  <a:srgbClr val="313131"/>
                </a:solidFill>
                <a:latin typeface="Calibri"/>
                <a:cs typeface="Calibri"/>
              </a:rPr>
              <a:t> </a:t>
            </a:r>
            <a:r>
              <a:rPr sz="1250" spc="-20" dirty="0">
                <a:solidFill>
                  <a:srgbClr val="313131"/>
                </a:solidFill>
                <a:latin typeface="Calibri"/>
                <a:cs typeface="Calibri"/>
              </a:rPr>
              <a:t>such</a:t>
            </a:r>
            <a:r>
              <a:rPr sz="1250" spc="-30" dirty="0">
                <a:solidFill>
                  <a:srgbClr val="313131"/>
                </a:solidFill>
                <a:latin typeface="Calibri"/>
                <a:cs typeface="Calibri"/>
              </a:rPr>
              <a:t> </a:t>
            </a:r>
            <a:r>
              <a:rPr sz="1250" dirty="0">
                <a:solidFill>
                  <a:srgbClr val="343434"/>
                </a:solidFill>
                <a:latin typeface="Calibri"/>
                <a:cs typeface="Calibri"/>
              </a:rPr>
              <a:t>as</a:t>
            </a:r>
            <a:r>
              <a:rPr sz="1250" spc="-25" dirty="0">
                <a:solidFill>
                  <a:srgbClr val="343434"/>
                </a:solidFill>
                <a:latin typeface="Calibri"/>
                <a:cs typeface="Calibri"/>
              </a:rPr>
              <a:t> </a:t>
            </a:r>
            <a:r>
              <a:rPr sz="1250" spc="-45" dirty="0">
                <a:solidFill>
                  <a:srgbClr val="343434"/>
                </a:solidFill>
                <a:latin typeface="Calibri"/>
                <a:cs typeface="Calibri"/>
              </a:rPr>
              <a:t>water</a:t>
            </a:r>
            <a:r>
              <a:rPr sz="1250" spc="15" dirty="0">
                <a:solidFill>
                  <a:srgbClr val="343434"/>
                </a:solidFill>
                <a:latin typeface="Calibri"/>
                <a:cs typeface="Calibri"/>
              </a:rPr>
              <a:t> </a:t>
            </a:r>
            <a:r>
              <a:rPr sz="1250" spc="-10" dirty="0">
                <a:solidFill>
                  <a:srgbClr val="343434"/>
                </a:solidFill>
                <a:latin typeface="Calibri"/>
                <a:cs typeface="Calibri"/>
              </a:rPr>
              <a:t>treatment, </a:t>
            </a:r>
            <a:r>
              <a:rPr sz="1250" spc="-40" dirty="0">
                <a:solidFill>
                  <a:srgbClr val="313131"/>
                </a:solidFill>
                <a:latin typeface="Calibri"/>
                <a:cs typeface="Calibri"/>
              </a:rPr>
              <a:t>chemicals,</a:t>
            </a:r>
            <a:r>
              <a:rPr sz="1250" spc="-15" dirty="0">
                <a:solidFill>
                  <a:srgbClr val="313131"/>
                </a:solidFill>
                <a:latin typeface="Calibri"/>
                <a:cs typeface="Calibri"/>
              </a:rPr>
              <a:t> </a:t>
            </a:r>
            <a:r>
              <a:rPr sz="1250" spc="-10" dirty="0">
                <a:solidFill>
                  <a:srgbClr val="343434"/>
                </a:solidFill>
                <a:latin typeface="Calibri"/>
                <a:cs typeface="Calibri"/>
              </a:rPr>
              <a:t>and</a:t>
            </a:r>
            <a:r>
              <a:rPr sz="1250" spc="-30" dirty="0">
                <a:solidFill>
                  <a:srgbClr val="343434"/>
                </a:solidFill>
                <a:latin typeface="Calibri"/>
                <a:cs typeface="Calibri"/>
              </a:rPr>
              <a:t> </a:t>
            </a:r>
            <a:r>
              <a:rPr sz="1250" spc="-20" dirty="0">
                <a:solidFill>
                  <a:srgbClr val="363636"/>
                </a:solidFill>
                <a:latin typeface="Calibri"/>
                <a:cs typeface="Calibri"/>
              </a:rPr>
              <a:t>oil.</a:t>
            </a:r>
            <a:endParaRPr sz="125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60952" y="707136"/>
            <a:ext cx="4504381" cy="3151632"/>
          </a:xfrm>
          <a:prstGeom prst="rect">
            <a:avLst/>
          </a:prstGeom>
        </p:spPr>
      </p:pic>
      <p:sp>
        <p:nvSpPr>
          <p:cNvPr id="4" name="object 4"/>
          <p:cNvSpPr txBox="1"/>
          <p:nvPr/>
        </p:nvSpPr>
        <p:spPr>
          <a:xfrm>
            <a:off x="370217" y="936752"/>
            <a:ext cx="143510" cy="162560"/>
          </a:xfrm>
          <a:prstGeom prst="rect">
            <a:avLst/>
          </a:prstGeom>
        </p:spPr>
        <p:txBody>
          <a:bodyPr vert="horz" wrap="square" lIns="0" tIns="12700" rIns="0" bIns="0" rtlCol="0">
            <a:spAutoFit/>
          </a:bodyPr>
          <a:lstStyle/>
          <a:p>
            <a:pPr marL="12700">
              <a:lnSpc>
                <a:spcPct val="100000"/>
              </a:lnSpc>
              <a:spcBef>
                <a:spcPts val="100"/>
              </a:spcBef>
            </a:pPr>
            <a:r>
              <a:rPr sz="900" spc="-25" dirty="0">
                <a:latin typeface="Times New Roman"/>
                <a:cs typeface="Times New Roman"/>
              </a:rPr>
              <a:t>01</a:t>
            </a:r>
            <a:endParaRPr sz="900">
              <a:latin typeface="Times New Roman"/>
              <a:cs typeface="Times New Roman"/>
            </a:endParaRPr>
          </a:p>
        </p:txBody>
      </p:sp>
      <p:sp>
        <p:nvSpPr>
          <p:cNvPr id="5" name="object 5"/>
          <p:cNvSpPr txBox="1">
            <a:spLocks noGrp="1"/>
          </p:cNvSpPr>
          <p:nvPr>
            <p:ph type="title"/>
          </p:nvPr>
        </p:nvSpPr>
        <p:spPr>
          <a:xfrm>
            <a:off x="324111" y="1174495"/>
            <a:ext cx="1651000" cy="1171575"/>
          </a:xfrm>
          <a:prstGeom prst="rect">
            <a:avLst/>
          </a:prstGeom>
        </p:spPr>
        <p:txBody>
          <a:bodyPr vert="horz" wrap="square" lIns="0" tIns="56515" rIns="0" bIns="0" rtlCol="0">
            <a:spAutoFit/>
          </a:bodyPr>
          <a:lstStyle/>
          <a:p>
            <a:pPr marL="16510" marR="5080" indent="-4445" algn="just">
              <a:lnSpc>
                <a:spcPct val="89300"/>
              </a:lnSpc>
              <a:spcBef>
                <a:spcPts val="445"/>
              </a:spcBef>
            </a:pPr>
            <a:r>
              <a:rPr sz="2700" spc="-220" dirty="0">
                <a:solidFill>
                  <a:srgbClr val="343434"/>
                </a:solidFill>
                <a:latin typeface="Times New Roman"/>
                <a:cs typeface="Times New Roman"/>
              </a:rPr>
              <a:t>WHAT</a:t>
            </a:r>
            <a:r>
              <a:rPr sz="2700" spc="70" dirty="0">
                <a:solidFill>
                  <a:srgbClr val="343434"/>
                </a:solidFill>
                <a:latin typeface="Times New Roman"/>
                <a:cs typeface="Times New Roman"/>
              </a:rPr>
              <a:t> </a:t>
            </a:r>
            <a:r>
              <a:rPr sz="2700" spc="-210" dirty="0">
                <a:solidFill>
                  <a:srgbClr val="363636"/>
                </a:solidFill>
                <a:latin typeface="Times New Roman"/>
                <a:cs typeface="Times New Roman"/>
              </a:rPr>
              <a:t>ARE </a:t>
            </a:r>
            <a:r>
              <a:rPr sz="2700" spc="-105" dirty="0">
                <a:solidFill>
                  <a:srgbClr val="333333"/>
                </a:solidFill>
                <a:latin typeface="Times New Roman"/>
                <a:cs typeface="Times New Roman"/>
              </a:rPr>
              <a:t>INFRARED </a:t>
            </a:r>
            <a:r>
              <a:rPr sz="2700" spc="-10" dirty="0">
                <a:solidFill>
                  <a:srgbClr val="343434"/>
                </a:solidFill>
                <a:latin typeface="Times New Roman"/>
                <a:cs typeface="Times New Roman"/>
              </a:rPr>
              <a:t>SENSORS/</a:t>
            </a:r>
            <a:endParaRPr sz="2700">
              <a:latin typeface="Times New Roman"/>
              <a:cs typeface="Times New Roman"/>
            </a:endParaRPr>
          </a:p>
        </p:txBody>
      </p:sp>
      <p:sp>
        <p:nvSpPr>
          <p:cNvPr id="6" name="object 6"/>
          <p:cNvSpPr txBox="1"/>
          <p:nvPr/>
        </p:nvSpPr>
        <p:spPr>
          <a:xfrm>
            <a:off x="325338" y="2374392"/>
            <a:ext cx="2593340" cy="1242060"/>
          </a:xfrm>
          <a:prstGeom prst="rect">
            <a:avLst/>
          </a:prstGeom>
        </p:spPr>
        <p:txBody>
          <a:bodyPr vert="horz" wrap="square" lIns="0" tIns="5715" rIns="0" bIns="0" rtlCol="0">
            <a:spAutoFit/>
          </a:bodyPr>
          <a:lstStyle/>
          <a:p>
            <a:pPr marL="12700" marR="5080" indent="3175">
              <a:lnSpc>
                <a:spcPct val="104200"/>
              </a:lnSpc>
              <a:spcBef>
                <a:spcPts val="45"/>
              </a:spcBef>
            </a:pPr>
            <a:r>
              <a:rPr sz="1100" spc="-35" dirty="0">
                <a:solidFill>
                  <a:srgbClr val="444444"/>
                </a:solidFill>
                <a:latin typeface="Calibri"/>
                <a:cs typeface="Calibri"/>
              </a:rPr>
              <a:t>Infrared</a:t>
            </a:r>
            <a:r>
              <a:rPr sz="1100" spc="25" dirty="0">
                <a:solidFill>
                  <a:srgbClr val="444444"/>
                </a:solidFill>
                <a:latin typeface="Calibri"/>
                <a:cs typeface="Calibri"/>
              </a:rPr>
              <a:t> </a:t>
            </a:r>
            <a:r>
              <a:rPr sz="1100" spc="-20" dirty="0">
                <a:solidFill>
                  <a:srgbClr val="464646"/>
                </a:solidFill>
                <a:latin typeface="Calibri"/>
                <a:cs typeface="Calibri"/>
              </a:rPr>
              <a:t>sensors</a:t>
            </a:r>
            <a:r>
              <a:rPr sz="1100" spc="-10" dirty="0">
                <a:solidFill>
                  <a:srgbClr val="464646"/>
                </a:solidFill>
                <a:latin typeface="Calibri"/>
                <a:cs typeface="Calibri"/>
              </a:rPr>
              <a:t> </a:t>
            </a:r>
            <a:r>
              <a:rPr sz="1100" spc="-30" dirty="0">
                <a:solidFill>
                  <a:srgbClr val="484848"/>
                </a:solidFill>
                <a:latin typeface="Calibri"/>
                <a:cs typeface="Calibri"/>
              </a:rPr>
              <a:t>are</a:t>
            </a:r>
            <a:r>
              <a:rPr sz="1100" spc="-35" dirty="0">
                <a:solidFill>
                  <a:srgbClr val="484848"/>
                </a:solidFill>
                <a:latin typeface="Calibri"/>
                <a:cs typeface="Calibri"/>
              </a:rPr>
              <a:t> </a:t>
            </a:r>
            <a:r>
              <a:rPr sz="1100" spc="-30" dirty="0">
                <a:solidFill>
                  <a:srgbClr val="444444"/>
                </a:solidFill>
                <a:latin typeface="Calibri"/>
                <a:cs typeface="Calibri"/>
              </a:rPr>
              <a:t>devices</a:t>
            </a:r>
            <a:r>
              <a:rPr sz="1100" spc="30" dirty="0">
                <a:solidFill>
                  <a:srgbClr val="444444"/>
                </a:solidFill>
                <a:latin typeface="Calibri"/>
                <a:cs typeface="Calibri"/>
              </a:rPr>
              <a:t> </a:t>
            </a:r>
            <a:r>
              <a:rPr sz="1100" spc="-45" dirty="0">
                <a:solidFill>
                  <a:srgbClr val="494949"/>
                </a:solidFill>
                <a:latin typeface="Calibri"/>
                <a:cs typeface="Calibri"/>
              </a:rPr>
              <a:t>that</a:t>
            </a:r>
            <a:r>
              <a:rPr sz="1100" spc="-25" dirty="0">
                <a:solidFill>
                  <a:srgbClr val="494949"/>
                </a:solidFill>
                <a:latin typeface="Calibri"/>
                <a:cs typeface="Calibri"/>
              </a:rPr>
              <a:t> </a:t>
            </a:r>
            <a:r>
              <a:rPr sz="1100" spc="-10" dirty="0">
                <a:solidFill>
                  <a:srgbClr val="464646"/>
                </a:solidFill>
                <a:latin typeface="Calibri"/>
                <a:cs typeface="Calibri"/>
              </a:rPr>
              <a:t>detect</a:t>
            </a:r>
            <a:r>
              <a:rPr sz="1100" spc="500" dirty="0">
                <a:solidFill>
                  <a:srgbClr val="464646"/>
                </a:solidFill>
                <a:latin typeface="Calibri"/>
                <a:cs typeface="Calibri"/>
              </a:rPr>
              <a:t> </a:t>
            </a:r>
            <a:r>
              <a:rPr sz="1100" spc="-30" dirty="0">
                <a:solidFill>
                  <a:srgbClr val="444444"/>
                </a:solidFill>
                <a:latin typeface="Calibri"/>
                <a:cs typeface="Calibri"/>
              </a:rPr>
              <a:t>infrared</a:t>
            </a:r>
            <a:r>
              <a:rPr sz="1100" spc="-15" dirty="0">
                <a:solidFill>
                  <a:srgbClr val="444444"/>
                </a:solidFill>
                <a:latin typeface="Calibri"/>
                <a:cs typeface="Calibri"/>
              </a:rPr>
              <a:t> </a:t>
            </a:r>
            <a:r>
              <a:rPr sz="1100" spc="-30" dirty="0">
                <a:solidFill>
                  <a:srgbClr val="444444"/>
                </a:solidFill>
                <a:latin typeface="Calibri"/>
                <a:cs typeface="Calibri"/>
              </a:rPr>
              <a:t>radiation</a:t>
            </a:r>
            <a:r>
              <a:rPr sz="1100" spc="15" dirty="0">
                <a:solidFill>
                  <a:srgbClr val="444444"/>
                </a:solidFill>
                <a:latin typeface="Calibri"/>
                <a:cs typeface="Calibri"/>
              </a:rPr>
              <a:t> </a:t>
            </a:r>
            <a:r>
              <a:rPr sz="1100" spc="-40" dirty="0">
                <a:solidFill>
                  <a:srgbClr val="464646"/>
                </a:solidFill>
                <a:latin typeface="Calibri"/>
                <a:cs typeface="Calibri"/>
              </a:rPr>
              <a:t>emitted</a:t>
            </a:r>
            <a:r>
              <a:rPr sz="1100" spc="20" dirty="0">
                <a:solidFill>
                  <a:srgbClr val="464646"/>
                </a:solidFill>
                <a:latin typeface="Calibri"/>
                <a:cs typeface="Calibri"/>
              </a:rPr>
              <a:t> </a:t>
            </a:r>
            <a:r>
              <a:rPr sz="1100" spc="-20" dirty="0">
                <a:solidFill>
                  <a:srgbClr val="464646"/>
                </a:solidFill>
                <a:latin typeface="Calibri"/>
                <a:cs typeface="Calibri"/>
              </a:rPr>
              <a:t>from</a:t>
            </a:r>
            <a:r>
              <a:rPr sz="1100" spc="-35" dirty="0">
                <a:solidFill>
                  <a:srgbClr val="464646"/>
                </a:solidFill>
                <a:latin typeface="Calibri"/>
                <a:cs typeface="Calibri"/>
              </a:rPr>
              <a:t> </a:t>
            </a:r>
            <a:r>
              <a:rPr sz="1100" spc="-40" dirty="0">
                <a:solidFill>
                  <a:srgbClr val="464646"/>
                </a:solidFill>
                <a:latin typeface="Calibri"/>
                <a:cs typeface="Calibri"/>
              </a:rPr>
              <a:t>objects,</a:t>
            </a:r>
            <a:r>
              <a:rPr sz="1100" spc="-20" dirty="0">
                <a:solidFill>
                  <a:srgbClr val="464646"/>
                </a:solidFill>
                <a:latin typeface="Calibri"/>
                <a:cs typeface="Calibri"/>
              </a:rPr>
              <a:t> </a:t>
            </a:r>
            <a:r>
              <a:rPr sz="1100" spc="-10" dirty="0">
                <a:solidFill>
                  <a:srgbClr val="464646"/>
                </a:solidFill>
                <a:latin typeface="Calibri"/>
                <a:cs typeface="Calibri"/>
              </a:rPr>
              <a:t>which </a:t>
            </a:r>
            <a:r>
              <a:rPr sz="1100" spc="-25" dirty="0">
                <a:solidFill>
                  <a:srgbClr val="464646"/>
                </a:solidFill>
                <a:latin typeface="Calibri"/>
                <a:cs typeface="Calibri"/>
              </a:rPr>
              <a:t>enables</a:t>
            </a:r>
            <a:r>
              <a:rPr sz="1100" dirty="0">
                <a:solidFill>
                  <a:srgbClr val="464646"/>
                </a:solidFill>
                <a:latin typeface="Calibri"/>
                <a:cs typeface="Calibri"/>
              </a:rPr>
              <a:t> </a:t>
            </a:r>
            <a:r>
              <a:rPr sz="1100" spc="-40" dirty="0">
                <a:solidFill>
                  <a:srgbClr val="464646"/>
                </a:solidFill>
                <a:latin typeface="Calibri"/>
                <a:cs typeface="Calibri"/>
              </a:rPr>
              <a:t>them</a:t>
            </a:r>
            <a:r>
              <a:rPr sz="1100" spc="-20" dirty="0">
                <a:solidFill>
                  <a:srgbClr val="464646"/>
                </a:solidFill>
                <a:latin typeface="Calibri"/>
                <a:cs typeface="Calibri"/>
              </a:rPr>
              <a:t> </a:t>
            </a:r>
            <a:r>
              <a:rPr sz="1100" spc="-20" dirty="0">
                <a:solidFill>
                  <a:srgbClr val="494949"/>
                </a:solidFill>
                <a:latin typeface="Calibri"/>
                <a:cs typeface="Calibri"/>
              </a:rPr>
              <a:t>to</a:t>
            </a:r>
            <a:r>
              <a:rPr sz="1100" spc="-40" dirty="0">
                <a:solidFill>
                  <a:srgbClr val="494949"/>
                </a:solidFill>
                <a:latin typeface="Calibri"/>
                <a:cs typeface="Calibri"/>
              </a:rPr>
              <a:t> </a:t>
            </a:r>
            <a:r>
              <a:rPr sz="1100" spc="-25" dirty="0">
                <a:solidFill>
                  <a:srgbClr val="444444"/>
                </a:solidFill>
                <a:latin typeface="Calibri"/>
                <a:cs typeface="Calibri"/>
              </a:rPr>
              <a:t>measure</a:t>
            </a:r>
            <a:r>
              <a:rPr sz="1100" spc="35" dirty="0">
                <a:solidFill>
                  <a:srgbClr val="444444"/>
                </a:solidFill>
                <a:latin typeface="Calibri"/>
                <a:cs typeface="Calibri"/>
              </a:rPr>
              <a:t> </a:t>
            </a:r>
            <a:r>
              <a:rPr sz="1100" spc="-40" dirty="0">
                <a:solidFill>
                  <a:srgbClr val="464646"/>
                </a:solidFill>
                <a:latin typeface="Calibri"/>
                <a:cs typeface="Calibri"/>
              </a:rPr>
              <a:t>temperature</a:t>
            </a:r>
            <a:r>
              <a:rPr sz="1100" spc="55" dirty="0">
                <a:solidFill>
                  <a:srgbClr val="464646"/>
                </a:solidFill>
                <a:latin typeface="Calibri"/>
                <a:cs typeface="Calibri"/>
              </a:rPr>
              <a:t> </a:t>
            </a:r>
            <a:r>
              <a:rPr sz="1100" spc="-25" dirty="0">
                <a:solidFill>
                  <a:srgbClr val="494949"/>
                </a:solidFill>
                <a:latin typeface="Calibri"/>
                <a:cs typeface="Calibri"/>
              </a:rPr>
              <a:t>and </a:t>
            </a:r>
            <a:r>
              <a:rPr sz="1100" spc="-45" dirty="0">
                <a:solidFill>
                  <a:srgbClr val="444444"/>
                </a:solidFill>
                <a:latin typeface="Calibri"/>
                <a:cs typeface="Calibri"/>
              </a:rPr>
              <a:t>detect</a:t>
            </a:r>
            <a:r>
              <a:rPr sz="1100" spc="-20" dirty="0">
                <a:solidFill>
                  <a:srgbClr val="444444"/>
                </a:solidFill>
                <a:latin typeface="Calibri"/>
                <a:cs typeface="Calibri"/>
              </a:rPr>
              <a:t> </a:t>
            </a:r>
            <a:r>
              <a:rPr sz="1100" spc="-35" dirty="0">
                <a:solidFill>
                  <a:srgbClr val="444444"/>
                </a:solidFill>
                <a:latin typeface="Calibri"/>
                <a:cs typeface="Calibri"/>
              </a:rPr>
              <a:t>motion.</a:t>
            </a:r>
            <a:r>
              <a:rPr sz="1100" spc="-5" dirty="0">
                <a:solidFill>
                  <a:srgbClr val="444444"/>
                </a:solidFill>
                <a:latin typeface="Calibri"/>
                <a:cs typeface="Calibri"/>
              </a:rPr>
              <a:t> </a:t>
            </a:r>
            <a:r>
              <a:rPr sz="1100" spc="-20" dirty="0">
                <a:solidFill>
                  <a:srgbClr val="464646"/>
                </a:solidFill>
                <a:latin typeface="Calibri"/>
                <a:cs typeface="Calibri"/>
              </a:rPr>
              <a:t>This</a:t>
            </a:r>
            <a:r>
              <a:rPr sz="1100" spc="-40" dirty="0">
                <a:solidFill>
                  <a:srgbClr val="464646"/>
                </a:solidFill>
                <a:latin typeface="Calibri"/>
                <a:cs typeface="Calibri"/>
              </a:rPr>
              <a:t> </a:t>
            </a:r>
            <a:r>
              <a:rPr sz="1100" spc="-35" dirty="0">
                <a:solidFill>
                  <a:srgbClr val="484848"/>
                </a:solidFill>
                <a:latin typeface="Calibri"/>
                <a:cs typeface="Calibri"/>
              </a:rPr>
              <a:t>ability</a:t>
            </a:r>
            <a:r>
              <a:rPr sz="1100" spc="-5" dirty="0">
                <a:solidFill>
                  <a:srgbClr val="484848"/>
                </a:solidFill>
                <a:latin typeface="Calibri"/>
                <a:cs typeface="Calibri"/>
              </a:rPr>
              <a:t> </a:t>
            </a:r>
            <a:r>
              <a:rPr sz="1100" spc="-10" dirty="0">
                <a:solidFill>
                  <a:srgbClr val="444444"/>
                </a:solidFill>
                <a:latin typeface="Calibri"/>
                <a:cs typeface="Calibri"/>
              </a:rPr>
              <a:t>to</a:t>
            </a:r>
            <a:r>
              <a:rPr sz="1100" spc="-25" dirty="0">
                <a:solidFill>
                  <a:srgbClr val="444444"/>
                </a:solidFill>
                <a:latin typeface="Calibri"/>
                <a:cs typeface="Calibri"/>
              </a:rPr>
              <a:t> </a:t>
            </a:r>
            <a:r>
              <a:rPr sz="1100" spc="-20" dirty="0">
                <a:solidFill>
                  <a:srgbClr val="464646"/>
                </a:solidFill>
                <a:latin typeface="Calibri"/>
                <a:cs typeface="Calibri"/>
              </a:rPr>
              <a:t>sense </a:t>
            </a:r>
            <a:r>
              <a:rPr sz="1100" spc="-30" dirty="0">
                <a:solidFill>
                  <a:srgbClr val="484848"/>
                </a:solidFill>
                <a:latin typeface="Calibri"/>
                <a:cs typeface="Calibri"/>
              </a:rPr>
              <a:t>heat </a:t>
            </a:r>
            <a:r>
              <a:rPr sz="1100" spc="-10" dirty="0">
                <a:solidFill>
                  <a:srgbClr val="464646"/>
                </a:solidFill>
                <a:latin typeface="Calibri"/>
                <a:cs typeface="Calibri"/>
              </a:rPr>
              <a:t>makes </a:t>
            </a:r>
            <a:r>
              <a:rPr sz="1100" spc="-30" dirty="0">
                <a:solidFill>
                  <a:srgbClr val="464646"/>
                </a:solidFill>
                <a:latin typeface="Calibri"/>
                <a:cs typeface="Calibri"/>
              </a:rPr>
              <a:t>them</a:t>
            </a:r>
            <a:r>
              <a:rPr sz="1100" spc="-20" dirty="0">
                <a:solidFill>
                  <a:srgbClr val="464646"/>
                </a:solidFill>
                <a:latin typeface="Calibri"/>
                <a:cs typeface="Calibri"/>
              </a:rPr>
              <a:t> </a:t>
            </a:r>
            <a:r>
              <a:rPr sz="1100" spc="-25" dirty="0">
                <a:solidFill>
                  <a:srgbClr val="464646"/>
                </a:solidFill>
                <a:latin typeface="Calibri"/>
                <a:cs typeface="Calibri"/>
              </a:rPr>
              <a:t>essential</a:t>
            </a:r>
            <a:r>
              <a:rPr sz="1100" spc="15" dirty="0">
                <a:solidFill>
                  <a:srgbClr val="464646"/>
                </a:solidFill>
                <a:latin typeface="Calibri"/>
                <a:cs typeface="Calibri"/>
              </a:rPr>
              <a:t> </a:t>
            </a:r>
            <a:r>
              <a:rPr sz="1100" spc="-35" dirty="0">
                <a:solidFill>
                  <a:srgbClr val="565656"/>
                </a:solidFill>
                <a:latin typeface="Calibri"/>
                <a:cs typeface="Calibri"/>
              </a:rPr>
              <a:t>in</a:t>
            </a:r>
            <a:r>
              <a:rPr sz="1100" spc="-25" dirty="0">
                <a:solidFill>
                  <a:srgbClr val="565656"/>
                </a:solidFill>
                <a:latin typeface="Calibri"/>
                <a:cs typeface="Calibri"/>
              </a:rPr>
              <a:t> </a:t>
            </a:r>
            <a:r>
              <a:rPr sz="1100" spc="-25" dirty="0">
                <a:solidFill>
                  <a:srgbClr val="464646"/>
                </a:solidFill>
                <a:latin typeface="Calibri"/>
                <a:cs typeface="Calibri"/>
              </a:rPr>
              <a:t>various </a:t>
            </a:r>
            <a:r>
              <a:rPr sz="1100" spc="-35" dirty="0">
                <a:solidFill>
                  <a:srgbClr val="464646"/>
                </a:solidFill>
                <a:latin typeface="Calibri"/>
                <a:cs typeface="Calibri"/>
              </a:rPr>
              <a:t>applications,</a:t>
            </a:r>
            <a:r>
              <a:rPr sz="1100" spc="75" dirty="0">
                <a:solidFill>
                  <a:srgbClr val="464646"/>
                </a:solidFill>
                <a:latin typeface="Calibri"/>
                <a:cs typeface="Calibri"/>
              </a:rPr>
              <a:t> </a:t>
            </a:r>
            <a:r>
              <a:rPr sz="1100" spc="-10" dirty="0">
                <a:solidFill>
                  <a:srgbClr val="464646"/>
                </a:solidFill>
                <a:latin typeface="Calibri"/>
                <a:cs typeface="Calibri"/>
              </a:rPr>
              <a:t>including </a:t>
            </a:r>
            <a:r>
              <a:rPr sz="1100" spc="-30" dirty="0">
                <a:solidFill>
                  <a:srgbClr val="464646"/>
                </a:solidFill>
                <a:latin typeface="Calibri"/>
                <a:cs typeface="Calibri"/>
              </a:rPr>
              <a:t>security</a:t>
            </a:r>
            <a:r>
              <a:rPr sz="1100" spc="-10" dirty="0">
                <a:solidFill>
                  <a:srgbClr val="464646"/>
                </a:solidFill>
                <a:latin typeface="Calibri"/>
                <a:cs typeface="Calibri"/>
              </a:rPr>
              <a:t> </a:t>
            </a:r>
            <a:r>
              <a:rPr sz="1100" spc="-35" dirty="0">
                <a:solidFill>
                  <a:srgbClr val="484848"/>
                </a:solidFill>
                <a:latin typeface="Calibri"/>
                <a:cs typeface="Calibri"/>
              </a:rPr>
              <a:t>systems,</a:t>
            </a:r>
            <a:r>
              <a:rPr sz="1100" spc="15" dirty="0">
                <a:solidFill>
                  <a:srgbClr val="484848"/>
                </a:solidFill>
                <a:latin typeface="Calibri"/>
                <a:cs typeface="Calibri"/>
              </a:rPr>
              <a:t> </a:t>
            </a:r>
            <a:r>
              <a:rPr sz="1100" spc="-35" dirty="0">
                <a:solidFill>
                  <a:srgbClr val="484848"/>
                </a:solidFill>
                <a:latin typeface="Calibri"/>
                <a:cs typeface="Calibri"/>
              </a:rPr>
              <a:t>environmental</a:t>
            </a:r>
            <a:r>
              <a:rPr sz="1100" spc="85" dirty="0">
                <a:solidFill>
                  <a:srgbClr val="484848"/>
                </a:solidFill>
                <a:latin typeface="Calibri"/>
                <a:cs typeface="Calibri"/>
              </a:rPr>
              <a:t> </a:t>
            </a:r>
            <a:r>
              <a:rPr sz="1100" spc="-10" dirty="0">
                <a:solidFill>
                  <a:srgbClr val="444444"/>
                </a:solidFill>
                <a:latin typeface="Calibri"/>
                <a:cs typeface="Calibri"/>
              </a:rPr>
              <a:t>monitoring, </a:t>
            </a:r>
            <a:r>
              <a:rPr sz="1100" spc="-10" dirty="0">
                <a:solidFill>
                  <a:srgbClr val="464646"/>
                </a:solidFill>
                <a:latin typeface="Calibri"/>
                <a:cs typeface="Calibri"/>
              </a:rPr>
              <a:t>and</a:t>
            </a:r>
            <a:r>
              <a:rPr sz="1100" spc="-50" dirty="0">
                <a:solidFill>
                  <a:srgbClr val="464646"/>
                </a:solidFill>
                <a:latin typeface="Calibri"/>
                <a:cs typeface="Calibri"/>
              </a:rPr>
              <a:t> </a:t>
            </a:r>
            <a:r>
              <a:rPr sz="1100" spc="-35" dirty="0">
                <a:solidFill>
                  <a:srgbClr val="444444"/>
                </a:solidFill>
                <a:latin typeface="Calibri"/>
                <a:cs typeface="Calibri"/>
              </a:rPr>
              <a:t>automation</a:t>
            </a:r>
            <a:r>
              <a:rPr sz="1100" spc="45" dirty="0">
                <a:solidFill>
                  <a:srgbClr val="444444"/>
                </a:solidFill>
                <a:latin typeface="Calibri"/>
                <a:cs typeface="Calibri"/>
              </a:rPr>
              <a:t> </a:t>
            </a:r>
            <a:r>
              <a:rPr sz="1100" spc="-35" dirty="0">
                <a:solidFill>
                  <a:srgbClr val="565656"/>
                </a:solidFill>
                <a:latin typeface="Calibri"/>
                <a:cs typeface="Calibri"/>
              </a:rPr>
              <a:t>in</a:t>
            </a:r>
            <a:r>
              <a:rPr sz="1100" spc="-25" dirty="0">
                <a:solidFill>
                  <a:srgbClr val="565656"/>
                </a:solidFill>
                <a:latin typeface="Calibri"/>
                <a:cs typeface="Calibri"/>
              </a:rPr>
              <a:t> </a:t>
            </a:r>
            <a:r>
              <a:rPr sz="1100" spc="-20" dirty="0">
                <a:solidFill>
                  <a:srgbClr val="494949"/>
                </a:solidFill>
                <a:latin typeface="Calibri"/>
                <a:cs typeface="Calibri"/>
              </a:rPr>
              <a:t>smart</a:t>
            </a:r>
            <a:r>
              <a:rPr sz="1100" spc="-15" dirty="0">
                <a:solidFill>
                  <a:srgbClr val="494949"/>
                </a:solidFill>
                <a:latin typeface="Calibri"/>
                <a:cs typeface="Calibri"/>
              </a:rPr>
              <a:t> </a:t>
            </a:r>
            <a:r>
              <a:rPr sz="1100" spc="-10" dirty="0">
                <a:solidFill>
                  <a:srgbClr val="484848"/>
                </a:solidFill>
                <a:latin typeface="Calibri"/>
                <a:cs typeface="Calibri"/>
              </a:rPr>
              <a:t>homes.</a:t>
            </a:r>
            <a:endParaRPr sz="11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1333" y="1011936"/>
            <a:ext cx="1776761" cy="2334767"/>
          </a:xfrm>
          <a:prstGeom prst="rect">
            <a:avLst/>
          </a:prstGeom>
        </p:spPr>
      </p:pic>
      <p:sp>
        <p:nvSpPr>
          <p:cNvPr id="4" name="object 4"/>
          <p:cNvSpPr txBox="1">
            <a:spLocks noGrp="1"/>
          </p:cNvSpPr>
          <p:nvPr>
            <p:ph type="title"/>
          </p:nvPr>
        </p:nvSpPr>
        <p:spPr>
          <a:prstGeom prst="rect">
            <a:avLst/>
          </a:prstGeom>
        </p:spPr>
        <p:txBody>
          <a:bodyPr vert="horz" wrap="square" lIns="0" tIns="58419" rIns="0" bIns="0" rtlCol="0">
            <a:spAutoFit/>
          </a:bodyPr>
          <a:lstStyle/>
          <a:p>
            <a:pPr marL="14604">
              <a:lnSpc>
                <a:spcPct val="100000"/>
              </a:lnSpc>
              <a:spcBef>
                <a:spcPts val="459"/>
              </a:spcBef>
            </a:pPr>
            <a:r>
              <a:rPr spc="-10" dirty="0"/>
              <a:t>KEYAPPLICATIONS</a:t>
            </a:r>
            <a:r>
              <a:rPr spc="-120" dirty="0"/>
              <a:t> </a:t>
            </a:r>
            <a:r>
              <a:rPr spc="-20" dirty="0">
                <a:solidFill>
                  <a:srgbClr val="343434"/>
                </a:solidFill>
              </a:rPr>
              <a:t>OF</a:t>
            </a:r>
            <a:r>
              <a:rPr spc="-100" dirty="0">
                <a:solidFill>
                  <a:srgbClr val="343434"/>
                </a:solidFill>
              </a:rPr>
              <a:t> </a:t>
            </a:r>
            <a:r>
              <a:rPr spc="-50" dirty="0"/>
              <a:t>INFRARED</a:t>
            </a:r>
            <a:r>
              <a:rPr spc="60" dirty="0"/>
              <a:t> </a:t>
            </a:r>
            <a:r>
              <a:rPr spc="-10" dirty="0">
                <a:solidFill>
                  <a:srgbClr val="343434"/>
                </a:solidFill>
              </a:rPr>
              <a:t>SENSORS</a:t>
            </a:r>
          </a:p>
          <a:p>
            <a:pPr marL="13970">
              <a:lnSpc>
                <a:spcPct val="100000"/>
              </a:lnSpc>
              <a:spcBef>
                <a:spcPts val="175"/>
              </a:spcBef>
            </a:pPr>
            <a:r>
              <a:rPr sz="1050" dirty="0">
                <a:solidFill>
                  <a:srgbClr val="464646"/>
                </a:solidFill>
                <a:latin typeface="Calibri"/>
                <a:cs typeface="Calibri"/>
              </a:rPr>
              <a:t>Exploring</a:t>
            </a:r>
            <a:r>
              <a:rPr sz="1050" spc="-10" dirty="0">
                <a:solidFill>
                  <a:srgbClr val="464646"/>
                </a:solidFill>
                <a:latin typeface="Calibri"/>
                <a:cs typeface="Calibri"/>
              </a:rPr>
              <a:t> </a:t>
            </a:r>
            <a:r>
              <a:rPr sz="1050" dirty="0">
                <a:solidFill>
                  <a:srgbClr val="484848"/>
                </a:solidFill>
                <a:latin typeface="Calibri"/>
                <a:cs typeface="Calibri"/>
              </a:rPr>
              <a:t>Their</a:t>
            </a:r>
            <a:r>
              <a:rPr sz="1050" spc="-30" dirty="0">
                <a:solidFill>
                  <a:srgbClr val="484848"/>
                </a:solidFill>
                <a:latin typeface="Calibri"/>
                <a:cs typeface="Calibri"/>
              </a:rPr>
              <a:t> </a:t>
            </a:r>
            <a:r>
              <a:rPr sz="1050" spc="-20" dirty="0">
                <a:solidFill>
                  <a:srgbClr val="464646"/>
                </a:solidFill>
                <a:latin typeface="Calibri"/>
                <a:cs typeface="Calibri"/>
              </a:rPr>
              <a:t>Versatile</a:t>
            </a:r>
            <a:r>
              <a:rPr sz="1050" spc="10" dirty="0">
                <a:solidFill>
                  <a:srgbClr val="464646"/>
                </a:solidFill>
                <a:latin typeface="Calibri"/>
                <a:cs typeface="Calibri"/>
              </a:rPr>
              <a:t> </a:t>
            </a:r>
            <a:r>
              <a:rPr sz="1050" spc="-20" dirty="0">
                <a:solidFill>
                  <a:srgbClr val="444444"/>
                </a:solidFill>
                <a:latin typeface="Calibri"/>
                <a:cs typeface="Calibri"/>
              </a:rPr>
              <a:t>Uses</a:t>
            </a:r>
            <a:endParaRPr sz="1050">
              <a:latin typeface="Calibri"/>
              <a:cs typeface="Calibri"/>
            </a:endParaRPr>
          </a:p>
        </p:txBody>
      </p:sp>
      <p:sp>
        <p:nvSpPr>
          <p:cNvPr id="5" name="object 5"/>
          <p:cNvSpPr txBox="1">
            <a:spLocks noGrp="1"/>
          </p:cNvSpPr>
          <p:nvPr>
            <p:ph type="body" idx="1"/>
          </p:nvPr>
        </p:nvSpPr>
        <p:spPr>
          <a:prstGeom prst="rect">
            <a:avLst/>
          </a:prstGeom>
        </p:spPr>
        <p:txBody>
          <a:bodyPr vert="horz" wrap="square" lIns="0" tIns="53975" rIns="0" bIns="0" rtlCol="0">
            <a:spAutoFit/>
          </a:bodyPr>
          <a:lstStyle/>
          <a:p>
            <a:pPr marL="12700">
              <a:lnSpc>
                <a:spcPct val="100000"/>
              </a:lnSpc>
              <a:spcBef>
                <a:spcPts val="425"/>
              </a:spcBef>
            </a:pPr>
            <a:r>
              <a:rPr sz="1100" dirty="0">
                <a:solidFill>
                  <a:srgbClr val="313131"/>
                </a:solidFill>
                <a:latin typeface="Cambria"/>
                <a:cs typeface="Cambria"/>
              </a:rPr>
              <a:t>MOTIOi'4</a:t>
            </a:r>
            <a:r>
              <a:rPr sz="1100" spc="100" dirty="0">
                <a:solidFill>
                  <a:srgbClr val="313131"/>
                </a:solidFill>
                <a:latin typeface="Cambria"/>
                <a:cs typeface="Cambria"/>
              </a:rPr>
              <a:t> </a:t>
            </a:r>
            <a:r>
              <a:rPr sz="1100" spc="45" dirty="0">
                <a:latin typeface="Cambria"/>
                <a:cs typeface="Cambria"/>
              </a:rPr>
              <a:t>DETECTION</a:t>
            </a:r>
            <a:endParaRPr sz="1100">
              <a:latin typeface="Cambria"/>
              <a:cs typeface="Cambria"/>
            </a:endParaRPr>
          </a:p>
          <a:p>
            <a:pPr marL="17780" marR="5080">
              <a:lnSpc>
                <a:spcPct val="112599"/>
              </a:lnSpc>
              <a:spcBef>
                <a:spcPts val="190"/>
              </a:spcBef>
            </a:pPr>
            <a:r>
              <a:rPr sz="1350" spc="-10" dirty="0">
                <a:latin typeface="Calibri"/>
                <a:cs typeface="Calibri"/>
              </a:rPr>
              <a:t>Infrared</a:t>
            </a:r>
            <a:r>
              <a:rPr sz="1350" dirty="0">
                <a:latin typeface="Calibri"/>
                <a:cs typeface="Calibri"/>
              </a:rPr>
              <a:t> </a:t>
            </a:r>
            <a:r>
              <a:rPr sz="1350" dirty="0">
                <a:solidFill>
                  <a:srgbClr val="333333"/>
                </a:solidFill>
                <a:latin typeface="Calibri"/>
                <a:cs typeface="Calibri"/>
              </a:rPr>
              <a:t>sensors</a:t>
            </a:r>
            <a:r>
              <a:rPr sz="1350" spc="-10" dirty="0">
                <a:solidFill>
                  <a:srgbClr val="333333"/>
                </a:solidFill>
                <a:latin typeface="Calibri"/>
                <a:cs typeface="Calibri"/>
              </a:rPr>
              <a:t> </a:t>
            </a:r>
            <a:r>
              <a:rPr sz="1350" dirty="0">
                <a:latin typeface="Calibri"/>
                <a:cs typeface="Calibri"/>
              </a:rPr>
              <a:t>are</a:t>
            </a:r>
            <a:r>
              <a:rPr sz="1350" spc="-35" dirty="0">
                <a:latin typeface="Calibri"/>
                <a:cs typeface="Calibri"/>
              </a:rPr>
              <a:t> </a:t>
            </a:r>
            <a:r>
              <a:rPr sz="1350" spc="-20" dirty="0">
                <a:latin typeface="Calibri"/>
                <a:cs typeface="Calibri"/>
              </a:rPr>
              <a:t>widely</a:t>
            </a:r>
            <a:r>
              <a:rPr sz="1350" spc="-5" dirty="0">
                <a:latin typeface="Calibri"/>
                <a:cs typeface="Calibri"/>
              </a:rPr>
              <a:t> </a:t>
            </a:r>
            <a:r>
              <a:rPr sz="1350" spc="-20" dirty="0">
                <a:latin typeface="Calibri"/>
                <a:cs typeface="Calibri"/>
              </a:rPr>
              <a:t>utilized</a:t>
            </a:r>
            <a:r>
              <a:rPr sz="1350" dirty="0">
                <a:latin typeface="Calibri"/>
                <a:cs typeface="Calibri"/>
              </a:rPr>
              <a:t> </a:t>
            </a:r>
            <a:r>
              <a:rPr sz="1350" dirty="0">
                <a:solidFill>
                  <a:srgbClr val="363636"/>
                </a:solidFill>
                <a:latin typeface="Calibri"/>
                <a:cs typeface="Calibri"/>
              </a:rPr>
              <a:t>in</a:t>
            </a:r>
            <a:r>
              <a:rPr sz="1350" spc="-30" dirty="0">
                <a:solidFill>
                  <a:srgbClr val="363636"/>
                </a:solidFill>
                <a:latin typeface="Calibri"/>
                <a:cs typeface="Calibri"/>
              </a:rPr>
              <a:t> </a:t>
            </a:r>
            <a:r>
              <a:rPr sz="1350" dirty="0">
                <a:solidFill>
                  <a:srgbClr val="313131"/>
                </a:solidFill>
                <a:latin typeface="Calibri"/>
                <a:cs typeface="Calibri"/>
              </a:rPr>
              <a:t>home</a:t>
            </a:r>
            <a:r>
              <a:rPr sz="1350" spc="-10" dirty="0">
                <a:solidFill>
                  <a:srgbClr val="313131"/>
                </a:solidFill>
                <a:latin typeface="Calibri"/>
                <a:cs typeface="Calibri"/>
              </a:rPr>
              <a:t> </a:t>
            </a:r>
            <a:r>
              <a:rPr sz="1350" spc="-20" dirty="0">
                <a:latin typeface="Calibri"/>
                <a:cs typeface="Calibri"/>
              </a:rPr>
              <a:t>security</a:t>
            </a:r>
            <a:r>
              <a:rPr sz="1350" spc="-25" dirty="0">
                <a:latin typeface="Calibri"/>
                <a:cs typeface="Calibri"/>
              </a:rPr>
              <a:t> </a:t>
            </a:r>
            <a:r>
              <a:rPr sz="1350" dirty="0">
                <a:latin typeface="Calibri"/>
                <a:cs typeface="Calibri"/>
              </a:rPr>
              <a:t>systems</a:t>
            </a:r>
            <a:r>
              <a:rPr sz="1350" spc="25" dirty="0">
                <a:latin typeface="Calibri"/>
                <a:cs typeface="Calibri"/>
              </a:rPr>
              <a:t> </a:t>
            </a:r>
            <a:r>
              <a:rPr sz="1350" dirty="0">
                <a:latin typeface="Calibri"/>
                <a:cs typeface="Calibri"/>
              </a:rPr>
              <a:t>to</a:t>
            </a:r>
            <a:r>
              <a:rPr sz="1350" spc="-65" dirty="0">
                <a:latin typeface="Calibri"/>
                <a:cs typeface="Calibri"/>
              </a:rPr>
              <a:t> </a:t>
            </a:r>
            <a:r>
              <a:rPr sz="1350" spc="-10" dirty="0">
                <a:latin typeface="Calibri"/>
                <a:cs typeface="Calibri"/>
              </a:rPr>
              <a:t>detect </a:t>
            </a:r>
            <a:r>
              <a:rPr sz="1350" spc="-25" dirty="0">
                <a:latin typeface="Calibri"/>
                <a:cs typeface="Calibri"/>
              </a:rPr>
              <a:t>movement.</a:t>
            </a:r>
            <a:r>
              <a:rPr sz="1350" spc="40" dirty="0">
                <a:latin typeface="Calibri"/>
                <a:cs typeface="Calibri"/>
              </a:rPr>
              <a:t> </a:t>
            </a:r>
            <a:r>
              <a:rPr sz="1350" dirty="0">
                <a:solidFill>
                  <a:srgbClr val="333333"/>
                </a:solidFill>
                <a:latin typeface="Calibri"/>
                <a:cs typeface="Calibri"/>
              </a:rPr>
              <a:t>By</a:t>
            </a:r>
            <a:r>
              <a:rPr sz="1350" spc="-30" dirty="0">
                <a:solidFill>
                  <a:srgbClr val="333333"/>
                </a:solidFill>
                <a:latin typeface="Calibri"/>
                <a:cs typeface="Calibri"/>
              </a:rPr>
              <a:t> </a:t>
            </a:r>
            <a:r>
              <a:rPr sz="1350" dirty="0">
                <a:latin typeface="Calibri"/>
                <a:cs typeface="Calibri"/>
              </a:rPr>
              <a:t>sensing</a:t>
            </a:r>
            <a:r>
              <a:rPr sz="1350" spc="-15" dirty="0">
                <a:latin typeface="Calibri"/>
                <a:cs typeface="Calibri"/>
              </a:rPr>
              <a:t> </a:t>
            </a:r>
            <a:r>
              <a:rPr sz="1350" dirty="0">
                <a:latin typeface="Calibri"/>
                <a:cs typeface="Calibri"/>
              </a:rPr>
              <a:t>changes</a:t>
            </a:r>
            <a:r>
              <a:rPr sz="1350" spc="15" dirty="0">
                <a:latin typeface="Calibri"/>
                <a:cs typeface="Calibri"/>
              </a:rPr>
              <a:t> </a:t>
            </a:r>
            <a:r>
              <a:rPr sz="1350" dirty="0">
                <a:solidFill>
                  <a:srgbClr val="363636"/>
                </a:solidFill>
                <a:latin typeface="Calibri"/>
                <a:cs typeface="Calibri"/>
              </a:rPr>
              <a:t>in</a:t>
            </a:r>
            <a:r>
              <a:rPr sz="1350" spc="-75" dirty="0">
                <a:solidFill>
                  <a:srgbClr val="363636"/>
                </a:solidFill>
                <a:latin typeface="Calibri"/>
                <a:cs typeface="Calibri"/>
              </a:rPr>
              <a:t> </a:t>
            </a:r>
            <a:r>
              <a:rPr sz="1350" spc="-10" dirty="0">
                <a:latin typeface="Calibri"/>
                <a:cs typeface="Calibri"/>
              </a:rPr>
              <a:t>infrared</a:t>
            </a:r>
            <a:r>
              <a:rPr sz="1350" spc="-15" dirty="0">
                <a:latin typeface="Calibri"/>
                <a:cs typeface="Calibri"/>
              </a:rPr>
              <a:t> </a:t>
            </a:r>
            <a:r>
              <a:rPr sz="1350" spc="-10" dirty="0">
                <a:latin typeface="Calibri"/>
                <a:cs typeface="Calibri"/>
              </a:rPr>
              <a:t>radiation</a:t>
            </a:r>
            <a:r>
              <a:rPr sz="1350" spc="10" dirty="0">
                <a:latin typeface="Calibri"/>
                <a:cs typeface="Calibri"/>
              </a:rPr>
              <a:t> </a:t>
            </a:r>
            <a:r>
              <a:rPr sz="1350" spc="-20" dirty="0">
                <a:solidFill>
                  <a:srgbClr val="313131"/>
                </a:solidFill>
                <a:latin typeface="Calibri"/>
                <a:cs typeface="Calibri"/>
              </a:rPr>
              <a:t>emitted</a:t>
            </a:r>
            <a:r>
              <a:rPr sz="1350" spc="-35" dirty="0">
                <a:solidFill>
                  <a:srgbClr val="313131"/>
                </a:solidFill>
                <a:latin typeface="Calibri"/>
                <a:cs typeface="Calibri"/>
              </a:rPr>
              <a:t> </a:t>
            </a:r>
            <a:r>
              <a:rPr sz="1350" dirty="0">
                <a:latin typeface="Calibri"/>
                <a:cs typeface="Calibri"/>
              </a:rPr>
              <a:t>by</a:t>
            </a:r>
            <a:r>
              <a:rPr sz="1350" spc="-75" dirty="0">
                <a:latin typeface="Calibri"/>
                <a:cs typeface="Calibri"/>
              </a:rPr>
              <a:t> </a:t>
            </a:r>
            <a:r>
              <a:rPr sz="1350" spc="-10" dirty="0">
                <a:solidFill>
                  <a:srgbClr val="333333"/>
                </a:solidFill>
                <a:latin typeface="Calibri"/>
                <a:cs typeface="Calibri"/>
              </a:rPr>
              <a:t>objects, </a:t>
            </a:r>
            <a:r>
              <a:rPr sz="1350" dirty="0">
                <a:solidFill>
                  <a:srgbClr val="333333"/>
                </a:solidFill>
                <a:latin typeface="Calibri"/>
                <a:cs typeface="Calibri"/>
              </a:rPr>
              <a:t>these</a:t>
            </a:r>
            <a:r>
              <a:rPr sz="1350" spc="-40" dirty="0">
                <a:solidFill>
                  <a:srgbClr val="333333"/>
                </a:solidFill>
                <a:latin typeface="Calibri"/>
                <a:cs typeface="Calibri"/>
              </a:rPr>
              <a:t> </a:t>
            </a:r>
            <a:r>
              <a:rPr sz="1350" dirty="0">
                <a:solidFill>
                  <a:srgbClr val="333333"/>
                </a:solidFill>
                <a:latin typeface="Calibri"/>
                <a:cs typeface="Calibri"/>
              </a:rPr>
              <a:t>sensors</a:t>
            </a:r>
            <a:r>
              <a:rPr sz="1350" spc="-20" dirty="0">
                <a:solidFill>
                  <a:srgbClr val="333333"/>
                </a:solidFill>
                <a:latin typeface="Calibri"/>
                <a:cs typeface="Calibri"/>
              </a:rPr>
              <a:t> </a:t>
            </a:r>
            <a:r>
              <a:rPr sz="1350" dirty="0">
                <a:solidFill>
                  <a:srgbClr val="333333"/>
                </a:solidFill>
                <a:latin typeface="Calibri"/>
                <a:cs typeface="Calibri"/>
              </a:rPr>
              <a:t>can</a:t>
            </a:r>
            <a:r>
              <a:rPr sz="1350" spc="-55" dirty="0">
                <a:solidFill>
                  <a:srgbClr val="333333"/>
                </a:solidFill>
                <a:latin typeface="Calibri"/>
                <a:cs typeface="Calibri"/>
              </a:rPr>
              <a:t> </a:t>
            </a:r>
            <a:r>
              <a:rPr sz="1350" spc="-10" dirty="0">
                <a:latin typeface="Calibri"/>
                <a:cs typeface="Calibri"/>
              </a:rPr>
              <a:t>alert</a:t>
            </a:r>
            <a:r>
              <a:rPr sz="1350" spc="-55" dirty="0">
                <a:latin typeface="Calibri"/>
                <a:cs typeface="Calibri"/>
              </a:rPr>
              <a:t> </a:t>
            </a:r>
            <a:r>
              <a:rPr sz="1350" spc="-10" dirty="0">
                <a:solidFill>
                  <a:srgbClr val="333333"/>
                </a:solidFill>
                <a:latin typeface="Calibri"/>
                <a:cs typeface="Calibri"/>
              </a:rPr>
              <a:t>homeowners</a:t>
            </a:r>
            <a:r>
              <a:rPr sz="1350" spc="25" dirty="0">
                <a:solidFill>
                  <a:srgbClr val="333333"/>
                </a:solidFill>
                <a:latin typeface="Calibri"/>
                <a:cs typeface="Calibri"/>
              </a:rPr>
              <a:t> </a:t>
            </a:r>
            <a:r>
              <a:rPr sz="1350" dirty="0">
                <a:latin typeface="Calibri"/>
                <a:cs typeface="Calibri"/>
              </a:rPr>
              <a:t>of</a:t>
            </a:r>
            <a:r>
              <a:rPr sz="1350" spc="-75" dirty="0">
                <a:latin typeface="Calibri"/>
                <a:cs typeface="Calibri"/>
              </a:rPr>
              <a:t> </a:t>
            </a:r>
            <a:r>
              <a:rPr sz="1350" dirty="0">
                <a:solidFill>
                  <a:srgbClr val="363636"/>
                </a:solidFill>
                <a:latin typeface="Calibri"/>
                <a:cs typeface="Calibri"/>
              </a:rPr>
              <a:t>any</a:t>
            </a:r>
            <a:r>
              <a:rPr sz="1350" spc="-75" dirty="0">
                <a:solidFill>
                  <a:srgbClr val="363636"/>
                </a:solidFill>
                <a:latin typeface="Calibri"/>
                <a:cs typeface="Calibri"/>
              </a:rPr>
              <a:t> </a:t>
            </a:r>
            <a:r>
              <a:rPr sz="1350" spc="-20" dirty="0">
                <a:solidFill>
                  <a:srgbClr val="313131"/>
                </a:solidFill>
                <a:latin typeface="Calibri"/>
                <a:cs typeface="Calibri"/>
              </a:rPr>
              <a:t>potential</a:t>
            </a:r>
            <a:r>
              <a:rPr sz="1350" spc="10" dirty="0">
                <a:solidFill>
                  <a:srgbClr val="313131"/>
                </a:solidFill>
                <a:latin typeface="Calibri"/>
                <a:cs typeface="Calibri"/>
              </a:rPr>
              <a:t> </a:t>
            </a:r>
            <a:r>
              <a:rPr sz="1350" spc="-10" dirty="0">
                <a:solidFill>
                  <a:srgbClr val="333333"/>
                </a:solidFill>
                <a:latin typeface="Calibri"/>
                <a:cs typeface="Calibri"/>
              </a:rPr>
              <a:t>intruders,</a:t>
            </a:r>
            <a:r>
              <a:rPr sz="1350" dirty="0">
                <a:solidFill>
                  <a:srgbClr val="333333"/>
                </a:solidFill>
                <a:latin typeface="Calibri"/>
                <a:cs typeface="Calibri"/>
              </a:rPr>
              <a:t> </a:t>
            </a:r>
            <a:r>
              <a:rPr sz="1350" spc="-10" dirty="0">
                <a:solidFill>
                  <a:srgbClr val="313131"/>
                </a:solidFill>
                <a:latin typeface="Calibri"/>
                <a:cs typeface="Calibri"/>
              </a:rPr>
              <a:t>enhancing </a:t>
            </a:r>
            <a:r>
              <a:rPr sz="1350" spc="-20" dirty="0">
                <a:latin typeface="Calibri"/>
                <a:cs typeface="Calibri"/>
              </a:rPr>
              <a:t>safety</a:t>
            </a:r>
            <a:r>
              <a:rPr sz="1350" dirty="0">
                <a:latin typeface="Calibri"/>
                <a:cs typeface="Calibri"/>
              </a:rPr>
              <a:t> and</a:t>
            </a:r>
            <a:r>
              <a:rPr sz="1350" spc="-10" dirty="0">
                <a:latin typeface="Calibri"/>
                <a:cs typeface="Calibri"/>
              </a:rPr>
              <a:t> security </a:t>
            </a:r>
            <a:r>
              <a:rPr sz="1350" dirty="0">
                <a:latin typeface="Calibri"/>
                <a:cs typeface="Calibri"/>
              </a:rPr>
              <a:t>in</a:t>
            </a:r>
            <a:r>
              <a:rPr sz="1350" spc="-70" dirty="0">
                <a:latin typeface="Calibri"/>
                <a:cs typeface="Calibri"/>
              </a:rPr>
              <a:t> </a:t>
            </a:r>
            <a:r>
              <a:rPr sz="1350" spc="-20" dirty="0">
                <a:solidFill>
                  <a:srgbClr val="333333"/>
                </a:solidFill>
                <a:latin typeface="Calibri"/>
                <a:cs typeface="Calibri"/>
              </a:rPr>
              <a:t>residential</a:t>
            </a:r>
            <a:r>
              <a:rPr sz="1350" spc="-5" dirty="0">
                <a:solidFill>
                  <a:srgbClr val="333333"/>
                </a:solidFill>
                <a:latin typeface="Calibri"/>
                <a:cs typeface="Calibri"/>
              </a:rPr>
              <a:t> </a:t>
            </a:r>
            <a:r>
              <a:rPr sz="1350" spc="-10" dirty="0">
                <a:latin typeface="Calibri"/>
                <a:cs typeface="Calibri"/>
              </a:rPr>
              <a:t>areas.</a:t>
            </a:r>
            <a:endParaRPr sz="135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759" y="273050"/>
            <a:ext cx="4603115" cy="231140"/>
          </a:xfrm>
          <a:prstGeom prst="rect">
            <a:avLst/>
          </a:prstGeom>
        </p:spPr>
        <p:txBody>
          <a:bodyPr vert="horz" wrap="square" lIns="0" tIns="12700" rIns="0" bIns="0" rtlCol="0">
            <a:spAutoFit/>
          </a:bodyPr>
          <a:lstStyle/>
          <a:p>
            <a:pPr marL="12700">
              <a:lnSpc>
                <a:spcPct val="100000"/>
              </a:lnSpc>
              <a:spcBef>
                <a:spcPts val="100"/>
              </a:spcBef>
            </a:pPr>
            <a:r>
              <a:rPr sz="1350" spc="-90" dirty="0">
                <a:solidFill>
                  <a:srgbClr val="333333"/>
                </a:solidFill>
                <a:latin typeface="Times New Roman"/>
                <a:cs typeface="Times New Roman"/>
              </a:rPr>
              <a:t>UNDERSTANDING</a:t>
            </a:r>
            <a:r>
              <a:rPr sz="1350" spc="120" dirty="0">
                <a:solidFill>
                  <a:srgbClr val="333333"/>
                </a:solidFill>
                <a:latin typeface="Times New Roman"/>
                <a:cs typeface="Times New Roman"/>
              </a:rPr>
              <a:t> </a:t>
            </a:r>
            <a:r>
              <a:rPr sz="1350" spc="-110" dirty="0">
                <a:solidFill>
                  <a:srgbClr val="333333"/>
                </a:solidFill>
                <a:latin typeface="Times New Roman"/>
                <a:cs typeface="Times New Roman"/>
              </a:rPr>
              <a:t>BLUETOOTH</a:t>
            </a:r>
            <a:r>
              <a:rPr sz="1350" spc="105" dirty="0">
                <a:solidFill>
                  <a:srgbClr val="333333"/>
                </a:solidFill>
                <a:latin typeface="Times New Roman"/>
                <a:cs typeface="Times New Roman"/>
              </a:rPr>
              <a:t> </a:t>
            </a:r>
            <a:r>
              <a:rPr sz="1350" spc="-90" dirty="0">
                <a:latin typeface="Times New Roman"/>
                <a:cs typeface="Times New Roman"/>
              </a:rPr>
              <a:t>SENSORS</a:t>
            </a:r>
            <a:r>
              <a:rPr sz="1350" spc="25" dirty="0">
                <a:latin typeface="Times New Roman"/>
                <a:cs typeface="Times New Roman"/>
              </a:rPr>
              <a:t> </a:t>
            </a:r>
            <a:r>
              <a:rPr sz="1350" spc="-114" dirty="0">
                <a:solidFill>
                  <a:srgbClr val="333333"/>
                </a:solidFill>
                <a:latin typeface="Times New Roman"/>
                <a:cs typeface="Times New Roman"/>
              </a:rPr>
              <a:t>AND</a:t>
            </a:r>
            <a:r>
              <a:rPr sz="1350" spc="-75" dirty="0">
                <a:solidFill>
                  <a:srgbClr val="333333"/>
                </a:solidFill>
                <a:latin typeface="Times New Roman"/>
                <a:cs typeface="Times New Roman"/>
              </a:rPr>
              <a:t> </a:t>
            </a:r>
            <a:r>
              <a:rPr sz="1350" spc="-45" dirty="0">
                <a:solidFill>
                  <a:srgbClr val="343434"/>
                </a:solidFill>
                <a:latin typeface="Times New Roman"/>
                <a:cs typeface="Times New Roman"/>
              </a:rPr>
              <a:t>THEIR</a:t>
            </a:r>
            <a:r>
              <a:rPr sz="1350" spc="10" dirty="0">
                <a:solidFill>
                  <a:srgbClr val="343434"/>
                </a:solidFill>
                <a:latin typeface="Times New Roman"/>
                <a:cs typeface="Times New Roman"/>
              </a:rPr>
              <a:t> </a:t>
            </a:r>
            <a:r>
              <a:rPr sz="1350" spc="-10" dirty="0">
                <a:solidFill>
                  <a:srgbClr val="343434"/>
                </a:solidFill>
                <a:latin typeface="Times New Roman"/>
                <a:cs typeface="Times New Roman"/>
              </a:rPr>
              <a:t>IMPACT</a:t>
            </a:r>
            <a:endParaRPr sz="1350">
              <a:latin typeface="Times New Roman"/>
              <a:cs typeface="Times New Roman"/>
            </a:endParaRPr>
          </a:p>
        </p:txBody>
      </p:sp>
      <p:sp>
        <p:nvSpPr>
          <p:cNvPr id="3" name="object 3"/>
          <p:cNvSpPr txBox="1"/>
          <p:nvPr/>
        </p:nvSpPr>
        <p:spPr>
          <a:xfrm>
            <a:off x="535633" y="685748"/>
            <a:ext cx="3356610" cy="3467735"/>
          </a:xfrm>
          <a:prstGeom prst="rect">
            <a:avLst/>
          </a:prstGeom>
        </p:spPr>
        <p:txBody>
          <a:bodyPr vert="horz" wrap="square" lIns="0" tIns="80645" rIns="0" bIns="0" rtlCol="0">
            <a:spAutoFit/>
          </a:bodyPr>
          <a:lstStyle/>
          <a:p>
            <a:pPr marL="13970">
              <a:lnSpc>
                <a:spcPct val="100000"/>
              </a:lnSpc>
              <a:spcBef>
                <a:spcPts val="635"/>
              </a:spcBef>
            </a:pPr>
            <a:r>
              <a:rPr sz="900" spc="-35" dirty="0">
                <a:solidFill>
                  <a:srgbClr val="343434"/>
                </a:solidFill>
                <a:latin typeface="Arial MT"/>
                <a:cs typeface="Arial MT"/>
              </a:rPr>
              <a:t>WHATARE</a:t>
            </a:r>
            <a:r>
              <a:rPr sz="900" spc="-25" dirty="0">
                <a:solidFill>
                  <a:srgbClr val="343434"/>
                </a:solidFill>
                <a:latin typeface="Arial MT"/>
                <a:cs typeface="Arial MT"/>
              </a:rPr>
              <a:t> </a:t>
            </a:r>
            <a:r>
              <a:rPr sz="900" spc="-65" dirty="0">
                <a:solidFill>
                  <a:srgbClr val="363636"/>
                </a:solidFill>
                <a:latin typeface="Arial MT"/>
                <a:cs typeface="Arial MT"/>
              </a:rPr>
              <a:t>BLUETOOTH</a:t>
            </a:r>
            <a:r>
              <a:rPr sz="900" spc="20" dirty="0">
                <a:solidFill>
                  <a:srgbClr val="363636"/>
                </a:solidFill>
                <a:latin typeface="Arial MT"/>
                <a:cs typeface="Arial MT"/>
              </a:rPr>
              <a:t> </a:t>
            </a:r>
            <a:r>
              <a:rPr sz="900" spc="-10" dirty="0">
                <a:solidFill>
                  <a:srgbClr val="343434"/>
                </a:solidFill>
                <a:latin typeface="Arial MT"/>
                <a:cs typeface="Arial MT"/>
              </a:rPr>
              <a:t>SENSORS?</a:t>
            </a:r>
            <a:endParaRPr sz="900">
              <a:latin typeface="Arial MT"/>
              <a:cs typeface="Arial MT"/>
            </a:endParaRPr>
          </a:p>
          <a:p>
            <a:pPr marL="13335" marR="5080" indent="5080">
              <a:lnSpc>
                <a:spcPct val="128499"/>
              </a:lnSpc>
              <a:spcBef>
                <a:spcPts val="254"/>
              </a:spcBef>
            </a:pPr>
            <a:r>
              <a:rPr sz="1000" spc="-10" dirty="0">
                <a:solidFill>
                  <a:srgbClr val="343434"/>
                </a:solidFill>
                <a:latin typeface="Arial MT"/>
                <a:cs typeface="Arial MT"/>
              </a:rPr>
              <a:t>Bluetooth</a:t>
            </a:r>
            <a:r>
              <a:rPr sz="1000" spc="-50" dirty="0">
                <a:solidFill>
                  <a:srgbClr val="343434"/>
                </a:solidFill>
                <a:latin typeface="Arial MT"/>
                <a:cs typeface="Arial MT"/>
              </a:rPr>
              <a:t> </a:t>
            </a:r>
            <a:r>
              <a:rPr sz="1000" spc="-30" dirty="0">
                <a:solidFill>
                  <a:srgbClr val="343434"/>
                </a:solidFill>
                <a:latin typeface="Arial MT"/>
                <a:cs typeface="Arial MT"/>
              </a:rPr>
              <a:t>sensors</a:t>
            </a:r>
            <a:r>
              <a:rPr sz="1000" dirty="0">
                <a:solidFill>
                  <a:srgbClr val="343434"/>
                </a:solidFill>
                <a:latin typeface="Arial MT"/>
                <a:cs typeface="Arial MT"/>
              </a:rPr>
              <a:t> </a:t>
            </a:r>
            <a:r>
              <a:rPr sz="1000" spc="-20" dirty="0">
                <a:solidFill>
                  <a:srgbClr val="343434"/>
                </a:solidFill>
                <a:latin typeface="Arial MT"/>
                <a:cs typeface="Arial MT"/>
              </a:rPr>
              <a:t>are</a:t>
            </a:r>
            <a:r>
              <a:rPr sz="1000" spc="-30" dirty="0">
                <a:solidFill>
                  <a:srgbClr val="343434"/>
                </a:solidFill>
                <a:latin typeface="Arial MT"/>
                <a:cs typeface="Arial MT"/>
              </a:rPr>
              <a:t> </a:t>
            </a:r>
            <a:r>
              <a:rPr sz="1000" spc="-45" dirty="0">
                <a:solidFill>
                  <a:srgbClr val="333333"/>
                </a:solidFill>
                <a:latin typeface="Arial MT"/>
                <a:cs typeface="Arial MT"/>
              </a:rPr>
              <a:t>devices</a:t>
            </a:r>
            <a:r>
              <a:rPr sz="1000" spc="-25" dirty="0">
                <a:solidFill>
                  <a:srgbClr val="333333"/>
                </a:solidFill>
                <a:latin typeface="Arial MT"/>
                <a:cs typeface="Arial MT"/>
              </a:rPr>
              <a:t> </a:t>
            </a:r>
            <a:r>
              <a:rPr sz="1000" dirty="0">
                <a:solidFill>
                  <a:srgbClr val="333333"/>
                </a:solidFill>
                <a:latin typeface="Arial MT"/>
                <a:cs typeface="Arial MT"/>
              </a:rPr>
              <a:t>that</a:t>
            </a:r>
            <a:r>
              <a:rPr sz="1000" spc="-70" dirty="0">
                <a:solidFill>
                  <a:srgbClr val="333333"/>
                </a:solidFill>
                <a:latin typeface="Arial MT"/>
                <a:cs typeface="Arial MT"/>
              </a:rPr>
              <a:t> </a:t>
            </a:r>
            <a:r>
              <a:rPr sz="1000" spc="-10" dirty="0">
                <a:solidFill>
                  <a:srgbClr val="313131"/>
                </a:solidFill>
                <a:latin typeface="Arial MT"/>
                <a:cs typeface="Arial MT"/>
              </a:rPr>
              <a:t>facilitate</a:t>
            </a:r>
            <a:r>
              <a:rPr sz="1000" dirty="0">
                <a:solidFill>
                  <a:srgbClr val="313131"/>
                </a:solidFill>
                <a:latin typeface="Arial MT"/>
                <a:cs typeface="Arial MT"/>
              </a:rPr>
              <a:t> </a:t>
            </a:r>
            <a:r>
              <a:rPr sz="1000" spc="-10" dirty="0">
                <a:solidFill>
                  <a:srgbClr val="313131"/>
                </a:solidFill>
                <a:latin typeface="Arial MT"/>
                <a:cs typeface="Arial MT"/>
              </a:rPr>
              <a:t>wireless </a:t>
            </a:r>
            <a:r>
              <a:rPr sz="1050" spc="-50" dirty="0">
                <a:solidFill>
                  <a:srgbClr val="333333"/>
                </a:solidFill>
                <a:latin typeface="Arial MT"/>
                <a:cs typeface="Arial MT"/>
              </a:rPr>
              <a:t>communication</a:t>
            </a:r>
            <a:r>
              <a:rPr sz="1050" spc="105" dirty="0">
                <a:solidFill>
                  <a:srgbClr val="333333"/>
                </a:solidFill>
                <a:latin typeface="Arial MT"/>
                <a:cs typeface="Arial MT"/>
              </a:rPr>
              <a:t> </a:t>
            </a:r>
            <a:r>
              <a:rPr sz="1050" spc="-75" dirty="0">
                <a:solidFill>
                  <a:srgbClr val="343434"/>
                </a:solidFill>
                <a:latin typeface="Arial MT"/>
                <a:cs typeface="Arial MT"/>
              </a:rPr>
              <a:t>between</a:t>
            </a:r>
            <a:r>
              <a:rPr sz="1050" spc="5" dirty="0">
                <a:solidFill>
                  <a:srgbClr val="343434"/>
                </a:solidFill>
                <a:latin typeface="Arial MT"/>
                <a:cs typeface="Arial MT"/>
              </a:rPr>
              <a:t> </a:t>
            </a:r>
            <a:r>
              <a:rPr sz="1050" spc="-50" dirty="0">
                <a:solidFill>
                  <a:srgbClr val="343434"/>
                </a:solidFill>
                <a:latin typeface="Arial MT"/>
                <a:cs typeface="Arial MT"/>
              </a:rPr>
              <a:t>various</a:t>
            </a:r>
            <a:r>
              <a:rPr sz="1050" spc="15" dirty="0">
                <a:solidFill>
                  <a:srgbClr val="343434"/>
                </a:solidFill>
                <a:latin typeface="Arial MT"/>
                <a:cs typeface="Arial MT"/>
              </a:rPr>
              <a:t> </a:t>
            </a:r>
            <a:r>
              <a:rPr sz="1050" spc="-45" dirty="0">
                <a:solidFill>
                  <a:srgbClr val="343434"/>
                </a:solidFill>
                <a:latin typeface="Arial MT"/>
                <a:cs typeface="Arial MT"/>
              </a:rPr>
              <a:t>electronic</a:t>
            </a:r>
            <a:r>
              <a:rPr sz="1050" spc="50" dirty="0">
                <a:solidFill>
                  <a:srgbClr val="343434"/>
                </a:solidFill>
                <a:latin typeface="Arial MT"/>
                <a:cs typeface="Arial MT"/>
              </a:rPr>
              <a:t> </a:t>
            </a:r>
            <a:r>
              <a:rPr sz="1050" spc="-85" dirty="0">
                <a:solidFill>
                  <a:srgbClr val="363636"/>
                </a:solidFill>
                <a:latin typeface="Arial MT"/>
                <a:cs typeface="Arial MT"/>
              </a:rPr>
              <a:t>devices</a:t>
            </a:r>
            <a:r>
              <a:rPr sz="1050" spc="5" dirty="0">
                <a:solidFill>
                  <a:srgbClr val="363636"/>
                </a:solidFill>
                <a:latin typeface="Arial MT"/>
                <a:cs typeface="Arial MT"/>
              </a:rPr>
              <a:t> </a:t>
            </a:r>
            <a:r>
              <a:rPr sz="1050" spc="-55" dirty="0">
                <a:solidFill>
                  <a:srgbClr val="383838"/>
                </a:solidFill>
                <a:latin typeface="Arial MT"/>
                <a:cs typeface="Arial MT"/>
              </a:rPr>
              <a:t>over</a:t>
            </a:r>
            <a:r>
              <a:rPr sz="1050" spc="20" dirty="0">
                <a:solidFill>
                  <a:srgbClr val="383838"/>
                </a:solidFill>
                <a:latin typeface="Arial MT"/>
                <a:cs typeface="Arial MT"/>
              </a:rPr>
              <a:t> </a:t>
            </a:r>
            <a:r>
              <a:rPr sz="1050" spc="-10" dirty="0">
                <a:solidFill>
                  <a:srgbClr val="363636"/>
                </a:solidFill>
                <a:latin typeface="Arial MT"/>
                <a:cs typeface="Arial MT"/>
              </a:rPr>
              <a:t>short </a:t>
            </a:r>
            <a:r>
              <a:rPr sz="1000" spc="-40" dirty="0">
                <a:solidFill>
                  <a:srgbClr val="343434"/>
                </a:solidFill>
                <a:latin typeface="Arial MT"/>
                <a:cs typeface="Arial MT"/>
              </a:rPr>
              <a:t>distances,</a:t>
            </a:r>
            <a:r>
              <a:rPr sz="1000" spc="-10" dirty="0">
                <a:solidFill>
                  <a:srgbClr val="343434"/>
                </a:solidFill>
                <a:latin typeface="Arial MT"/>
                <a:cs typeface="Arial MT"/>
              </a:rPr>
              <a:t> </a:t>
            </a:r>
            <a:r>
              <a:rPr sz="1000" spc="-20" dirty="0">
                <a:solidFill>
                  <a:srgbClr val="333333"/>
                </a:solidFill>
                <a:latin typeface="Arial MT"/>
                <a:cs typeface="Arial MT"/>
              </a:rPr>
              <a:t>typically</a:t>
            </a:r>
            <a:r>
              <a:rPr sz="1000" spc="5" dirty="0">
                <a:solidFill>
                  <a:srgbClr val="333333"/>
                </a:solidFill>
                <a:latin typeface="Arial MT"/>
                <a:cs typeface="Arial MT"/>
              </a:rPr>
              <a:t> </a:t>
            </a:r>
            <a:r>
              <a:rPr sz="1000" dirty="0">
                <a:solidFill>
                  <a:srgbClr val="343434"/>
                </a:solidFill>
                <a:latin typeface="Arial MT"/>
                <a:cs typeface="Arial MT"/>
              </a:rPr>
              <a:t>within</a:t>
            </a:r>
            <a:r>
              <a:rPr sz="1000" spc="60" dirty="0">
                <a:solidFill>
                  <a:srgbClr val="343434"/>
                </a:solidFill>
                <a:latin typeface="Arial MT"/>
                <a:cs typeface="Arial MT"/>
              </a:rPr>
              <a:t> </a:t>
            </a:r>
            <a:r>
              <a:rPr sz="1000" spc="-130" dirty="0">
                <a:solidFill>
                  <a:srgbClr val="363636"/>
                </a:solidFill>
                <a:latin typeface="Arial MT"/>
                <a:cs typeface="Arial MT"/>
              </a:rPr>
              <a:t>a</a:t>
            </a:r>
            <a:r>
              <a:rPr sz="1000" spc="25" dirty="0">
                <a:solidFill>
                  <a:srgbClr val="363636"/>
                </a:solidFill>
                <a:latin typeface="Arial MT"/>
                <a:cs typeface="Arial MT"/>
              </a:rPr>
              <a:t> </a:t>
            </a:r>
            <a:r>
              <a:rPr sz="1000" spc="-35" dirty="0">
                <a:solidFill>
                  <a:srgbClr val="343434"/>
                </a:solidFill>
                <a:latin typeface="Arial MT"/>
                <a:cs typeface="Arial MT"/>
              </a:rPr>
              <a:t>range</a:t>
            </a:r>
            <a:r>
              <a:rPr sz="1000" spc="-10" dirty="0">
                <a:solidFill>
                  <a:srgbClr val="343434"/>
                </a:solidFill>
                <a:latin typeface="Arial MT"/>
                <a:cs typeface="Arial MT"/>
              </a:rPr>
              <a:t> </a:t>
            </a:r>
            <a:r>
              <a:rPr sz="1000" dirty="0">
                <a:solidFill>
                  <a:srgbClr val="343434"/>
                </a:solidFill>
                <a:latin typeface="Arial MT"/>
                <a:cs typeface="Arial MT"/>
              </a:rPr>
              <a:t>of</a:t>
            </a:r>
            <a:r>
              <a:rPr sz="1000" spc="-70" dirty="0">
                <a:solidFill>
                  <a:srgbClr val="343434"/>
                </a:solidFill>
                <a:latin typeface="Arial MT"/>
                <a:cs typeface="Arial MT"/>
              </a:rPr>
              <a:t> </a:t>
            </a:r>
            <a:r>
              <a:rPr sz="1000" spc="-20" dirty="0">
                <a:solidFill>
                  <a:srgbClr val="363636"/>
                </a:solidFill>
                <a:latin typeface="Arial MT"/>
                <a:cs typeface="Arial MT"/>
              </a:rPr>
              <a:t>10</a:t>
            </a:r>
            <a:r>
              <a:rPr sz="1000" spc="-55" dirty="0">
                <a:solidFill>
                  <a:srgbClr val="363636"/>
                </a:solidFill>
                <a:latin typeface="Arial MT"/>
                <a:cs typeface="Arial MT"/>
              </a:rPr>
              <a:t> </a:t>
            </a:r>
            <a:r>
              <a:rPr sz="1000" dirty="0">
                <a:solidFill>
                  <a:srgbClr val="363636"/>
                </a:solidFill>
                <a:latin typeface="Arial MT"/>
                <a:cs typeface="Arial MT"/>
              </a:rPr>
              <a:t>to</a:t>
            </a:r>
            <a:r>
              <a:rPr sz="1000" spc="-80" dirty="0">
                <a:solidFill>
                  <a:srgbClr val="363636"/>
                </a:solidFill>
                <a:latin typeface="Arial MT"/>
                <a:cs typeface="Arial MT"/>
              </a:rPr>
              <a:t> </a:t>
            </a:r>
            <a:r>
              <a:rPr sz="1000" spc="-20" dirty="0">
                <a:solidFill>
                  <a:srgbClr val="333333"/>
                </a:solidFill>
                <a:latin typeface="Arial MT"/>
                <a:cs typeface="Arial MT"/>
              </a:rPr>
              <a:t>100 </a:t>
            </a:r>
            <a:r>
              <a:rPr sz="1000" spc="-25" dirty="0">
                <a:solidFill>
                  <a:srgbClr val="343434"/>
                </a:solidFill>
                <a:latin typeface="Arial MT"/>
                <a:cs typeface="Arial MT"/>
              </a:rPr>
              <a:t>meters. </a:t>
            </a:r>
            <a:r>
              <a:rPr sz="1000" spc="-20" dirty="0">
                <a:solidFill>
                  <a:srgbClr val="333333"/>
                </a:solidFill>
                <a:latin typeface="Arial MT"/>
                <a:cs typeface="Arial MT"/>
              </a:rPr>
              <a:t>This </a:t>
            </a:r>
            <a:r>
              <a:rPr sz="1000" spc="-20" dirty="0">
                <a:solidFill>
                  <a:srgbClr val="313131"/>
                </a:solidFill>
                <a:latin typeface="Arial MT"/>
                <a:cs typeface="Arial MT"/>
              </a:rPr>
              <a:t>technology</a:t>
            </a:r>
            <a:r>
              <a:rPr sz="1000" spc="-15" dirty="0">
                <a:solidFill>
                  <a:srgbClr val="313131"/>
                </a:solidFill>
                <a:latin typeface="Arial MT"/>
                <a:cs typeface="Arial MT"/>
              </a:rPr>
              <a:t> </a:t>
            </a:r>
            <a:r>
              <a:rPr sz="1000" spc="-30" dirty="0">
                <a:solidFill>
                  <a:srgbClr val="343434"/>
                </a:solidFill>
                <a:latin typeface="Arial MT"/>
                <a:cs typeface="Arial MT"/>
              </a:rPr>
              <a:t>plays</a:t>
            </a:r>
            <a:r>
              <a:rPr sz="1000" spc="-35" dirty="0">
                <a:solidFill>
                  <a:srgbClr val="343434"/>
                </a:solidFill>
                <a:latin typeface="Arial MT"/>
                <a:cs typeface="Arial MT"/>
              </a:rPr>
              <a:t> </a:t>
            </a:r>
            <a:r>
              <a:rPr sz="1000" spc="-100" dirty="0">
                <a:solidFill>
                  <a:srgbClr val="3B3B3B"/>
                </a:solidFill>
                <a:latin typeface="Arial MT"/>
                <a:cs typeface="Arial MT"/>
              </a:rPr>
              <a:t>a</a:t>
            </a:r>
            <a:r>
              <a:rPr sz="1000" dirty="0">
                <a:solidFill>
                  <a:srgbClr val="3B3B3B"/>
                </a:solidFill>
                <a:latin typeface="Arial MT"/>
                <a:cs typeface="Arial MT"/>
              </a:rPr>
              <a:t> </a:t>
            </a:r>
            <a:r>
              <a:rPr sz="1000" spc="-25" dirty="0">
                <a:solidFill>
                  <a:srgbClr val="313131"/>
                </a:solidFill>
                <a:latin typeface="Arial MT"/>
                <a:cs typeface="Arial MT"/>
              </a:rPr>
              <a:t>crucial</a:t>
            </a:r>
            <a:r>
              <a:rPr sz="1000" spc="-15" dirty="0">
                <a:solidFill>
                  <a:srgbClr val="313131"/>
                </a:solidFill>
                <a:latin typeface="Arial MT"/>
                <a:cs typeface="Arial MT"/>
              </a:rPr>
              <a:t> </a:t>
            </a:r>
            <a:r>
              <a:rPr sz="1000" spc="-10" dirty="0">
                <a:solidFill>
                  <a:srgbClr val="343434"/>
                </a:solidFill>
                <a:latin typeface="Arial MT"/>
                <a:cs typeface="Arial MT"/>
              </a:rPr>
              <a:t>role</a:t>
            </a:r>
            <a:r>
              <a:rPr sz="1000" spc="-25" dirty="0">
                <a:solidFill>
                  <a:srgbClr val="343434"/>
                </a:solidFill>
                <a:latin typeface="Arial MT"/>
                <a:cs typeface="Arial MT"/>
              </a:rPr>
              <a:t> </a:t>
            </a:r>
            <a:r>
              <a:rPr sz="1000" dirty="0">
                <a:solidFill>
                  <a:srgbClr val="343434"/>
                </a:solidFill>
                <a:latin typeface="Arial MT"/>
                <a:cs typeface="Arial MT"/>
              </a:rPr>
              <a:t>in</a:t>
            </a:r>
            <a:r>
              <a:rPr sz="1000" spc="-40" dirty="0">
                <a:solidFill>
                  <a:srgbClr val="343434"/>
                </a:solidFill>
                <a:latin typeface="Arial MT"/>
                <a:cs typeface="Arial MT"/>
              </a:rPr>
              <a:t> </a:t>
            </a:r>
            <a:r>
              <a:rPr sz="1000" spc="-10" dirty="0">
                <a:solidFill>
                  <a:srgbClr val="343434"/>
                </a:solidFill>
                <a:latin typeface="Arial MT"/>
                <a:cs typeface="Arial MT"/>
              </a:rPr>
              <a:t>the</a:t>
            </a:r>
            <a:r>
              <a:rPr sz="1000" spc="-60" dirty="0">
                <a:solidFill>
                  <a:srgbClr val="343434"/>
                </a:solidFill>
                <a:latin typeface="Arial MT"/>
                <a:cs typeface="Arial MT"/>
              </a:rPr>
              <a:t> </a:t>
            </a:r>
            <a:r>
              <a:rPr sz="1000" dirty="0">
                <a:solidFill>
                  <a:srgbClr val="343434"/>
                </a:solidFill>
                <a:latin typeface="Arial MT"/>
                <a:cs typeface="Arial MT"/>
              </a:rPr>
              <a:t>Internet</a:t>
            </a:r>
            <a:r>
              <a:rPr sz="1000" spc="10" dirty="0">
                <a:solidFill>
                  <a:srgbClr val="343434"/>
                </a:solidFill>
                <a:latin typeface="Arial MT"/>
                <a:cs typeface="Arial MT"/>
              </a:rPr>
              <a:t> </a:t>
            </a:r>
            <a:r>
              <a:rPr sz="1000" dirty="0">
                <a:solidFill>
                  <a:srgbClr val="363636"/>
                </a:solidFill>
                <a:latin typeface="Arial MT"/>
                <a:cs typeface="Arial MT"/>
              </a:rPr>
              <a:t>of</a:t>
            </a:r>
            <a:r>
              <a:rPr sz="1000" spc="-45" dirty="0">
                <a:solidFill>
                  <a:srgbClr val="363636"/>
                </a:solidFill>
                <a:latin typeface="Arial MT"/>
                <a:cs typeface="Arial MT"/>
              </a:rPr>
              <a:t> </a:t>
            </a:r>
            <a:r>
              <a:rPr sz="1000" spc="-45" dirty="0">
                <a:solidFill>
                  <a:srgbClr val="333333"/>
                </a:solidFill>
                <a:latin typeface="Arial MT"/>
                <a:cs typeface="Arial MT"/>
              </a:rPr>
              <a:t>Things</a:t>
            </a:r>
            <a:r>
              <a:rPr sz="1000" spc="-25" dirty="0">
                <a:solidFill>
                  <a:srgbClr val="333333"/>
                </a:solidFill>
                <a:latin typeface="Arial MT"/>
                <a:cs typeface="Arial MT"/>
              </a:rPr>
              <a:t> </a:t>
            </a:r>
            <a:r>
              <a:rPr sz="1000" spc="-20" dirty="0">
                <a:solidFill>
                  <a:srgbClr val="363636"/>
                </a:solidFill>
                <a:latin typeface="Arial MT"/>
                <a:cs typeface="Arial MT"/>
              </a:rPr>
              <a:t>(IoT) </a:t>
            </a:r>
            <a:r>
              <a:rPr sz="1050" spc="-75" dirty="0">
                <a:solidFill>
                  <a:srgbClr val="333333"/>
                </a:solidFill>
                <a:latin typeface="Arial MT"/>
                <a:cs typeface="Arial MT"/>
              </a:rPr>
              <a:t>ecosystem</a:t>
            </a:r>
            <a:r>
              <a:rPr sz="1050" spc="75" dirty="0">
                <a:solidFill>
                  <a:srgbClr val="333333"/>
                </a:solidFill>
                <a:latin typeface="Arial MT"/>
                <a:cs typeface="Arial MT"/>
              </a:rPr>
              <a:t> </a:t>
            </a:r>
            <a:r>
              <a:rPr sz="1050" spc="-75" dirty="0">
                <a:solidFill>
                  <a:srgbClr val="363636"/>
                </a:solidFill>
                <a:latin typeface="Arial MT"/>
                <a:cs typeface="Arial MT"/>
              </a:rPr>
              <a:t>by</a:t>
            </a:r>
            <a:r>
              <a:rPr sz="1050" spc="-40" dirty="0">
                <a:solidFill>
                  <a:srgbClr val="363636"/>
                </a:solidFill>
                <a:latin typeface="Arial MT"/>
                <a:cs typeface="Arial MT"/>
              </a:rPr>
              <a:t> </a:t>
            </a:r>
            <a:r>
              <a:rPr sz="1050" spc="-55" dirty="0">
                <a:solidFill>
                  <a:srgbClr val="343434"/>
                </a:solidFill>
                <a:latin typeface="Arial MT"/>
                <a:cs typeface="Arial MT"/>
              </a:rPr>
              <a:t>enabling</a:t>
            </a:r>
            <a:r>
              <a:rPr sz="1050" spc="-5" dirty="0">
                <a:solidFill>
                  <a:srgbClr val="343434"/>
                </a:solidFill>
                <a:latin typeface="Arial MT"/>
                <a:cs typeface="Arial MT"/>
              </a:rPr>
              <a:t> </a:t>
            </a:r>
            <a:r>
              <a:rPr sz="1050" spc="-85" dirty="0">
                <a:solidFill>
                  <a:srgbClr val="333333"/>
                </a:solidFill>
                <a:latin typeface="Arial MT"/>
                <a:cs typeface="Arial MT"/>
              </a:rPr>
              <a:t>devices</a:t>
            </a:r>
            <a:r>
              <a:rPr sz="1050" spc="10" dirty="0">
                <a:solidFill>
                  <a:srgbClr val="333333"/>
                </a:solidFill>
                <a:latin typeface="Arial MT"/>
                <a:cs typeface="Arial MT"/>
              </a:rPr>
              <a:t> </a:t>
            </a:r>
            <a:r>
              <a:rPr sz="1050" dirty="0">
                <a:solidFill>
                  <a:srgbClr val="363636"/>
                </a:solidFill>
                <a:latin typeface="Arial MT"/>
                <a:cs typeface="Arial MT"/>
              </a:rPr>
              <a:t>to</a:t>
            </a:r>
            <a:r>
              <a:rPr sz="1050" spc="-30" dirty="0">
                <a:solidFill>
                  <a:srgbClr val="363636"/>
                </a:solidFill>
                <a:latin typeface="Arial MT"/>
                <a:cs typeface="Arial MT"/>
              </a:rPr>
              <a:t> </a:t>
            </a:r>
            <a:r>
              <a:rPr sz="1050" spc="-75" dirty="0">
                <a:solidFill>
                  <a:srgbClr val="383838"/>
                </a:solidFill>
                <a:latin typeface="Arial MT"/>
                <a:cs typeface="Arial MT"/>
              </a:rPr>
              <a:t>share</a:t>
            </a:r>
            <a:r>
              <a:rPr sz="1050" spc="20" dirty="0">
                <a:solidFill>
                  <a:srgbClr val="383838"/>
                </a:solidFill>
                <a:latin typeface="Arial MT"/>
                <a:cs typeface="Arial MT"/>
              </a:rPr>
              <a:t> </a:t>
            </a:r>
            <a:r>
              <a:rPr sz="1050" spc="-60" dirty="0">
                <a:solidFill>
                  <a:srgbClr val="343434"/>
                </a:solidFill>
                <a:latin typeface="Arial MT"/>
                <a:cs typeface="Arial MT"/>
              </a:rPr>
              <a:t>data</a:t>
            </a:r>
            <a:r>
              <a:rPr sz="1050" spc="20" dirty="0">
                <a:solidFill>
                  <a:srgbClr val="343434"/>
                </a:solidFill>
                <a:latin typeface="Arial MT"/>
                <a:cs typeface="Arial MT"/>
              </a:rPr>
              <a:t> </a:t>
            </a:r>
            <a:r>
              <a:rPr sz="1050" spc="-10" dirty="0">
                <a:solidFill>
                  <a:srgbClr val="343434"/>
                </a:solidFill>
                <a:latin typeface="Arial MT"/>
                <a:cs typeface="Arial MT"/>
              </a:rPr>
              <a:t>seamlessly </a:t>
            </a:r>
            <a:r>
              <a:rPr sz="1000" dirty="0">
                <a:solidFill>
                  <a:srgbClr val="343434"/>
                </a:solidFill>
                <a:latin typeface="Arial MT"/>
                <a:cs typeface="Arial MT"/>
              </a:rPr>
              <a:t>without</a:t>
            </a:r>
            <a:r>
              <a:rPr sz="1000" spc="-5" dirty="0">
                <a:solidFill>
                  <a:srgbClr val="343434"/>
                </a:solidFill>
                <a:latin typeface="Arial MT"/>
                <a:cs typeface="Arial MT"/>
              </a:rPr>
              <a:t> </a:t>
            </a:r>
            <a:r>
              <a:rPr sz="1000" dirty="0">
                <a:solidFill>
                  <a:srgbClr val="343434"/>
                </a:solidFill>
                <a:latin typeface="Arial MT"/>
                <a:cs typeface="Arial MT"/>
              </a:rPr>
              <a:t>the</a:t>
            </a:r>
            <a:r>
              <a:rPr sz="1000" spc="-20" dirty="0">
                <a:solidFill>
                  <a:srgbClr val="343434"/>
                </a:solidFill>
                <a:latin typeface="Arial MT"/>
                <a:cs typeface="Arial MT"/>
              </a:rPr>
              <a:t> </a:t>
            </a:r>
            <a:r>
              <a:rPr sz="1000" spc="-25" dirty="0">
                <a:solidFill>
                  <a:srgbClr val="333333"/>
                </a:solidFill>
                <a:latin typeface="Arial MT"/>
                <a:cs typeface="Arial MT"/>
              </a:rPr>
              <a:t>need</a:t>
            </a:r>
            <a:r>
              <a:rPr sz="1000" spc="-5" dirty="0">
                <a:solidFill>
                  <a:srgbClr val="333333"/>
                </a:solidFill>
                <a:latin typeface="Arial MT"/>
                <a:cs typeface="Arial MT"/>
              </a:rPr>
              <a:t> </a:t>
            </a:r>
            <a:r>
              <a:rPr sz="1000" dirty="0">
                <a:solidFill>
                  <a:srgbClr val="343434"/>
                </a:solidFill>
                <a:latin typeface="Arial MT"/>
                <a:cs typeface="Arial MT"/>
              </a:rPr>
              <a:t>for</a:t>
            </a:r>
            <a:r>
              <a:rPr sz="1000" spc="-25" dirty="0">
                <a:solidFill>
                  <a:srgbClr val="343434"/>
                </a:solidFill>
                <a:latin typeface="Arial MT"/>
                <a:cs typeface="Arial MT"/>
              </a:rPr>
              <a:t> </a:t>
            </a:r>
            <a:r>
              <a:rPr sz="1000" spc="-35" dirty="0">
                <a:solidFill>
                  <a:srgbClr val="333333"/>
                </a:solidFill>
                <a:latin typeface="Arial MT"/>
                <a:cs typeface="Arial MT"/>
              </a:rPr>
              <a:t>physical</a:t>
            </a:r>
            <a:r>
              <a:rPr sz="1000" spc="5" dirty="0">
                <a:solidFill>
                  <a:srgbClr val="333333"/>
                </a:solidFill>
                <a:latin typeface="Arial MT"/>
                <a:cs typeface="Arial MT"/>
              </a:rPr>
              <a:t> </a:t>
            </a:r>
            <a:r>
              <a:rPr sz="1000" spc="-30" dirty="0">
                <a:solidFill>
                  <a:srgbClr val="333333"/>
                </a:solidFill>
                <a:latin typeface="Arial MT"/>
                <a:cs typeface="Arial MT"/>
              </a:rPr>
              <a:t>connections,</a:t>
            </a:r>
            <a:r>
              <a:rPr sz="1000" spc="20" dirty="0">
                <a:solidFill>
                  <a:srgbClr val="333333"/>
                </a:solidFill>
                <a:latin typeface="Arial MT"/>
                <a:cs typeface="Arial MT"/>
              </a:rPr>
              <a:t> </a:t>
            </a:r>
            <a:r>
              <a:rPr sz="1000" dirty="0">
                <a:solidFill>
                  <a:srgbClr val="333333"/>
                </a:solidFill>
                <a:latin typeface="Arial MT"/>
                <a:cs typeface="Arial MT"/>
              </a:rPr>
              <a:t>thus</a:t>
            </a:r>
            <a:r>
              <a:rPr sz="1000" spc="-10" dirty="0">
                <a:solidFill>
                  <a:srgbClr val="333333"/>
                </a:solidFill>
                <a:latin typeface="Arial MT"/>
                <a:cs typeface="Arial MT"/>
              </a:rPr>
              <a:t> </a:t>
            </a:r>
            <a:r>
              <a:rPr sz="1000" spc="-10" dirty="0">
                <a:solidFill>
                  <a:srgbClr val="363636"/>
                </a:solidFill>
                <a:latin typeface="Arial MT"/>
                <a:cs typeface="Arial MT"/>
              </a:rPr>
              <a:t>enhancing </a:t>
            </a:r>
            <a:r>
              <a:rPr sz="1000" spc="-25" dirty="0">
                <a:solidFill>
                  <a:srgbClr val="333333"/>
                </a:solidFill>
                <a:latin typeface="Arial MT"/>
                <a:cs typeface="Arial MT"/>
              </a:rPr>
              <a:t>connectivity</a:t>
            </a:r>
            <a:r>
              <a:rPr sz="1000" spc="25" dirty="0">
                <a:solidFill>
                  <a:srgbClr val="333333"/>
                </a:solidFill>
                <a:latin typeface="Arial MT"/>
                <a:cs typeface="Arial MT"/>
              </a:rPr>
              <a:t> </a:t>
            </a:r>
            <a:r>
              <a:rPr sz="1000" dirty="0">
                <a:solidFill>
                  <a:srgbClr val="343434"/>
                </a:solidFill>
                <a:latin typeface="Arial MT"/>
                <a:cs typeface="Arial MT"/>
              </a:rPr>
              <a:t>and</a:t>
            </a:r>
            <a:r>
              <a:rPr sz="1000" spc="-25" dirty="0">
                <a:solidFill>
                  <a:srgbClr val="343434"/>
                </a:solidFill>
                <a:latin typeface="Arial MT"/>
                <a:cs typeface="Arial MT"/>
              </a:rPr>
              <a:t> </a:t>
            </a:r>
            <a:r>
              <a:rPr sz="1000" spc="-10" dirty="0">
                <a:solidFill>
                  <a:srgbClr val="343434"/>
                </a:solidFill>
                <a:latin typeface="Arial MT"/>
                <a:cs typeface="Arial MT"/>
              </a:rPr>
              <a:t>interactivity.</a:t>
            </a:r>
            <a:endParaRPr sz="1000">
              <a:latin typeface="Arial MT"/>
              <a:cs typeface="Arial MT"/>
            </a:endParaRPr>
          </a:p>
          <a:p>
            <a:pPr>
              <a:lnSpc>
                <a:spcPct val="100000"/>
              </a:lnSpc>
              <a:spcBef>
                <a:spcPts val="844"/>
              </a:spcBef>
            </a:pPr>
            <a:endParaRPr sz="1000">
              <a:latin typeface="Arial MT"/>
              <a:cs typeface="Arial MT"/>
            </a:endParaRPr>
          </a:p>
          <a:p>
            <a:pPr marL="19685">
              <a:lnSpc>
                <a:spcPct val="100000"/>
              </a:lnSpc>
            </a:pPr>
            <a:r>
              <a:rPr sz="900" spc="-110" dirty="0">
                <a:solidFill>
                  <a:srgbClr val="333333"/>
                </a:solidFill>
                <a:latin typeface="Times New Roman"/>
                <a:cs typeface="Times New Roman"/>
              </a:rPr>
              <a:t>KEY</a:t>
            </a:r>
            <a:r>
              <a:rPr sz="900" spc="15" dirty="0">
                <a:solidFill>
                  <a:srgbClr val="333333"/>
                </a:solidFill>
                <a:latin typeface="Times New Roman"/>
                <a:cs typeface="Times New Roman"/>
              </a:rPr>
              <a:t> </a:t>
            </a:r>
            <a:r>
              <a:rPr sz="900" spc="-50" dirty="0">
                <a:solidFill>
                  <a:srgbClr val="313131"/>
                </a:solidFill>
                <a:latin typeface="Times New Roman"/>
                <a:cs typeface="Times New Roman"/>
              </a:rPr>
              <a:t>FEATURE:</a:t>
            </a:r>
            <a:r>
              <a:rPr sz="900" spc="35" dirty="0">
                <a:solidFill>
                  <a:srgbClr val="313131"/>
                </a:solidFill>
                <a:latin typeface="Times New Roman"/>
                <a:cs typeface="Times New Roman"/>
              </a:rPr>
              <a:t> </a:t>
            </a:r>
            <a:r>
              <a:rPr sz="900" spc="-90" dirty="0">
                <a:solidFill>
                  <a:srgbClr val="343434"/>
                </a:solidFill>
                <a:latin typeface="Times New Roman"/>
                <a:cs typeface="Times New Roman"/>
              </a:rPr>
              <a:t>LOW</a:t>
            </a:r>
            <a:r>
              <a:rPr sz="900" spc="30" dirty="0">
                <a:solidFill>
                  <a:srgbClr val="343434"/>
                </a:solidFill>
                <a:latin typeface="Times New Roman"/>
                <a:cs typeface="Times New Roman"/>
              </a:rPr>
              <a:t> </a:t>
            </a:r>
            <a:r>
              <a:rPr sz="900" spc="-70" dirty="0">
                <a:solidFill>
                  <a:srgbClr val="343434"/>
                </a:solidFill>
                <a:latin typeface="Times New Roman"/>
                <a:cs typeface="Times New Roman"/>
              </a:rPr>
              <a:t>POWER</a:t>
            </a:r>
            <a:r>
              <a:rPr sz="900" spc="-5" dirty="0">
                <a:solidFill>
                  <a:srgbClr val="343434"/>
                </a:solidFill>
                <a:latin typeface="Times New Roman"/>
                <a:cs typeface="Times New Roman"/>
              </a:rPr>
              <a:t> </a:t>
            </a:r>
            <a:r>
              <a:rPr sz="900" spc="-10" dirty="0">
                <a:solidFill>
                  <a:srgbClr val="333333"/>
                </a:solidFill>
                <a:latin typeface="Times New Roman"/>
                <a:cs typeface="Times New Roman"/>
              </a:rPr>
              <a:t>CONSUMPTION</a:t>
            </a:r>
            <a:endParaRPr sz="900">
              <a:latin typeface="Times New Roman"/>
              <a:cs typeface="Times New Roman"/>
            </a:endParaRPr>
          </a:p>
          <a:p>
            <a:pPr marL="12700" marR="5715" indent="5715">
              <a:lnSpc>
                <a:spcPct val="130700"/>
              </a:lnSpc>
              <a:spcBef>
                <a:spcPts val="229"/>
              </a:spcBef>
            </a:pPr>
            <a:r>
              <a:rPr sz="1000" dirty="0">
                <a:solidFill>
                  <a:srgbClr val="343434"/>
                </a:solidFill>
                <a:latin typeface="Calibri"/>
                <a:cs typeface="Calibri"/>
              </a:rPr>
              <a:t>One</a:t>
            </a:r>
            <a:r>
              <a:rPr sz="1000" spc="40" dirty="0">
                <a:solidFill>
                  <a:srgbClr val="343434"/>
                </a:solidFill>
                <a:latin typeface="Calibri"/>
                <a:cs typeface="Calibri"/>
              </a:rPr>
              <a:t> </a:t>
            </a:r>
            <a:r>
              <a:rPr sz="1000" dirty="0">
                <a:solidFill>
                  <a:srgbClr val="383838"/>
                </a:solidFill>
                <a:latin typeface="Calibri"/>
                <a:cs typeface="Calibri"/>
              </a:rPr>
              <a:t>of</a:t>
            </a:r>
            <a:r>
              <a:rPr sz="1000" spc="65" dirty="0">
                <a:solidFill>
                  <a:srgbClr val="383838"/>
                </a:solidFill>
                <a:latin typeface="Calibri"/>
                <a:cs typeface="Calibri"/>
              </a:rPr>
              <a:t> </a:t>
            </a:r>
            <a:r>
              <a:rPr sz="1000" dirty="0">
                <a:solidFill>
                  <a:srgbClr val="343434"/>
                </a:solidFill>
                <a:latin typeface="Calibri"/>
                <a:cs typeface="Calibri"/>
              </a:rPr>
              <a:t>the</a:t>
            </a:r>
            <a:r>
              <a:rPr sz="1000" spc="75" dirty="0">
                <a:solidFill>
                  <a:srgbClr val="343434"/>
                </a:solidFill>
                <a:latin typeface="Calibri"/>
                <a:cs typeface="Calibri"/>
              </a:rPr>
              <a:t> </a:t>
            </a:r>
            <a:r>
              <a:rPr sz="1000" dirty="0">
                <a:solidFill>
                  <a:srgbClr val="313131"/>
                </a:solidFill>
                <a:latin typeface="Calibri"/>
                <a:cs typeface="Calibri"/>
              </a:rPr>
              <a:t>standout</a:t>
            </a:r>
            <a:r>
              <a:rPr sz="1000" spc="95" dirty="0">
                <a:solidFill>
                  <a:srgbClr val="313131"/>
                </a:solidFill>
                <a:latin typeface="Calibri"/>
                <a:cs typeface="Calibri"/>
              </a:rPr>
              <a:t> </a:t>
            </a:r>
            <a:r>
              <a:rPr sz="1000" dirty="0">
                <a:solidFill>
                  <a:srgbClr val="333333"/>
                </a:solidFill>
                <a:latin typeface="Calibri"/>
                <a:cs typeface="Calibri"/>
              </a:rPr>
              <a:t>features</a:t>
            </a:r>
            <a:r>
              <a:rPr sz="1000" spc="114" dirty="0">
                <a:solidFill>
                  <a:srgbClr val="333333"/>
                </a:solidFill>
                <a:latin typeface="Calibri"/>
                <a:cs typeface="Calibri"/>
              </a:rPr>
              <a:t> </a:t>
            </a:r>
            <a:r>
              <a:rPr sz="1000" dirty="0">
                <a:solidFill>
                  <a:srgbClr val="383838"/>
                </a:solidFill>
                <a:latin typeface="Calibri"/>
                <a:cs typeface="Calibri"/>
              </a:rPr>
              <a:t>of</a:t>
            </a:r>
            <a:r>
              <a:rPr sz="1000" spc="20" dirty="0">
                <a:solidFill>
                  <a:srgbClr val="383838"/>
                </a:solidFill>
                <a:latin typeface="Calibri"/>
                <a:cs typeface="Calibri"/>
              </a:rPr>
              <a:t> </a:t>
            </a:r>
            <a:r>
              <a:rPr sz="1000" dirty="0">
                <a:solidFill>
                  <a:srgbClr val="343434"/>
                </a:solidFill>
                <a:latin typeface="Calibri"/>
                <a:cs typeface="Calibri"/>
              </a:rPr>
              <a:t>Bluetooth</a:t>
            </a:r>
            <a:r>
              <a:rPr sz="1000" spc="120" dirty="0">
                <a:solidFill>
                  <a:srgbClr val="343434"/>
                </a:solidFill>
                <a:latin typeface="Calibri"/>
                <a:cs typeface="Calibri"/>
              </a:rPr>
              <a:t> </a:t>
            </a:r>
            <a:r>
              <a:rPr sz="1000" dirty="0">
                <a:solidFill>
                  <a:srgbClr val="333333"/>
                </a:solidFill>
                <a:latin typeface="Calibri"/>
                <a:cs typeface="Calibri"/>
              </a:rPr>
              <a:t>sensors</a:t>
            </a:r>
            <a:r>
              <a:rPr sz="1000" spc="90" dirty="0">
                <a:solidFill>
                  <a:srgbClr val="333333"/>
                </a:solidFill>
                <a:latin typeface="Calibri"/>
                <a:cs typeface="Calibri"/>
              </a:rPr>
              <a:t> </a:t>
            </a:r>
            <a:r>
              <a:rPr sz="1000" dirty="0">
                <a:solidFill>
                  <a:srgbClr val="363636"/>
                </a:solidFill>
                <a:latin typeface="Calibri"/>
                <a:cs typeface="Calibri"/>
              </a:rPr>
              <a:t>is</a:t>
            </a:r>
            <a:r>
              <a:rPr sz="1000" spc="50" dirty="0">
                <a:solidFill>
                  <a:srgbClr val="363636"/>
                </a:solidFill>
                <a:latin typeface="Calibri"/>
                <a:cs typeface="Calibri"/>
              </a:rPr>
              <a:t> </a:t>
            </a:r>
            <a:r>
              <a:rPr sz="1000" dirty="0">
                <a:solidFill>
                  <a:srgbClr val="313131"/>
                </a:solidFill>
                <a:latin typeface="Calibri"/>
                <a:cs typeface="Calibri"/>
              </a:rPr>
              <a:t>their</a:t>
            </a:r>
            <a:r>
              <a:rPr sz="1000" spc="70" dirty="0">
                <a:solidFill>
                  <a:srgbClr val="313131"/>
                </a:solidFill>
                <a:latin typeface="Calibri"/>
                <a:cs typeface="Calibri"/>
              </a:rPr>
              <a:t> </a:t>
            </a:r>
            <a:r>
              <a:rPr sz="1000" spc="-25" dirty="0">
                <a:solidFill>
                  <a:srgbClr val="343434"/>
                </a:solidFill>
                <a:latin typeface="Calibri"/>
                <a:cs typeface="Calibri"/>
              </a:rPr>
              <a:t>low</a:t>
            </a:r>
            <a:r>
              <a:rPr sz="1000" dirty="0">
                <a:solidFill>
                  <a:srgbClr val="343434"/>
                </a:solidFill>
                <a:latin typeface="Calibri"/>
                <a:cs typeface="Calibri"/>
              </a:rPr>
              <a:t> power</a:t>
            </a:r>
            <a:r>
              <a:rPr sz="1000" spc="95" dirty="0">
                <a:solidFill>
                  <a:srgbClr val="343434"/>
                </a:solidFill>
                <a:latin typeface="Calibri"/>
                <a:cs typeface="Calibri"/>
              </a:rPr>
              <a:t> </a:t>
            </a:r>
            <a:r>
              <a:rPr sz="1000" dirty="0">
                <a:solidFill>
                  <a:srgbClr val="333333"/>
                </a:solidFill>
                <a:latin typeface="Calibri"/>
                <a:cs typeface="Calibri"/>
              </a:rPr>
              <a:t>consumption,</a:t>
            </a:r>
            <a:r>
              <a:rPr sz="1000" spc="165" dirty="0">
                <a:solidFill>
                  <a:srgbClr val="333333"/>
                </a:solidFill>
                <a:latin typeface="Calibri"/>
                <a:cs typeface="Calibri"/>
              </a:rPr>
              <a:t> </a:t>
            </a:r>
            <a:r>
              <a:rPr sz="1000" dirty="0">
                <a:solidFill>
                  <a:srgbClr val="363636"/>
                </a:solidFill>
                <a:latin typeface="Calibri"/>
                <a:cs typeface="Calibri"/>
              </a:rPr>
              <a:t>which</a:t>
            </a:r>
            <a:r>
              <a:rPr sz="1000" spc="105" dirty="0">
                <a:solidFill>
                  <a:srgbClr val="363636"/>
                </a:solidFill>
                <a:latin typeface="Calibri"/>
                <a:cs typeface="Calibri"/>
              </a:rPr>
              <a:t> </a:t>
            </a:r>
            <a:r>
              <a:rPr sz="1000" dirty="0">
                <a:solidFill>
                  <a:srgbClr val="363636"/>
                </a:solidFill>
                <a:latin typeface="Calibri"/>
                <a:cs typeface="Calibri"/>
              </a:rPr>
              <a:t>allows</a:t>
            </a:r>
            <a:r>
              <a:rPr sz="1000" spc="95" dirty="0">
                <a:solidFill>
                  <a:srgbClr val="363636"/>
                </a:solidFill>
                <a:latin typeface="Calibri"/>
                <a:cs typeface="Calibri"/>
              </a:rPr>
              <a:t> </a:t>
            </a:r>
            <a:r>
              <a:rPr sz="1000" dirty="0">
                <a:solidFill>
                  <a:srgbClr val="444444"/>
                </a:solidFill>
                <a:latin typeface="Calibri"/>
                <a:cs typeface="Calibri"/>
              </a:rPr>
              <a:t>for</a:t>
            </a:r>
            <a:r>
              <a:rPr sz="1000" spc="35" dirty="0">
                <a:solidFill>
                  <a:srgbClr val="444444"/>
                </a:solidFill>
                <a:latin typeface="Calibri"/>
                <a:cs typeface="Calibri"/>
              </a:rPr>
              <a:t> </a:t>
            </a:r>
            <a:r>
              <a:rPr sz="1000" dirty="0">
                <a:solidFill>
                  <a:srgbClr val="333333"/>
                </a:solidFill>
                <a:latin typeface="Calibri"/>
                <a:cs typeface="Calibri"/>
              </a:rPr>
              <a:t>prolonged</a:t>
            </a:r>
            <a:r>
              <a:rPr sz="1000" spc="95" dirty="0">
                <a:solidFill>
                  <a:srgbClr val="333333"/>
                </a:solidFill>
                <a:latin typeface="Calibri"/>
                <a:cs typeface="Calibri"/>
              </a:rPr>
              <a:t> </a:t>
            </a:r>
            <a:r>
              <a:rPr sz="1000" dirty="0">
                <a:solidFill>
                  <a:srgbClr val="343434"/>
                </a:solidFill>
                <a:latin typeface="Calibri"/>
                <a:cs typeface="Calibri"/>
              </a:rPr>
              <a:t>battery</a:t>
            </a:r>
            <a:r>
              <a:rPr sz="1000" spc="85" dirty="0">
                <a:solidFill>
                  <a:srgbClr val="343434"/>
                </a:solidFill>
                <a:latin typeface="Calibri"/>
                <a:cs typeface="Calibri"/>
              </a:rPr>
              <a:t> </a:t>
            </a:r>
            <a:r>
              <a:rPr sz="1000" spc="-10" dirty="0">
                <a:solidFill>
                  <a:srgbClr val="363636"/>
                </a:solidFill>
                <a:latin typeface="Calibri"/>
                <a:cs typeface="Calibri"/>
              </a:rPr>
              <a:t>life. </a:t>
            </a:r>
            <a:r>
              <a:rPr sz="1000" dirty="0">
                <a:solidFill>
                  <a:srgbClr val="343434"/>
                </a:solidFill>
                <a:latin typeface="Calibri"/>
                <a:cs typeface="Calibri"/>
              </a:rPr>
              <a:t>This</a:t>
            </a:r>
            <a:r>
              <a:rPr sz="1000" spc="55" dirty="0">
                <a:solidFill>
                  <a:srgbClr val="343434"/>
                </a:solidFill>
                <a:latin typeface="Calibri"/>
                <a:cs typeface="Calibri"/>
              </a:rPr>
              <a:t> </a:t>
            </a:r>
            <a:r>
              <a:rPr sz="1000" dirty="0">
                <a:solidFill>
                  <a:srgbClr val="363636"/>
                </a:solidFill>
                <a:latin typeface="Calibri"/>
                <a:cs typeface="Calibri"/>
              </a:rPr>
              <a:t>is</a:t>
            </a:r>
            <a:r>
              <a:rPr sz="1000" spc="-10" dirty="0">
                <a:solidFill>
                  <a:srgbClr val="363636"/>
                </a:solidFill>
                <a:latin typeface="Calibri"/>
                <a:cs typeface="Calibri"/>
              </a:rPr>
              <a:t> </a:t>
            </a:r>
            <a:r>
              <a:rPr sz="1000" dirty="0">
                <a:solidFill>
                  <a:srgbClr val="363636"/>
                </a:solidFill>
                <a:latin typeface="Calibri"/>
                <a:cs typeface="Calibri"/>
              </a:rPr>
              <a:t>essential</a:t>
            </a:r>
            <a:r>
              <a:rPr sz="1000" spc="50" dirty="0">
                <a:solidFill>
                  <a:srgbClr val="363636"/>
                </a:solidFill>
                <a:latin typeface="Calibri"/>
                <a:cs typeface="Calibri"/>
              </a:rPr>
              <a:t> </a:t>
            </a:r>
            <a:r>
              <a:rPr sz="1000" dirty="0">
                <a:solidFill>
                  <a:srgbClr val="343434"/>
                </a:solidFill>
                <a:latin typeface="Calibri"/>
                <a:cs typeface="Calibri"/>
              </a:rPr>
              <a:t>for</a:t>
            </a:r>
            <a:r>
              <a:rPr sz="1000" spc="70" dirty="0">
                <a:solidFill>
                  <a:srgbClr val="343434"/>
                </a:solidFill>
                <a:latin typeface="Calibri"/>
                <a:cs typeface="Calibri"/>
              </a:rPr>
              <a:t> </a:t>
            </a:r>
            <a:r>
              <a:rPr sz="1000" dirty="0">
                <a:solidFill>
                  <a:srgbClr val="343434"/>
                </a:solidFill>
                <a:latin typeface="Calibri"/>
                <a:cs typeface="Calibri"/>
              </a:rPr>
              <a:t>devices</a:t>
            </a:r>
            <a:r>
              <a:rPr sz="1000" spc="110" dirty="0">
                <a:solidFill>
                  <a:srgbClr val="343434"/>
                </a:solidFill>
                <a:latin typeface="Calibri"/>
                <a:cs typeface="Calibri"/>
              </a:rPr>
              <a:t> </a:t>
            </a:r>
            <a:r>
              <a:rPr sz="1000" dirty="0">
                <a:solidFill>
                  <a:srgbClr val="343434"/>
                </a:solidFill>
                <a:latin typeface="Calibri"/>
                <a:cs typeface="Calibri"/>
              </a:rPr>
              <a:t>that</a:t>
            </a:r>
            <a:r>
              <a:rPr sz="1000" spc="70" dirty="0">
                <a:solidFill>
                  <a:srgbClr val="343434"/>
                </a:solidFill>
                <a:latin typeface="Calibri"/>
                <a:cs typeface="Calibri"/>
              </a:rPr>
              <a:t> </a:t>
            </a:r>
            <a:r>
              <a:rPr sz="1000" dirty="0">
                <a:solidFill>
                  <a:srgbClr val="343434"/>
                </a:solidFill>
                <a:latin typeface="Calibri"/>
                <a:cs typeface="Calibri"/>
              </a:rPr>
              <a:t>rely</a:t>
            </a:r>
            <a:r>
              <a:rPr sz="1000" spc="50" dirty="0">
                <a:solidFill>
                  <a:srgbClr val="343434"/>
                </a:solidFill>
                <a:latin typeface="Calibri"/>
                <a:cs typeface="Calibri"/>
              </a:rPr>
              <a:t> </a:t>
            </a:r>
            <a:r>
              <a:rPr sz="1000" dirty="0">
                <a:solidFill>
                  <a:srgbClr val="343434"/>
                </a:solidFill>
                <a:latin typeface="Calibri"/>
                <a:cs typeface="Calibri"/>
              </a:rPr>
              <a:t>on</a:t>
            </a:r>
            <a:r>
              <a:rPr sz="1000" spc="25" dirty="0">
                <a:solidFill>
                  <a:srgbClr val="343434"/>
                </a:solidFill>
                <a:latin typeface="Calibri"/>
                <a:cs typeface="Calibri"/>
              </a:rPr>
              <a:t> </a:t>
            </a:r>
            <a:r>
              <a:rPr sz="1000" dirty="0">
                <a:solidFill>
                  <a:srgbClr val="343434"/>
                </a:solidFill>
                <a:latin typeface="Calibri"/>
                <a:cs typeface="Calibri"/>
              </a:rPr>
              <a:t>battery</a:t>
            </a:r>
            <a:r>
              <a:rPr sz="1000" spc="125" dirty="0">
                <a:solidFill>
                  <a:srgbClr val="343434"/>
                </a:solidFill>
                <a:latin typeface="Calibri"/>
                <a:cs typeface="Calibri"/>
              </a:rPr>
              <a:t> </a:t>
            </a:r>
            <a:r>
              <a:rPr sz="1000" dirty="0">
                <a:solidFill>
                  <a:srgbClr val="363636"/>
                </a:solidFill>
                <a:latin typeface="Calibri"/>
                <a:cs typeface="Calibri"/>
              </a:rPr>
              <a:t>power,</a:t>
            </a:r>
            <a:r>
              <a:rPr sz="1000" spc="85" dirty="0">
                <a:solidFill>
                  <a:srgbClr val="363636"/>
                </a:solidFill>
                <a:latin typeface="Calibri"/>
                <a:cs typeface="Calibri"/>
              </a:rPr>
              <a:t> </a:t>
            </a:r>
            <a:r>
              <a:rPr sz="1000" dirty="0">
                <a:solidFill>
                  <a:srgbClr val="363636"/>
                </a:solidFill>
                <a:latin typeface="Calibri"/>
                <a:cs typeface="Calibri"/>
              </a:rPr>
              <a:t>as</a:t>
            </a:r>
            <a:r>
              <a:rPr sz="1000" spc="40" dirty="0">
                <a:solidFill>
                  <a:srgbClr val="363636"/>
                </a:solidFill>
                <a:latin typeface="Calibri"/>
                <a:cs typeface="Calibri"/>
              </a:rPr>
              <a:t> </a:t>
            </a:r>
            <a:r>
              <a:rPr sz="1000" spc="-25" dirty="0">
                <a:solidFill>
                  <a:srgbClr val="343434"/>
                </a:solidFill>
                <a:latin typeface="Calibri"/>
                <a:cs typeface="Calibri"/>
              </a:rPr>
              <a:t>it</a:t>
            </a:r>
            <a:r>
              <a:rPr sz="1000" dirty="0">
                <a:solidFill>
                  <a:srgbClr val="343434"/>
                </a:solidFill>
                <a:latin typeface="Calibri"/>
                <a:cs typeface="Calibri"/>
              </a:rPr>
              <a:t> enables</a:t>
            </a:r>
            <a:r>
              <a:rPr sz="1000" spc="50" dirty="0">
                <a:solidFill>
                  <a:srgbClr val="343434"/>
                </a:solidFill>
                <a:latin typeface="Calibri"/>
                <a:cs typeface="Calibri"/>
              </a:rPr>
              <a:t> </a:t>
            </a:r>
            <a:r>
              <a:rPr sz="1000" dirty="0">
                <a:solidFill>
                  <a:srgbClr val="343434"/>
                </a:solidFill>
                <a:latin typeface="Calibri"/>
                <a:cs typeface="Calibri"/>
              </a:rPr>
              <a:t>them</a:t>
            </a:r>
            <a:r>
              <a:rPr sz="1000" spc="40" dirty="0">
                <a:solidFill>
                  <a:srgbClr val="343434"/>
                </a:solidFill>
                <a:latin typeface="Calibri"/>
                <a:cs typeface="Calibri"/>
              </a:rPr>
              <a:t> </a:t>
            </a:r>
            <a:r>
              <a:rPr sz="1000" dirty="0">
                <a:solidFill>
                  <a:srgbClr val="363636"/>
                </a:solidFill>
                <a:latin typeface="Calibri"/>
                <a:cs typeface="Calibri"/>
              </a:rPr>
              <a:t>to</a:t>
            </a:r>
            <a:r>
              <a:rPr sz="1000" spc="55" dirty="0">
                <a:solidFill>
                  <a:srgbClr val="363636"/>
                </a:solidFill>
                <a:latin typeface="Calibri"/>
                <a:cs typeface="Calibri"/>
              </a:rPr>
              <a:t> </a:t>
            </a:r>
            <a:r>
              <a:rPr sz="1000" dirty="0">
                <a:solidFill>
                  <a:srgbClr val="333333"/>
                </a:solidFill>
                <a:latin typeface="Calibri"/>
                <a:cs typeface="Calibri"/>
              </a:rPr>
              <a:t>operate</a:t>
            </a:r>
            <a:r>
              <a:rPr sz="1000" spc="95" dirty="0">
                <a:solidFill>
                  <a:srgbClr val="333333"/>
                </a:solidFill>
                <a:latin typeface="Calibri"/>
                <a:cs typeface="Calibri"/>
              </a:rPr>
              <a:t> </a:t>
            </a:r>
            <a:r>
              <a:rPr sz="1000" dirty="0">
                <a:solidFill>
                  <a:srgbClr val="313131"/>
                </a:solidFill>
                <a:latin typeface="Calibri"/>
                <a:cs typeface="Calibri"/>
              </a:rPr>
              <a:t>efficiently</a:t>
            </a:r>
            <a:r>
              <a:rPr sz="1000" spc="60" dirty="0">
                <a:solidFill>
                  <a:srgbClr val="313131"/>
                </a:solidFill>
                <a:latin typeface="Calibri"/>
                <a:cs typeface="Calibri"/>
              </a:rPr>
              <a:t> </a:t>
            </a:r>
            <a:r>
              <a:rPr sz="1000" dirty="0">
                <a:solidFill>
                  <a:srgbClr val="343434"/>
                </a:solidFill>
                <a:latin typeface="Calibri"/>
                <a:cs typeface="Calibri"/>
              </a:rPr>
              <a:t>over</a:t>
            </a:r>
            <a:r>
              <a:rPr sz="1000" spc="50" dirty="0">
                <a:solidFill>
                  <a:srgbClr val="343434"/>
                </a:solidFill>
                <a:latin typeface="Calibri"/>
                <a:cs typeface="Calibri"/>
              </a:rPr>
              <a:t> </a:t>
            </a:r>
            <a:r>
              <a:rPr sz="1000" dirty="0">
                <a:solidFill>
                  <a:srgbClr val="313131"/>
                </a:solidFill>
                <a:latin typeface="Calibri"/>
                <a:cs typeface="Calibri"/>
              </a:rPr>
              <a:t>extended</a:t>
            </a:r>
            <a:r>
              <a:rPr sz="1000" spc="85" dirty="0">
                <a:solidFill>
                  <a:srgbClr val="313131"/>
                </a:solidFill>
                <a:latin typeface="Calibri"/>
                <a:cs typeface="Calibri"/>
              </a:rPr>
              <a:t> </a:t>
            </a:r>
            <a:r>
              <a:rPr sz="1000" spc="-10" dirty="0">
                <a:solidFill>
                  <a:srgbClr val="313131"/>
                </a:solidFill>
                <a:latin typeface="Calibri"/>
                <a:cs typeface="Calibri"/>
              </a:rPr>
              <a:t>periods </a:t>
            </a:r>
            <a:r>
              <a:rPr sz="1000" dirty="0">
                <a:solidFill>
                  <a:srgbClr val="343434"/>
                </a:solidFill>
                <a:latin typeface="Calibri"/>
                <a:cs typeface="Calibri"/>
              </a:rPr>
              <a:t>without</a:t>
            </a:r>
            <a:r>
              <a:rPr sz="1000" spc="100" dirty="0">
                <a:solidFill>
                  <a:srgbClr val="343434"/>
                </a:solidFill>
                <a:latin typeface="Calibri"/>
                <a:cs typeface="Calibri"/>
              </a:rPr>
              <a:t> </a:t>
            </a:r>
            <a:r>
              <a:rPr sz="1000" dirty="0">
                <a:solidFill>
                  <a:srgbClr val="343434"/>
                </a:solidFill>
                <a:latin typeface="Calibri"/>
                <a:cs typeface="Calibri"/>
              </a:rPr>
              <a:t>frequent</a:t>
            </a:r>
            <a:r>
              <a:rPr sz="1000" spc="100" dirty="0">
                <a:solidFill>
                  <a:srgbClr val="343434"/>
                </a:solidFill>
                <a:latin typeface="Calibri"/>
                <a:cs typeface="Calibri"/>
              </a:rPr>
              <a:t> </a:t>
            </a:r>
            <a:r>
              <a:rPr sz="1000" dirty="0">
                <a:solidFill>
                  <a:srgbClr val="333333"/>
                </a:solidFill>
                <a:latin typeface="Calibri"/>
                <a:cs typeface="Calibri"/>
              </a:rPr>
              <a:t>recharging.</a:t>
            </a:r>
            <a:r>
              <a:rPr sz="1000" spc="85" dirty="0">
                <a:solidFill>
                  <a:srgbClr val="333333"/>
                </a:solidFill>
                <a:latin typeface="Calibri"/>
                <a:cs typeface="Calibri"/>
              </a:rPr>
              <a:t> </a:t>
            </a:r>
            <a:r>
              <a:rPr sz="1000" dirty="0">
                <a:solidFill>
                  <a:srgbClr val="343434"/>
                </a:solidFill>
                <a:latin typeface="Calibri"/>
                <a:cs typeface="Calibri"/>
              </a:rPr>
              <a:t>This</a:t>
            </a:r>
            <a:r>
              <a:rPr sz="1000" spc="50" dirty="0">
                <a:solidFill>
                  <a:srgbClr val="343434"/>
                </a:solidFill>
                <a:latin typeface="Calibri"/>
                <a:cs typeface="Calibri"/>
              </a:rPr>
              <a:t> </a:t>
            </a:r>
            <a:r>
              <a:rPr sz="1000" dirty="0">
                <a:solidFill>
                  <a:srgbClr val="313131"/>
                </a:solidFill>
                <a:latin typeface="Calibri"/>
                <a:cs typeface="Calibri"/>
              </a:rPr>
              <a:t>attribute</a:t>
            </a:r>
            <a:r>
              <a:rPr sz="1000" spc="95" dirty="0">
                <a:solidFill>
                  <a:srgbClr val="313131"/>
                </a:solidFill>
                <a:latin typeface="Calibri"/>
                <a:cs typeface="Calibri"/>
              </a:rPr>
              <a:t> </a:t>
            </a:r>
            <a:r>
              <a:rPr sz="1000" dirty="0">
                <a:solidFill>
                  <a:srgbClr val="343434"/>
                </a:solidFill>
                <a:latin typeface="Calibri"/>
                <a:cs typeface="Calibri"/>
              </a:rPr>
              <a:t>makes</a:t>
            </a:r>
            <a:r>
              <a:rPr sz="1000" spc="125" dirty="0">
                <a:solidFill>
                  <a:srgbClr val="343434"/>
                </a:solidFill>
                <a:latin typeface="Calibri"/>
                <a:cs typeface="Calibri"/>
              </a:rPr>
              <a:t> </a:t>
            </a:r>
            <a:r>
              <a:rPr sz="1000" spc="-10" dirty="0">
                <a:solidFill>
                  <a:srgbClr val="343434"/>
                </a:solidFill>
                <a:latin typeface="Calibri"/>
                <a:cs typeface="Calibri"/>
              </a:rPr>
              <a:t>Bluetooth </a:t>
            </a:r>
            <a:r>
              <a:rPr sz="1000" dirty="0">
                <a:solidFill>
                  <a:srgbClr val="343434"/>
                </a:solidFill>
                <a:latin typeface="Calibri"/>
                <a:cs typeface="Calibri"/>
              </a:rPr>
              <a:t>sensors</a:t>
            </a:r>
            <a:r>
              <a:rPr sz="1000" spc="95" dirty="0">
                <a:solidFill>
                  <a:srgbClr val="343434"/>
                </a:solidFill>
                <a:latin typeface="Calibri"/>
                <a:cs typeface="Calibri"/>
              </a:rPr>
              <a:t> </a:t>
            </a:r>
            <a:r>
              <a:rPr sz="1000" dirty="0">
                <a:solidFill>
                  <a:srgbClr val="363636"/>
                </a:solidFill>
                <a:latin typeface="Calibri"/>
                <a:cs typeface="Calibri"/>
              </a:rPr>
              <a:t>ideal</a:t>
            </a:r>
            <a:r>
              <a:rPr sz="1000" spc="85" dirty="0">
                <a:solidFill>
                  <a:srgbClr val="363636"/>
                </a:solidFill>
                <a:latin typeface="Calibri"/>
                <a:cs typeface="Calibri"/>
              </a:rPr>
              <a:t> </a:t>
            </a:r>
            <a:r>
              <a:rPr sz="1000" dirty="0">
                <a:solidFill>
                  <a:srgbClr val="4F4F4F"/>
                </a:solidFill>
                <a:latin typeface="Calibri"/>
                <a:cs typeface="Calibri"/>
              </a:rPr>
              <a:t>for</a:t>
            </a:r>
            <a:r>
              <a:rPr sz="1000" spc="70" dirty="0">
                <a:solidFill>
                  <a:srgbClr val="4F4F4F"/>
                </a:solidFill>
                <a:latin typeface="Calibri"/>
                <a:cs typeface="Calibri"/>
              </a:rPr>
              <a:t> </a:t>
            </a:r>
            <a:r>
              <a:rPr sz="1000" dirty="0">
                <a:solidFill>
                  <a:srgbClr val="343434"/>
                </a:solidFill>
                <a:latin typeface="Calibri"/>
                <a:cs typeface="Calibri"/>
              </a:rPr>
              <a:t>applications</a:t>
            </a:r>
            <a:r>
              <a:rPr sz="1000" spc="150" dirty="0">
                <a:solidFill>
                  <a:srgbClr val="343434"/>
                </a:solidFill>
                <a:latin typeface="Calibri"/>
                <a:cs typeface="Calibri"/>
              </a:rPr>
              <a:t> </a:t>
            </a:r>
            <a:r>
              <a:rPr sz="1000" dirty="0">
                <a:solidFill>
                  <a:srgbClr val="383838"/>
                </a:solidFill>
                <a:latin typeface="Calibri"/>
                <a:cs typeface="Calibri"/>
              </a:rPr>
              <a:t>in</a:t>
            </a:r>
            <a:r>
              <a:rPr sz="1000" spc="70" dirty="0">
                <a:solidFill>
                  <a:srgbClr val="383838"/>
                </a:solidFill>
                <a:latin typeface="Calibri"/>
                <a:cs typeface="Calibri"/>
              </a:rPr>
              <a:t> </a:t>
            </a:r>
            <a:r>
              <a:rPr sz="1000" dirty="0">
                <a:solidFill>
                  <a:srgbClr val="363636"/>
                </a:solidFill>
                <a:latin typeface="Calibri"/>
                <a:cs typeface="Calibri"/>
              </a:rPr>
              <a:t>remote</a:t>
            </a:r>
            <a:r>
              <a:rPr sz="1000" spc="105" dirty="0">
                <a:solidFill>
                  <a:srgbClr val="363636"/>
                </a:solidFill>
                <a:latin typeface="Calibri"/>
                <a:cs typeface="Calibri"/>
              </a:rPr>
              <a:t> </a:t>
            </a:r>
            <a:r>
              <a:rPr sz="1000" dirty="0">
                <a:solidFill>
                  <a:srgbClr val="4D4D4D"/>
                </a:solidFill>
                <a:latin typeface="Calibri"/>
                <a:cs typeface="Calibri"/>
              </a:rPr>
              <a:t>or</a:t>
            </a:r>
            <a:r>
              <a:rPr sz="1000" spc="55" dirty="0">
                <a:solidFill>
                  <a:srgbClr val="4D4D4D"/>
                </a:solidFill>
                <a:latin typeface="Calibri"/>
                <a:cs typeface="Calibri"/>
              </a:rPr>
              <a:t> </a:t>
            </a:r>
            <a:r>
              <a:rPr sz="1000" dirty="0">
                <a:solidFill>
                  <a:srgbClr val="343434"/>
                </a:solidFill>
                <a:latin typeface="Calibri"/>
                <a:cs typeface="Calibri"/>
              </a:rPr>
              <a:t>hard-to-</a:t>
            </a:r>
            <a:r>
              <a:rPr sz="1000" spc="-10" dirty="0">
                <a:solidFill>
                  <a:srgbClr val="343434"/>
                </a:solidFill>
                <a:latin typeface="Calibri"/>
                <a:cs typeface="Calibri"/>
              </a:rPr>
              <a:t>reach </a:t>
            </a:r>
            <a:r>
              <a:rPr sz="1000" spc="-10" dirty="0">
                <a:solidFill>
                  <a:srgbClr val="333333"/>
                </a:solidFill>
                <a:latin typeface="Calibri"/>
                <a:cs typeface="Calibri"/>
              </a:rPr>
              <a:t>locations.</a:t>
            </a:r>
            <a:endParaRPr sz="1000">
              <a:latin typeface="Calibri"/>
              <a:cs typeface="Calibri"/>
            </a:endParaRPr>
          </a:p>
        </p:txBody>
      </p:sp>
      <p:sp>
        <p:nvSpPr>
          <p:cNvPr id="4" name="object 4"/>
          <p:cNvSpPr txBox="1"/>
          <p:nvPr/>
        </p:nvSpPr>
        <p:spPr>
          <a:xfrm>
            <a:off x="4381685" y="703059"/>
            <a:ext cx="3417570" cy="3451225"/>
          </a:xfrm>
          <a:prstGeom prst="rect">
            <a:avLst/>
          </a:prstGeom>
        </p:spPr>
        <p:txBody>
          <a:bodyPr vert="horz" wrap="square" lIns="0" tIns="69850" rIns="0" bIns="0" rtlCol="0">
            <a:spAutoFit/>
          </a:bodyPr>
          <a:lstStyle/>
          <a:p>
            <a:pPr marL="12700">
              <a:lnSpc>
                <a:spcPct val="100000"/>
              </a:lnSpc>
              <a:spcBef>
                <a:spcPts val="550"/>
              </a:spcBef>
            </a:pPr>
            <a:r>
              <a:rPr sz="850" spc="20" dirty="0">
                <a:solidFill>
                  <a:srgbClr val="363636"/>
                </a:solidFill>
                <a:latin typeface="Cambria"/>
                <a:cs typeface="Cambria"/>
              </a:rPr>
              <a:t>HOW</a:t>
            </a:r>
            <a:r>
              <a:rPr sz="850" spc="25" dirty="0">
                <a:solidFill>
                  <a:srgbClr val="363636"/>
                </a:solidFill>
                <a:latin typeface="Cambria"/>
                <a:cs typeface="Cambria"/>
              </a:rPr>
              <a:t> </a:t>
            </a:r>
            <a:r>
              <a:rPr sz="850" spc="20" dirty="0">
                <a:solidFill>
                  <a:srgbClr val="313131"/>
                </a:solidFill>
                <a:latin typeface="Cambria"/>
                <a:cs typeface="Cambria"/>
              </a:rPr>
              <a:t>BLUETOOTH</a:t>
            </a:r>
            <a:r>
              <a:rPr sz="850" spc="165" dirty="0">
                <a:solidFill>
                  <a:srgbClr val="313131"/>
                </a:solidFill>
                <a:latin typeface="Cambria"/>
                <a:cs typeface="Cambria"/>
              </a:rPr>
              <a:t> </a:t>
            </a:r>
            <a:r>
              <a:rPr sz="850" spc="20" dirty="0">
                <a:solidFill>
                  <a:srgbClr val="333333"/>
                </a:solidFill>
                <a:latin typeface="Cambria"/>
                <a:cs typeface="Cambria"/>
              </a:rPr>
              <a:t>SENSORS</a:t>
            </a:r>
            <a:r>
              <a:rPr sz="850" spc="50" dirty="0">
                <a:solidFill>
                  <a:srgbClr val="333333"/>
                </a:solidFill>
                <a:latin typeface="Cambria"/>
                <a:cs typeface="Cambria"/>
              </a:rPr>
              <a:t> </a:t>
            </a:r>
            <a:r>
              <a:rPr sz="850" spc="-20" dirty="0">
                <a:solidFill>
                  <a:srgbClr val="343434"/>
                </a:solidFill>
                <a:latin typeface="Cambria"/>
                <a:cs typeface="Cambria"/>
              </a:rPr>
              <a:t>WORK</a:t>
            </a:r>
            <a:endParaRPr sz="850" dirty="0">
              <a:latin typeface="Cambria"/>
              <a:cs typeface="Cambria"/>
            </a:endParaRPr>
          </a:p>
          <a:p>
            <a:pPr marL="12700" marR="204470" indent="3810">
              <a:lnSpc>
                <a:spcPct val="124400"/>
              </a:lnSpc>
              <a:spcBef>
                <a:spcPts val="245"/>
              </a:spcBef>
            </a:pPr>
            <a:r>
              <a:rPr sz="1050" spc="-10" dirty="0">
                <a:solidFill>
                  <a:srgbClr val="333333"/>
                </a:solidFill>
                <a:latin typeface="Calibri"/>
                <a:cs typeface="Calibri"/>
              </a:rPr>
              <a:t>Bluetooth</a:t>
            </a:r>
            <a:r>
              <a:rPr sz="1050" spc="10" dirty="0">
                <a:solidFill>
                  <a:srgbClr val="333333"/>
                </a:solidFill>
                <a:latin typeface="Calibri"/>
                <a:cs typeface="Calibri"/>
              </a:rPr>
              <a:t> </a:t>
            </a:r>
            <a:r>
              <a:rPr sz="1050" dirty="0">
                <a:solidFill>
                  <a:srgbClr val="343434"/>
                </a:solidFill>
                <a:latin typeface="Calibri"/>
                <a:cs typeface="Calibri"/>
              </a:rPr>
              <a:t>sensors</a:t>
            </a:r>
            <a:r>
              <a:rPr sz="1050" spc="-20" dirty="0">
                <a:solidFill>
                  <a:srgbClr val="343434"/>
                </a:solidFill>
                <a:latin typeface="Calibri"/>
                <a:cs typeface="Calibri"/>
              </a:rPr>
              <a:t> </a:t>
            </a:r>
            <a:r>
              <a:rPr sz="1050" spc="-10" dirty="0">
                <a:solidFill>
                  <a:srgbClr val="343434"/>
                </a:solidFill>
                <a:latin typeface="Calibri"/>
                <a:cs typeface="Calibri"/>
              </a:rPr>
              <a:t>operate</a:t>
            </a:r>
            <a:r>
              <a:rPr sz="1050" spc="-40" dirty="0">
                <a:solidFill>
                  <a:srgbClr val="343434"/>
                </a:solidFill>
                <a:latin typeface="Calibri"/>
                <a:cs typeface="Calibri"/>
              </a:rPr>
              <a:t> </a:t>
            </a:r>
            <a:r>
              <a:rPr sz="1050" dirty="0">
                <a:solidFill>
                  <a:srgbClr val="333333"/>
                </a:solidFill>
                <a:latin typeface="Calibri"/>
                <a:cs typeface="Calibri"/>
              </a:rPr>
              <a:t>using</a:t>
            </a:r>
            <a:r>
              <a:rPr sz="1050" spc="-25" dirty="0">
                <a:solidFill>
                  <a:srgbClr val="333333"/>
                </a:solidFill>
                <a:latin typeface="Calibri"/>
                <a:cs typeface="Calibri"/>
              </a:rPr>
              <a:t> </a:t>
            </a:r>
            <a:r>
              <a:rPr sz="1050" dirty="0">
                <a:solidFill>
                  <a:srgbClr val="343434"/>
                </a:solidFill>
                <a:latin typeface="Calibri"/>
                <a:cs typeface="Calibri"/>
              </a:rPr>
              <a:t>radio</a:t>
            </a:r>
            <a:r>
              <a:rPr sz="1050" spc="5" dirty="0">
                <a:solidFill>
                  <a:srgbClr val="343434"/>
                </a:solidFill>
                <a:latin typeface="Calibri"/>
                <a:cs typeface="Calibri"/>
              </a:rPr>
              <a:t> </a:t>
            </a:r>
            <a:r>
              <a:rPr sz="1050" spc="-10" dirty="0">
                <a:solidFill>
                  <a:srgbClr val="343434"/>
                </a:solidFill>
                <a:latin typeface="Calibri"/>
                <a:cs typeface="Calibri"/>
              </a:rPr>
              <a:t>frequency</a:t>
            </a:r>
            <a:r>
              <a:rPr sz="1050" spc="15" dirty="0">
                <a:solidFill>
                  <a:srgbClr val="343434"/>
                </a:solidFill>
                <a:latin typeface="Calibri"/>
                <a:cs typeface="Calibri"/>
              </a:rPr>
              <a:t> </a:t>
            </a:r>
            <a:r>
              <a:rPr sz="1050" dirty="0">
                <a:solidFill>
                  <a:srgbClr val="343434"/>
                </a:solidFill>
                <a:latin typeface="Calibri"/>
                <a:cs typeface="Calibri"/>
              </a:rPr>
              <a:t>signals</a:t>
            </a:r>
            <a:r>
              <a:rPr sz="1050" spc="-10" dirty="0">
                <a:solidFill>
                  <a:srgbClr val="343434"/>
                </a:solidFill>
                <a:latin typeface="Calibri"/>
                <a:cs typeface="Calibri"/>
              </a:rPr>
              <a:t> </a:t>
            </a:r>
            <a:r>
              <a:rPr sz="1050" spc="-25" dirty="0">
                <a:solidFill>
                  <a:srgbClr val="343434"/>
                </a:solidFill>
                <a:latin typeface="Calibri"/>
                <a:cs typeface="Calibri"/>
              </a:rPr>
              <a:t>to </a:t>
            </a:r>
            <a:r>
              <a:rPr sz="1050" dirty="0">
                <a:solidFill>
                  <a:srgbClr val="333333"/>
                </a:solidFill>
                <a:latin typeface="Calibri"/>
                <a:cs typeface="Calibri"/>
              </a:rPr>
              <a:t>transmit</a:t>
            </a:r>
            <a:r>
              <a:rPr sz="1050" spc="-15" dirty="0">
                <a:solidFill>
                  <a:srgbClr val="333333"/>
                </a:solidFill>
                <a:latin typeface="Calibri"/>
                <a:cs typeface="Calibri"/>
              </a:rPr>
              <a:t> </a:t>
            </a:r>
            <a:r>
              <a:rPr sz="1050" dirty="0">
                <a:solidFill>
                  <a:srgbClr val="333333"/>
                </a:solidFill>
                <a:latin typeface="Calibri"/>
                <a:cs typeface="Calibri"/>
              </a:rPr>
              <a:t>data</a:t>
            </a:r>
            <a:r>
              <a:rPr sz="1050" spc="-35" dirty="0">
                <a:solidFill>
                  <a:srgbClr val="333333"/>
                </a:solidFill>
                <a:latin typeface="Calibri"/>
                <a:cs typeface="Calibri"/>
              </a:rPr>
              <a:t> </a:t>
            </a:r>
            <a:r>
              <a:rPr sz="1050" spc="-25" dirty="0">
                <a:solidFill>
                  <a:srgbClr val="343434"/>
                </a:solidFill>
                <a:latin typeface="Calibri"/>
                <a:cs typeface="Calibri"/>
              </a:rPr>
              <a:t>between</a:t>
            </a:r>
            <a:r>
              <a:rPr sz="1050" spc="40" dirty="0">
                <a:solidFill>
                  <a:srgbClr val="343434"/>
                </a:solidFill>
                <a:latin typeface="Calibri"/>
                <a:cs typeface="Calibri"/>
              </a:rPr>
              <a:t> </a:t>
            </a:r>
            <a:r>
              <a:rPr sz="1050" spc="-20" dirty="0">
                <a:solidFill>
                  <a:srgbClr val="343434"/>
                </a:solidFill>
                <a:latin typeface="Calibri"/>
                <a:cs typeface="Calibri"/>
              </a:rPr>
              <a:t>devices.</a:t>
            </a:r>
            <a:r>
              <a:rPr sz="1050" spc="-5" dirty="0">
                <a:solidFill>
                  <a:srgbClr val="343434"/>
                </a:solidFill>
                <a:latin typeface="Calibri"/>
                <a:cs typeface="Calibri"/>
              </a:rPr>
              <a:t> </a:t>
            </a:r>
            <a:r>
              <a:rPr sz="1050" spc="-20" dirty="0">
                <a:solidFill>
                  <a:srgbClr val="363636"/>
                </a:solidFill>
                <a:latin typeface="Calibri"/>
                <a:cs typeface="Calibri"/>
              </a:rPr>
              <a:t>When</a:t>
            </a:r>
            <a:r>
              <a:rPr sz="1050" spc="-10" dirty="0">
                <a:solidFill>
                  <a:srgbClr val="363636"/>
                </a:solidFill>
                <a:latin typeface="Calibri"/>
                <a:cs typeface="Calibri"/>
              </a:rPr>
              <a:t> </a:t>
            </a:r>
            <a:r>
              <a:rPr sz="1050" dirty="0">
                <a:solidFill>
                  <a:srgbClr val="363636"/>
                </a:solidFill>
                <a:latin typeface="Calibri"/>
                <a:cs typeface="Calibri"/>
              </a:rPr>
              <a:t>a</a:t>
            </a:r>
            <a:r>
              <a:rPr sz="1050" spc="-15" dirty="0">
                <a:solidFill>
                  <a:srgbClr val="363636"/>
                </a:solidFill>
                <a:latin typeface="Calibri"/>
                <a:cs typeface="Calibri"/>
              </a:rPr>
              <a:t> </a:t>
            </a:r>
            <a:r>
              <a:rPr sz="1050" spc="-10" dirty="0">
                <a:solidFill>
                  <a:srgbClr val="333333"/>
                </a:solidFill>
                <a:latin typeface="Calibri"/>
                <a:cs typeface="Calibri"/>
              </a:rPr>
              <a:t>Bluetooth-enabled </a:t>
            </a:r>
            <a:r>
              <a:rPr sz="1050" spc="-20" dirty="0">
                <a:solidFill>
                  <a:srgbClr val="343434"/>
                </a:solidFill>
                <a:latin typeface="Calibri"/>
                <a:cs typeface="Calibri"/>
              </a:rPr>
              <a:t>device,</a:t>
            </a:r>
            <a:r>
              <a:rPr sz="1050" spc="25" dirty="0">
                <a:solidFill>
                  <a:srgbClr val="343434"/>
                </a:solidFill>
                <a:latin typeface="Calibri"/>
                <a:cs typeface="Calibri"/>
              </a:rPr>
              <a:t> </a:t>
            </a:r>
            <a:r>
              <a:rPr sz="1050" dirty="0">
                <a:solidFill>
                  <a:srgbClr val="343434"/>
                </a:solidFill>
                <a:latin typeface="Calibri"/>
                <a:cs typeface="Calibri"/>
              </a:rPr>
              <a:t>such as</a:t>
            </a:r>
            <a:r>
              <a:rPr sz="1050" spc="-35" dirty="0">
                <a:solidFill>
                  <a:srgbClr val="343434"/>
                </a:solidFill>
                <a:latin typeface="Calibri"/>
                <a:cs typeface="Calibri"/>
              </a:rPr>
              <a:t> </a:t>
            </a:r>
            <a:r>
              <a:rPr sz="1050" dirty="0">
                <a:solidFill>
                  <a:srgbClr val="383838"/>
                </a:solidFill>
                <a:latin typeface="Calibri"/>
                <a:cs typeface="Calibri"/>
              </a:rPr>
              <a:t>a</a:t>
            </a:r>
            <a:r>
              <a:rPr sz="1050" spc="-35" dirty="0">
                <a:solidFill>
                  <a:srgbClr val="383838"/>
                </a:solidFill>
                <a:latin typeface="Calibri"/>
                <a:cs typeface="Calibri"/>
              </a:rPr>
              <a:t> </a:t>
            </a:r>
            <a:r>
              <a:rPr sz="1050" dirty="0">
                <a:solidFill>
                  <a:srgbClr val="343434"/>
                </a:solidFill>
                <a:latin typeface="Calibri"/>
                <a:cs typeface="Calibri"/>
              </a:rPr>
              <a:t>smartphone</a:t>
            </a:r>
            <a:r>
              <a:rPr sz="1050" spc="45" dirty="0">
                <a:solidFill>
                  <a:srgbClr val="343434"/>
                </a:solidFill>
                <a:latin typeface="Calibri"/>
                <a:cs typeface="Calibri"/>
              </a:rPr>
              <a:t> </a:t>
            </a:r>
            <a:r>
              <a:rPr sz="1050" dirty="0">
                <a:solidFill>
                  <a:srgbClr val="383838"/>
                </a:solidFill>
                <a:latin typeface="Calibri"/>
                <a:cs typeface="Calibri"/>
              </a:rPr>
              <a:t>or</a:t>
            </a:r>
            <a:r>
              <a:rPr sz="1050" spc="-35" dirty="0">
                <a:solidFill>
                  <a:srgbClr val="383838"/>
                </a:solidFill>
                <a:latin typeface="Calibri"/>
                <a:cs typeface="Calibri"/>
              </a:rPr>
              <a:t> </a:t>
            </a:r>
            <a:r>
              <a:rPr sz="1050" dirty="0">
                <a:solidFill>
                  <a:srgbClr val="363636"/>
                </a:solidFill>
                <a:latin typeface="Calibri"/>
                <a:cs typeface="Calibri"/>
              </a:rPr>
              <a:t>a</a:t>
            </a:r>
            <a:r>
              <a:rPr sz="1050" spc="-35" dirty="0">
                <a:solidFill>
                  <a:srgbClr val="363636"/>
                </a:solidFill>
                <a:latin typeface="Calibri"/>
                <a:cs typeface="Calibri"/>
              </a:rPr>
              <a:t> </a:t>
            </a:r>
            <a:r>
              <a:rPr sz="1050" dirty="0">
                <a:solidFill>
                  <a:srgbClr val="343434"/>
                </a:solidFill>
                <a:latin typeface="Calibri"/>
                <a:cs typeface="Calibri"/>
              </a:rPr>
              <a:t>smart</a:t>
            </a:r>
            <a:r>
              <a:rPr sz="1050" spc="35" dirty="0">
                <a:solidFill>
                  <a:srgbClr val="343434"/>
                </a:solidFill>
                <a:latin typeface="Calibri"/>
                <a:cs typeface="Calibri"/>
              </a:rPr>
              <a:t> </a:t>
            </a:r>
            <a:r>
              <a:rPr sz="1050" spc="-20" dirty="0">
                <a:solidFill>
                  <a:srgbClr val="333333"/>
                </a:solidFill>
                <a:latin typeface="Calibri"/>
                <a:cs typeface="Calibri"/>
              </a:rPr>
              <a:t>device,</a:t>
            </a:r>
            <a:r>
              <a:rPr sz="1050" spc="25" dirty="0">
                <a:solidFill>
                  <a:srgbClr val="333333"/>
                </a:solidFill>
                <a:latin typeface="Calibri"/>
                <a:cs typeface="Calibri"/>
              </a:rPr>
              <a:t> </a:t>
            </a:r>
            <a:r>
              <a:rPr sz="1050" spc="-10" dirty="0">
                <a:solidFill>
                  <a:srgbClr val="363636"/>
                </a:solidFill>
                <a:latin typeface="Calibri"/>
                <a:cs typeface="Calibri"/>
              </a:rPr>
              <a:t>is</a:t>
            </a:r>
            <a:r>
              <a:rPr sz="1050" spc="-35" dirty="0">
                <a:solidFill>
                  <a:srgbClr val="363636"/>
                </a:solidFill>
                <a:latin typeface="Calibri"/>
                <a:cs typeface="Calibri"/>
              </a:rPr>
              <a:t> </a:t>
            </a:r>
            <a:r>
              <a:rPr sz="1050" spc="-10" dirty="0">
                <a:solidFill>
                  <a:srgbClr val="343434"/>
                </a:solidFill>
                <a:latin typeface="Calibri"/>
                <a:cs typeface="Calibri"/>
              </a:rPr>
              <a:t>within range,</a:t>
            </a:r>
            <a:r>
              <a:rPr sz="1050" spc="-40" dirty="0">
                <a:solidFill>
                  <a:srgbClr val="343434"/>
                </a:solidFill>
                <a:latin typeface="Calibri"/>
                <a:cs typeface="Calibri"/>
              </a:rPr>
              <a:t> </a:t>
            </a:r>
            <a:r>
              <a:rPr sz="1050" dirty="0">
                <a:solidFill>
                  <a:srgbClr val="343434"/>
                </a:solidFill>
                <a:latin typeface="Calibri"/>
                <a:cs typeface="Calibri"/>
              </a:rPr>
              <a:t>it</a:t>
            </a:r>
            <a:r>
              <a:rPr sz="1050" spc="-30" dirty="0">
                <a:solidFill>
                  <a:srgbClr val="343434"/>
                </a:solidFill>
                <a:latin typeface="Calibri"/>
                <a:cs typeface="Calibri"/>
              </a:rPr>
              <a:t> </a:t>
            </a:r>
            <a:r>
              <a:rPr sz="1050" dirty="0">
                <a:solidFill>
                  <a:srgbClr val="343434"/>
                </a:solidFill>
                <a:latin typeface="Calibri"/>
                <a:cs typeface="Calibri"/>
              </a:rPr>
              <a:t>can</a:t>
            </a:r>
            <a:r>
              <a:rPr sz="1050" spc="-40" dirty="0">
                <a:solidFill>
                  <a:srgbClr val="343434"/>
                </a:solidFill>
                <a:latin typeface="Calibri"/>
                <a:cs typeface="Calibri"/>
              </a:rPr>
              <a:t> </a:t>
            </a:r>
            <a:r>
              <a:rPr sz="1050" spc="-10" dirty="0">
                <a:solidFill>
                  <a:srgbClr val="343434"/>
                </a:solidFill>
                <a:latin typeface="Calibri"/>
                <a:cs typeface="Calibri"/>
              </a:rPr>
              <a:t>connect</a:t>
            </a:r>
            <a:r>
              <a:rPr sz="1050" dirty="0">
                <a:solidFill>
                  <a:srgbClr val="343434"/>
                </a:solidFill>
                <a:latin typeface="Calibri"/>
                <a:cs typeface="Calibri"/>
              </a:rPr>
              <a:t> to</a:t>
            </a:r>
            <a:r>
              <a:rPr sz="1050" spc="-15" dirty="0">
                <a:solidFill>
                  <a:srgbClr val="343434"/>
                </a:solidFill>
                <a:latin typeface="Calibri"/>
                <a:cs typeface="Calibri"/>
              </a:rPr>
              <a:t> </a:t>
            </a:r>
            <a:r>
              <a:rPr sz="1050" dirty="0">
                <a:solidFill>
                  <a:srgbClr val="363636"/>
                </a:solidFill>
                <a:latin typeface="Calibri"/>
                <a:cs typeface="Calibri"/>
              </a:rPr>
              <a:t>the</a:t>
            </a:r>
            <a:r>
              <a:rPr sz="1050" spc="-10" dirty="0">
                <a:solidFill>
                  <a:srgbClr val="363636"/>
                </a:solidFill>
                <a:latin typeface="Calibri"/>
                <a:cs typeface="Calibri"/>
              </a:rPr>
              <a:t> </a:t>
            </a:r>
            <a:r>
              <a:rPr sz="1050" dirty="0">
                <a:solidFill>
                  <a:srgbClr val="343434"/>
                </a:solidFill>
                <a:latin typeface="Calibri"/>
                <a:cs typeface="Calibri"/>
              </a:rPr>
              <a:t>sensor</a:t>
            </a:r>
            <a:r>
              <a:rPr sz="1050" spc="-25" dirty="0">
                <a:solidFill>
                  <a:srgbClr val="343434"/>
                </a:solidFill>
                <a:latin typeface="Calibri"/>
                <a:cs typeface="Calibri"/>
              </a:rPr>
              <a:t> </a:t>
            </a:r>
            <a:r>
              <a:rPr sz="1050" dirty="0">
                <a:solidFill>
                  <a:srgbClr val="343434"/>
                </a:solidFill>
                <a:latin typeface="Calibri"/>
                <a:cs typeface="Calibri"/>
              </a:rPr>
              <a:t>to</a:t>
            </a:r>
            <a:r>
              <a:rPr sz="1050" spc="-5" dirty="0">
                <a:solidFill>
                  <a:srgbClr val="343434"/>
                </a:solidFill>
                <a:latin typeface="Calibri"/>
                <a:cs typeface="Calibri"/>
              </a:rPr>
              <a:t> </a:t>
            </a:r>
            <a:r>
              <a:rPr sz="1050" spc="-20" dirty="0">
                <a:solidFill>
                  <a:srgbClr val="343434"/>
                </a:solidFill>
                <a:latin typeface="Calibri"/>
                <a:cs typeface="Calibri"/>
              </a:rPr>
              <a:t>receive</a:t>
            </a:r>
            <a:r>
              <a:rPr sz="1050" spc="-5" dirty="0">
                <a:solidFill>
                  <a:srgbClr val="343434"/>
                </a:solidFill>
                <a:latin typeface="Calibri"/>
                <a:cs typeface="Calibri"/>
              </a:rPr>
              <a:t> </a:t>
            </a:r>
            <a:r>
              <a:rPr sz="1050" dirty="0">
                <a:solidFill>
                  <a:srgbClr val="444444"/>
                </a:solidFill>
                <a:latin typeface="Calibri"/>
                <a:cs typeface="Calibri"/>
              </a:rPr>
              <a:t>or</a:t>
            </a:r>
            <a:r>
              <a:rPr sz="1050" spc="-55" dirty="0">
                <a:solidFill>
                  <a:srgbClr val="444444"/>
                </a:solidFill>
                <a:latin typeface="Calibri"/>
                <a:cs typeface="Calibri"/>
              </a:rPr>
              <a:t> </a:t>
            </a:r>
            <a:r>
              <a:rPr sz="1050" spc="-20" dirty="0">
                <a:solidFill>
                  <a:srgbClr val="313131"/>
                </a:solidFill>
                <a:latin typeface="Calibri"/>
                <a:cs typeface="Calibri"/>
              </a:rPr>
              <a:t>send </a:t>
            </a:r>
            <a:r>
              <a:rPr sz="1050" spc="-10" dirty="0">
                <a:solidFill>
                  <a:srgbClr val="343434"/>
                </a:solidFill>
                <a:latin typeface="Calibri"/>
                <a:cs typeface="Calibri"/>
              </a:rPr>
              <a:t>information.</a:t>
            </a:r>
            <a:r>
              <a:rPr sz="1050" spc="10" dirty="0">
                <a:solidFill>
                  <a:srgbClr val="343434"/>
                </a:solidFill>
                <a:latin typeface="Calibri"/>
                <a:cs typeface="Calibri"/>
              </a:rPr>
              <a:t> </a:t>
            </a:r>
            <a:r>
              <a:rPr sz="1050" dirty="0">
                <a:solidFill>
                  <a:srgbClr val="363636"/>
                </a:solidFill>
                <a:latin typeface="Calibri"/>
                <a:cs typeface="Calibri"/>
              </a:rPr>
              <a:t>This</a:t>
            </a:r>
            <a:r>
              <a:rPr sz="1050" spc="-30" dirty="0">
                <a:solidFill>
                  <a:srgbClr val="363636"/>
                </a:solidFill>
                <a:latin typeface="Calibri"/>
                <a:cs typeface="Calibri"/>
              </a:rPr>
              <a:t> </a:t>
            </a:r>
            <a:r>
              <a:rPr sz="1050" dirty="0">
                <a:solidFill>
                  <a:srgbClr val="343434"/>
                </a:solidFill>
                <a:latin typeface="Calibri"/>
                <a:cs typeface="Calibri"/>
              </a:rPr>
              <a:t>process</a:t>
            </a:r>
            <a:r>
              <a:rPr sz="1050" spc="-10" dirty="0">
                <a:solidFill>
                  <a:srgbClr val="343434"/>
                </a:solidFill>
                <a:latin typeface="Calibri"/>
                <a:cs typeface="Calibri"/>
              </a:rPr>
              <a:t> involves</a:t>
            </a:r>
            <a:r>
              <a:rPr sz="1050" spc="-15" dirty="0">
                <a:solidFill>
                  <a:srgbClr val="343434"/>
                </a:solidFill>
                <a:latin typeface="Calibri"/>
                <a:cs typeface="Calibri"/>
              </a:rPr>
              <a:t> </a:t>
            </a:r>
            <a:r>
              <a:rPr sz="1050" dirty="0">
                <a:solidFill>
                  <a:srgbClr val="343434"/>
                </a:solidFill>
                <a:latin typeface="Calibri"/>
                <a:cs typeface="Calibri"/>
              </a:rPr>
              <a:t>pairing</a:t>
            </a:r>
            <a:r>
              <a:rPr sz="1050" spc="-5" dirty="0">
                <a:solidFill>
                  <a:srgbClr val="343434"/>
                </a:solidFill>
                <a:latin typeface="Calibri"/>
                <a:cs typeface="Calibri"/>
              </a:rPr>
              <a:t> </a:t>
            </a:r>
            <a:r>
              <a:rPr sz="1050" spc="-20" dirty="0">
                <a:solidFill>
                  <a:srgbClr val="343434"/>
                </a:solidFill>
                <a:latin typeface="Calibri"/>
                <a:cs typeface="Calibri"/>
              </a:rPr>
              <a:t>devices,</a:t>
            </a:r>
            <a:r>
              <a:rPr sz="1050" spc="-10" dirty="0">
                <a:solidFill>
                  <a:srgbClr val="343434"/>
                </a:solidFill>
                <a:latin typeface="Calibri"/>
                <a:cs typeface="Calibri"/>
              </a:rPr>
              <a:t> ensuring </a:t>
            </a:r>
            <a:r>
              <a:rPr sz="1050" dirty="0">
                <a:solidFill>
                  <a:srgbClr val="343434"/>
                </a:solidFill>
                <a:latin typeface="Calibri"/>
                <a:cs typeface="Calibri"/>
              </a:rPr>
              <a:t>secure</a:t>
            </a:r>
            <a:r>
              <a:rPr sz="1050" spc="-15" dirty="0">
                <a:solidFill>
                  <a:srgbClr val="343434"/>
                </a:solidFill>
                <a:latin typeface="Calibri"/>
                <a:cs typeface="Calibri"/>
              </a:rPr>
              <a:t> </a:t>
            </a:r>
            <a:r>
              <a:rPr sz="1050" dirty="0">
                <a:solidFill>
                  <a:srgbClr val="343434"/>
                </a:solidFill>
                <a:latin typeface="Calibri"/>
                <a:cs typeface="Calibri"/>
              </a:rPr>
              <a:t>and</a:t>
            </a:r>
            <a:r>
              <a:rPr sz="1050" spc="-25" dirty="0">
                <a:solidFill>
                  <a:srgbClr val="343434"/>
                </a:solidFill>
                <a:latin typeface="Calibri"/>
                <a:cs typeface="Calibri"/>
              </a:rPr>
              <a:t> efficient</a:t>
            </a:r>
            <a:r>
              <a:rPr sz="1050" spc="25" dirty="0">
                <a:solidFill>
                  <a:srgbClr val="343434"/>
                </a:solidFill>
                <a:latin typeface="Calibri"/>
                <a:cs typeface="Calibri"/>
              </a:rPr>
              <a:t> </a:t>
            </a:r>
            <a:r>
              <a:rPr sz="1050" dirty="0">
                <a:solidFill>
                  <a:srgbClr val="333333"/>
                </a:solidFill>
                <a:latin typeface="Calibri"/>
                <a:cs typeface="Calibri"/>
              </a:rPr>
              <a:t>data</a:t>
            </a:r>
            <a:r>
              <a:rPr sz="1050" spc="-10" dirty="0">
                <a:solidFill>
                  <a:srgbClr val="333333"/>
                </a:solidFill>
                <a:latin typeface="Calibri"/>
                <a:cs typeface="Calibri"/>
              </a:rPr>
              <a:t> </a:t>
            </a:r>
            <a:r>
              <a:rPr sz="1050" spc="-10" dirty="0">
                <a:solidFill>
                  <a:srgbClr val="343434"/>
                </a:solidFill>
                <a:latin typeface="Calibri"/>
                <a:cs typeface="Calibri"/>
              </a:rPr>
              <a:t>transfer</a:t>
            </a:r>
            <a:r>
              <a:rPr sz="1050" spc="5" dirty="0">
                <a:solidFill>
                  <a:srgbClr val="343434"/>
                </a:solidFill>
                <a:latin typeface="Calibri"/>
                <a:cs typeface="Calibri"/>
              </a:rPr>
              <a:t> </a:t>
            </a:r>
            <a:r>
              <a:rPr sz="1050" spc="-10" dirty="0">
                <a:solidFill>
                  <a:srgbClr val="363636"/>
                </a:solidFill>
                <a:latin typeface="Calibri"/>
                <a:cs typeface="Calibri"/>
              </a:rPr>
              <a:t>while</a:t>
            </a:r>
            <a:r>
              <a:rPr sz="1050" dirty="0">
                <a:solidFill>
                  <a:srgbClr val="363636"/>
                </a:solidFill>
                <a:latin typeface="Calibri"/>
                <a:cs typeface="Calibri"/>
              </a:rPr>
              <a:t> </a:t>
            </a:r>
            <a:r>
              <a:rPr sz="1050" spc="-10" dirty="0">
                <a:solidFill>
                  <a:srgbClr val="343434"/>
                </a:solidFill>
                <a:latin typeface="Calibri"/>
                <a:cs typeface="Calibri"/>
              </a:rPr>
              <a:t>minimizing </a:t>
            </a:r>
            <a:r>
              <a:rPr sz="1050" spc="-20" dirty="0">
                <a:solidFill>
                  <a:srgbClr val="333333"/>
                </a:solidFill>
                <a:latin typeface="Calibri"/>
                <a:cs typeface="Calibri"/>
              </a:rPr>
              <a:t>interference</a:t>
            </a:r>
            <a:r>
              <a:rPr sz="1050" spc="5" dirty="0">
                <a:solidFill>
                  <a:srgbClr val="333333"/>
                </a:solidFill>
                <a:latin typeface="Calibri"/>
                <a:cs typeface="Calibri"/>
              </a:rPr>
              <a:t> </a:t>
            </a:r>
            <a:r>
              <a:rPr sz="1050" dirty="0">
                <a:solidFill>
                  <a:srgbClr val="363636"/>
                </a:solidFill>
                <a:latin typeface="Calibri"/>
                <a:cs typeface="Calibri"/>
              </a:rPr>
              <a:t>from</a:t>
            </a:r>
            <a:r>
              <a:rPr sz="1050" spc="-25" dirty="0">
                <a:solidFill>
                  <a:srgbClr val="363636"/>
                </a:solidFill>
                <a:latin typeface="Calibri"/>
                <a:cs typeface="Calibri"/>
              </a:rPr>
              <a:t> </a:t>
            </a:r>
            <a:r>
              <a:rPr sz="1050" spc="-10" dirty="0">
                <a:solidFill>
                  <a:srgbClr val="363636"/>
                </a:solidFill>
                <a:latin typeface="Calibri"/>
                <a:cs typeface="Calibri"/>
              </a:rPr>
              <a:t>other</a:t>
            </a:r>
            <a:r>
              <a:rPr sz="1050" spc="-50" dirty="0">
                <a:solidFill>
                  <a:srgbClr val="363636"/>
                </a:solidFill>
                <a:latin typeface="Calibri"/>
                <a:cs typeface="Calibri"/>
              </a:rPr>
              <a:t> </a:t>
            </a:r>
            <a:r>
              <a:rPr sz="1050" dirty="0">
                <a:solidFill>
                  <a:srgbClr val="343434"/>
                </a:solidFill>
                <a:latin typeface="Calibri"/>
                <a:cs typeface="Calibri"/>
              </a:rPr>
              <a:t>wireless</a:t>
            </a:r>
            <a:r>
              <a:rPr sz="1050" spc="30" dirty="0">
                <a:solidFill>
                  <a:srgbClr val="343434"/>
                </a:solidFill>
                <a:latin typeface="Calibri"/>
                <a:cs typeface="Calibri"/>
              </a:rPr>
              <a:t> </a:t>
            </a:r>
            <a:r>
              <a:rPr sz="1050" spc="-10" dirty="0">
                <a:solidFill>
                  <a:srgbClr val="343434"/>
                </a:solidFill>
                <a:latin typeface="Calibri"/>
                <a:cs typeface="Calibri"/>
              </a:rPr>
              <a:t>signals.</a:t>
            </a:r>
            <a:endParaRPr sz="1050" dirty="0">
              <a:latin typeface="Calibri"/>
              <a:cs typeface="Calibri"/>
            </a:endParaRPr>
          </a:p>
          <a:p>
            <a:pPr>
              <a:lnSpc>
                <a:spcPct val="100000"/>
              </a:lnSpc>
              <a:spcBef>
                <a:spcPts val="755"/>
              </a:spcBef>
            </a:pPr>
            <a:endParaRPr sz="1050" dirty="0">
              <a:latin typeface="Calibri"/>
              <a:cs typeface="Calibri"/>
            </a:endParaRPr>
          </a:p>
          <a:p>
            <a:pPr marL="17145">
              <a:lnSpc>
                <a:spcPct val="100000"/>
              </a:lnSpc>
            </a:pPr>
            <a:r>
              <a:rPr sz="850" spc="-20" dirty="0">
                <a:solidFill>
                  <a:srgbClr val="363636"/>
                </a:solidFill>
                <a:latin typeface="Times New Roman"/>
                <a:cs typeface="Times New Roman"/>
              </a:rPr>
              <a:t>FUTURE</a:t>
            </a:r>
            <a:r>
              <a:rPr sz="850" spc="10" dirty="0">
                <a:solidFill>
                  <a:srgbClr val="363636"/>
                </a:solidFill>
                <a:latin typeface="Times New Roman"/>
                <a:cs typeface="Times New Roman"/>
              </a:rPr>
              <a:t> </a:t>
            </a:r>
            <a:r>
              <a:rPr sz="850" spc="-20" dirty="0">
                <a:solidFill>
                  <a:srgbClr val="333333"/>
                </a:solidFill>
                <a:latin typeface="Times New Roman"/>
                <a:cs typeface="Times New Roman"/>
              </a:rPr>
              <a:t>OF</a:t>
            </a:r>
            <a:r>
              <a:rPr sz="850" spc="-50" dirty="0">
                <a:solidFill>
                  <a:srgbClr val="333333"/>
                </a:solidFill>
                <a:latin typeface="Times New Roman"/>
                <a:cs typeface="Times New Roman"/>
              </a:rPr>
              <a:t> </a:t>
            </a:r>
            <a:r>
              <a:rPr sz="850" spc="-20" dirty="0">
                <a:solidFill>
                  <a:srgbClr val="333333"/>
                </a:solidFill>
                <a:latin typeface="Times New Roman"/>
                <a:cs typeface="Times New Roman"/>
              </a:rPr>
              <a:t>BLUETOOTH</a:t>
            </a:r>
            <a:r>
              <a:rPr sz="850" spc="30" dirty="0">
                <a:solidFill>
                  <a:srgbClr val="333333"/>
                </a:solidFill>
                <a:latin typeface="Times New Roman"/>
                <a:cs typeface="Times New Roman"/>
              </a:rPr>
              <a:t> </a:t>
            </a:r>
            <a:r>
              <a:rPr sz="850" spc="-10" dirty="0">
                <a:solidFill>
                  <a:srgbClr val="313131"/>
                </a:solidFill>
                <a:latin typeface="Times New Roman"/>
                <a:cs typeface="Times New Roman"/>
              </a:rPr>
              <a:t>SENSORS</a:t>
            </a:r>
            <a:endParaRPr sz="850" dirty="0">
              <a:latin typeface="Times New Roman"/>
              <a:cs typeface="Times New Roman"/>
            </a:endParaRPr>
          </a:p>
          <a:p>
            <a:pPr marL="12700" marR="5080" indent="1905">
              <a:lnSpc>
                <a:spcPct val="124400"/>
              </a:lnSpc>
              <a:spcBef>
                <a:spcPts val="250"/>
              </a:spcBef>
            </a:pPr>
            <a:r>
              <a:rPr sz="1050" dirty="0">
                <a:solidFill>
                  <a:srgbClr val="313131"/>
                </a:solidFill>
                <a:latin typeface="Calibri"/>
                <a:cs typeface="Calibri"/>
              </a:rPr>
              <a:t>The</a:t>
            </a:r>
            <a:r>
              <a:rPr sz="1050" spc="-35" dirty="0">
                <a:solidFill>
                  <a:srgbClr val="313131"/>
                </a:solidFill>
                <a:latin typeface="Calibri"/>
                <a:cs typeface="Calibri"/>
              </a:rPr>
              <a:t> </a:t>
            </a:r>
            <a:r>
              <a:rPr sz="1050" spc="-10" dirty="0">
                <a:solidFill>
                  <a:srgbClr val="333333"/>
                </a:solidFill>
                <a:latin typeface="Calibri"/>
                <a:cs typeface="Calibri"/>
              </a:rPr>
              <a:t>future</a:t>
            </a:r>
            <a:r>
              <a:rPr sz="1050" spc="25" dirty="0">
                <a:solidFill>
                  <a:srgbClr val="333333"/>
                </a:solidFill>
                <a:latin typeface="Calibri"/>
                <a:cs typeface="Calibri"/>
              </a:rPr>
              <a:t> </a:t>
            </a:r>
            <a:r>
              <a:rPr sz="1050" spc="-10" dirty="0">
                <a:solidFill>
                  <a:srgbClr val="363636"/>
                </a:solidFill>
                <a:latin typeface="Calibri"/>
                <a:cs typeface="Calibri"/>
              </a:rPr>
              <a:t>of</a:t>
            </a:r>
            <a:r>
              <a:rPr sz="1050" spc="-50" dirty="0">
                <a:solidFill>
                  <a:srgbClr val="363636"/>
                </a:solidFill>
                <a:latin typeface="Calibri"/>
                <a:cs typeface="Calibri"/>
              </a:rPr>
              <a:t> </a:t>
            </a:r>
            <a:r>
              <a:rPr sz="1050" spc="-10" dirty="0">
                <a:solidFill>
                  <a:srgbClr val="313131"/>
                </a:solidFill>
                <a:latin typeface="Calibri"/>
                <a:cs typeface="Calibri"/>
              </a:rPr>
              <a:t>Bluetooth</a:t>
            </a:r>
            <a:r>
              <a:rPr sz="1050" spc="10" dirty="0">
                <a:solidFill>
                  <a:srgbClr val="313131"/>
                </a:solidFill>
                <a:latin typeface="Calibri"/>
                <a:cs typeface="Calibri"/>
              </a:rPr>
              <a:t> </a:t>
            </a:r>
            <a:r>
              <a:rPr sz="1050" dirty="0">
                <a:solidFill>
                  <a:srgbClr val="343434"/>
                </a:solidFill>
                <a:latin typeface="Calibri"/>
                <a:cs typeface="Calibri"/>
              </a:rPr>
              <a:t>sensors</a:t>
            </a:r>
            <a:r>
              <a:rPr sz="1050" spc="10" dirty="0">
                <a:solidFill>
                  <a:srgbClr val="343434"/>
                </a:solidFill>
                <a:latin typeface="Calibri"/>
                <a:cs typeface="Calibri"/>
              </a:rPr>
              <a:t> </a:t>
            </a:r>
            <a:r>
              <a:rPr sz="1050" dirty="0">
                <a:solidFill>
                  <a:srgbClr val="363636"/>
                </a:solidFill>
                <a:latin typeface="Calibri"/>
                <a:cs typeface="Calibri"/>
              </a:rPr>
              <a:t>looks</a:t>
            </a:r>
            <a:r>
              <a:rPr sz="1050" spc="-10" dirty="0">
                <a:solidFill>
                  <a:srgbClr val="363636"/>
                </a:solidFill>
                <a:latin typeface="Calibri"/>
                <a:cs typeface="Calibri"/>
              </a:rPr>
              <a:t> </a:t>
            </a:r>
            <a:r>
              <a:rPr sz="1050" spc="-10" dirty="0">
                <a:solidFill>
                  <a:srgbClr val="333333"/>
                </a:solidFill>
                <a:latin typeface="Calibri"/>
                <a:cs typeface="Calibri"/>
              </a:rPr>
              <a:t>promising,</a:t>
            </a:r>
            <a:r>
              <a:rPr sz="1050" spc="40" dirty="0">
                <a:solidFill>
                  <a:srgbClr val="333333"/>
                </a:solidFill>
                <a:latin typeface="Calibri"/>
                <a:cs typeface="Calibri"/>
              </a:rPr>
              <a:t> </a:t>
            </a:r>
            <a:r>
              <a:rPr sz="1050" spc="-20" dirty="0">
                <a:solidFill>
                  <a:srgbClr val="343434"/>
                </a:solidFill>
                <a:latin typeface="Calibri"/>
                <a:cs typeface="Calibri"/>
              </a:rPr>
              <a:t>with </a:t>
            </a:r>
            <a:r>
              <a:rPr sz="1050" spc="-10" dirty="0">
                <a:solidFill>
                  <a:srgbClr val="343434"/>
                </a:solidFill>
                <a:latin typeface="Calibri"/>
                <a:cs typeface="Calibri"/>
              </a:rPr>
              <a:t>advancements</a:t>
            </a:r>
            <a:r>
              <a:rPr sz="1050" spc="20" dirty="0">
                <a:solidFill>
                  <a:srgbClr val="343434"/>
                </a:solidFill>
                <a:latin typeface="Calibri"/>
                <a:cs typeface="Calibri"/>
              </a:rPr>
              <a:t> </a:t>
            </a:r>
            <a:r>
              <a:rPr sz="1050" dirty="0">
                <a:solidFill>
                  <a:srgbClr val="4D4D4D"/>
                </a:solidFill>
                <a:latin typeface="Calibri"/>
                <a:cs typeface="Calibri"/>
              </a:rPr>
              <a:t>in</a:t>
            </a:r>
            <a:r>
              <a:rPr sz="1050" spc="-30" dirty="0">
                <a:solidFill>
                  <a:srgbClr val="4D4D4D"/>
                </a:solidFill>
                <a:latin typeface="Calibri"/>
                <a:cs typeface="Calibri"/>
              </a:rPr>
              <a:t> </a:t>
            </a:r>
            <a:r>
              <a:rPr sz="1050" spc="-10" dirty="0">
                <a:solidFill>
                  <a:srgbClr val="343434"/>
                </a:solidFill>
                <a:latin typeface="Calibri"/>
                <a:cs typeface="Calibri"/>
              </a:rPr>
              <a:t>technology</a:t>
            </a:r>
            <a:r>
              <a:rPr sz="1050" spc="20" dirty="0">
                <a:solidFill>
                  <a:srgbClr val="343434"/>
                </a:solidFill>
                <a:latin typeface="Calibri"/>
                <a:cs typeface="Calibri"/>
              </a:rPr>
              <a:t> </a:t>
            </a:r>
            <a:r>
              <a:rPr sz="1050" spc="-10" dirty="0">
                <a:solidFill>
                  <a:srgbClr val="333333"/>
                </a:solidFill>
                <a:latin typeface="Calibri"/>
                <a:cs typeface="Calibri"/>
              </a:rPr>
              <a:t>paving </a:t>
            </a:r>
            <a:r>
              <a:rPr sz="1050" dirty="0">
                <a:solidFill>
                  <a:srgbClr val="343434"/>
                </a:solidFill>
                <a:latin typeface="Calibri"/>
                <a:cs typeface="Calibri"/>
              </a:rPr>
              <a:t>the</a:t>
            </a:r>
            <a:r>
              <a:rPr sz="1050" spc="-45" dirty="0">
                <a:solidFill>
                  <a:srgbClr val="343434"/>
                </a:solidFill>
                <a:latin typeface="Calibri"/>
                <a:cs typeface="Calibri"/>
              </a:rPr>
              <a:t> </a:t>
            </a:r>
            <a:r>
              <a:rPr sz="1050" dirty="0">
                <a:solidFill>
                  <a:srgbClr val="343434"/>
                </a:solidFill>
                <a:latin typeface="Calibri"/>
                <a:cs typeface="Calibri"/>
              </a:rPr>
              <a:t>way</a:t>
            </a:r>
            <a:r>
              <a:rPr sz="1050" spc="-45" dirty="0">
                <a:solidFill>
                  <a:srgbClr val="343434"/>
                </a:solidFill>
                <a:latin typeface="Calibri"/>
                <a:cs typeface="Calibri"/>
              </a:rPr>
              <a:t> </a:t>
            </a:r>
            <a:r>
              <a:rPr sz="1050" dirty="0">
                <a:solidFill>
                  <a:srgbClr val="363636"/>
                </a:solidFill>
                <a:latin typeface="Calibri"/>
                <a:cs typeface="Calibri"/>
              </a:rPr>
              <a:t>for</a:t>
            </a:r>
            <a:r>
              <a:rPr sz="1050" spc="-45" dirty="0">
                <a:solidFill>
                  <a:srgbClr val="363636"/>
                </a:solidFill>
                <a:latin typeface="Calibri"/>
                <a:cs typeface="Calibri"/>
              </a:rPr>
              <a:t> </a:t>
            </a:r>
            <a:r>
              <a:rPr sz="1050" spc="-20" dirty="0">
                <a:solidFill>
                  <a:srgbClr val="363636"/>
                </a:solidFill>
                <a:latin typeface="Calibri"/>
                <a:cs typeface="Calibri"/>
              </a:rPr>
              <a:t>more </a:t>
            </a:r>
            <a:r>
              <a:rPr sz="1050" spc="-10" dirty="0">
                <a:solidFill>
                  <a:srgbClr val="343434"/>
                </a:solidFill>
                <a:latin typeface="Calibri"/>
                <a:cs typeface="Calibri"/>
              </a:rPr>
              <a:t>sophisticated</a:t>
            </a:r>
            <a:r>
              <a:rPr sz="1050" spc="50" dirty="0">
                <a:solidFill>
                  <a:srgbClr val="343434"/>
                </a:solidFill>
                <a:latin typeface="Calibri"/>
                <a:cs typeface="Calibri"/>
              </a:rPr>
              <a:t> </a:t>
            </a:r>
            <a:r>
              <a:rPr sz="1050" spc="-10" dirty="0">
                <a:solidFill>
                  <a:srgbClr val="343434"/>
                </a:solidFill>
                <a:latin typeface="Calibri"/>
                <a:cs typeface="Calibri"/>
              </a:rPr>
              <a:t>applications.</a:t>
            </a:r>
            <a:r>
              <a:rPr sz="1050" spc="70" dirty="0">
                <a:solidFill>
                  <a:srgbClr val="343434"/>
                </a:solidFill>
                <a:latin typeface="Calibri"/>
                <a:cs typeface="Calibri"/>
              </a:rPr>
              <a:t> </a:t>
            </a:r>
            <a:r>
              <a:rPr sz="1050" spc="-10" dirty="0">
                <a:solidFill>
                  <a:srgbClr val="343434"/>
                </a:solidFill>
                <a:latin typeface="Calibri"/>
                <a:cs typeface="Calibri"/>
              </a:rPr>
              <a:t>Innovations</a:t>
            </a:r>
            <a:r>
              <a:rPr sz="1050" spc="25" dirty="0">
                <a:solidFill>
                  <a:srgbClr val="343434"/>
                </a:solidFill>
                <a:latin typeface="Calibri"/>
                <a:cs typeface="Calibri"/>
              </a:rPr>
              <a:t> </a:t>
            </a:r>
            <a:r>
              <a:rPr sz="1050" dirty="0">
                <a:solidFill>
                  <a:srgbClr val="363636"/>
                </a:solidFill>
                <a:latin typeface="Calibri"/>
                <a:cs typeface="Calibri"/>
              </a:rPr>
              <a:t>such</a:t>
            </a:r>
            <a:r>
              <a:rPr sz="1050" spc="-25" dirty="0">
                <a:solidFill>
                  <a:srgbClr val="363636"/>
                </a:solidFill>
                <a:latin typeface="Calibri"/>
                <a:cs typeface="Calibri"/>
              </a:rPr>
              <a:t> </a:t>
            </a:r>
            <a:r>
              <a:rPr sz="1050" dirty="0">
                <a:solidFill>
                  <a:srgbClr val="363636"/>
                </a:solidFill>
                <a:latin typeface="Calibri"/>
                <a:cs typeface="Calibri"/>
              </a:rPr>
              <a:t>as</a:t>
            </a:r>
            <a:r>
              <a:rPr sz="1050" spc="-55" dirty="0">
                <a:solidFill>
                  <a:srgbClr val="363636"/>
                </a:solidFill>
                <a:latin typeface="Calibri"/>
                <a:cs typeface="Calibri"/>
              </a:rPr>
              <a:t> </a:t>
            </a:r>
            <a:r>
              <a:rPr sz="1050" spc="-10" dirty="0">
                <a:solidFill>
                  <a:srgbClr val="343434"/>
                </a:solidFill>
                <a:latin typeface="Calibri"/>
                <a:cs typeface="Calibri"/>
              </a:rPr>
              <a:t>Bluetooth</a:t>
            </a:r>
            <a:r>
              <a:rPr sz="1050" spc="35" dirty="0">
                <a:solidFill>
                  <a:srgbClr val="343434"/>
                </a:solidFill>
                <a:latin typeface="Calibri"/>
                <a:cs typeface="Calibri"/>
              </a:rPr>
              <a:t> </a:t>
            </a:r>
            <a:r>
              <a:rPr sz="1050" spc="-25" dirty="0">
                <a:solidFill>
                  <a:srgbClr val="343434"/>
                </a:solidFill>
                <a:latin typeface="Calibri"/>
                <a:cs typeface="Calibri"/>
              </a:rPr>
              <a:t>5.0 </a:t>
            </a:r>
            <a:r>
              <a:rPr sz="1050" dirty="0">
                <a:solidFill>
                  <a:srgbClr val="343434"/>
                </a:solidFill>
                <a:latin typeface="Calibri"/>
                <a:cs typeface="Calibri"/>
              </a:rPr>
              <a:t>and</a:t>
            </a:r>
            <a:r>
              <a:rPr sz="1050" spc="-55" dirty="0">
                <a:solidFill>
                  <a:srgbClr val="343434"/>
                </a:solidFill>
                <a:latin typeface="Calibri"/>
                <a:cs typeface="Calibri"/>
              </a:rPr>
              <a:t> </a:t>
            </a:r>
            <a:r>
              <a:rPr sz="1050" dirty="0">
                <a:solidFill>
                  <a:srgbClr val="343434"/>
                </a:solidFill>
                <a:latin typeface="Calibri"/>
                <a:cs typeface="Calibri"/>
              </a:rPr>
              <a:t>beyond</a:t>
            </a:r>
            <a:r>
              <a:rPr sz="1050" spc="-20" dirty="0">
                <a:solidFill>
                  <a:srgbClr val="343434"/>
                </a:solidFill>
                <a:latin typeface="Calibri"/>
                <a:cs typeface="Calibri"/>
              </a:rPr>
              <a:t> </a:t>
            </a:r>
            <a:r>
              <a:rPr sz="1050" dirty="0">
                <a:solidFill>
                  <a:srgbClr val="343434"/>
                </a:solidFill>
                <a:latin typeface="Calibri"/>
                <a:cs typeface="Calibri"/>
              </a:rPr>
              <a:t>are</a:t>
            </a:r>
            <a:r>
              <a:rPr sz="1050" spc="-10" dirty="0">
                <a:solidFill>
                  <a:srgbClr val="343434"/>
                </a:solidFill>
                <a:latin typeface="Calibri"/>
                <a:cs typeface="Calibri"/>
              </a:rPr>
              <a:t> </a:t>
            </a:r>
            <a:r>
              <a:rPr sz="1050" dirty="0">
                <a:solidFill>
                  <a:srgbClr val="343434"/>
                </a:solidFill>
                <a:latin typeface="Calibri"/>
                <a:cs typeface="Calibri"/>
              </a:rPr>
              <a:t>set</a:t>
            </a:r>
            <a:r>
              <a:rPr sz="1050" spc="-40" dirty="0">
                <a:solidFill>
                  <a:srgbClr val="343434"/>
                </a:solidFill>
                <a:latin typeface="Calibri"/>
                <a:cs typeface="Calibri"/>
              </a:rPr>
              <a:t> </a:t>
            </a:r>
            <a:r>
              <a:rPr sz="1050" dirty="0">
                <a:solidFill>
                  <a:srgbClr val="343434"/>
                </a:solidFill>
                <a:latin typeface="Calibri"/>
                <a:cs typeface="Calibri"/>
              </a:rPr>
              <a:t>to</a:t>
            </a:r>
            <a:r>
              <a:rPr sz="1050" spc="-45" dirty="0">
                <a:solidFill>
                  <a:srgbClr val="343434"/>
                </a:solidFill>
                <a:latin typeface="Calibri"/>
                <a:cs typeface="Calibri"/>
              </a:rPr>
              <a:t> </a:t>
            </a:r>
            <a:r>
              <a:rPr sz="1050" spc="-10" dirty="0">
                <a:solidFill>
                  <a:srgbClr val="343434"/>
                </a:solidFill>
                <a:latin typeface="Calibri"/>
                <a:cs typeface="Calibri"/>
              </a:rPr>
              <a:t>enhance</a:t>
            </a:r>
            <a:r>
              <a:rPr sz="1050" spc="25" dirty="0">
                <a:solidFill>
                  <a:srgbClr val="343434"/>
                </a:solidFill>
                <a:latin typeface="Calibri"/>
                <a:cs typeface="Calibri"/>
              </a:rPr>
              <a:t> </a:t>
            </a:r>
            <a:r>
              <a:rPr sz="1050" dirty="0">
                <a:solidFill>
                  <a:srgbClr val="333333"/>
                </a:solidFill>
                <a:latin typeface="Calibri"/>
                <a:cs typeface="Calibri"/>
              </a:rPr>
              <a:t>data</a:t>
            </a:r>
            <a:r>
              <a:rPr sz="1050" spc="-55" dirty="0">
                <a:solidFill>
                  <a:srgbClr val="333333"/>
                </a:solidFill>
                <a:latin typeface="Calibri"/>
                <a:cs typeface="Calibri"/>
              </a:rPr>
              <a:t> </a:t>
            </a:r>
            <a:r>
              <a:rPr sz="1050" dirty="0">
                <a:solidFill>
                  <a:srgbClr val="333333"/>
                </a:solidFill>
                <a:latin typeface="Calibri"/>
                <a:cs typeface="Calibri"/>
              </a:rPr>
              <a:t>transfer</a:t>
            </a:r>
            <a:r>
              <a:rPr sz="1050" spc="-25" dirty="0">
                <a:solidFill>
                  <a:srgbClr val="333333"/>
                </a:solidFill>
                <a:latin typeface="Calibri"/>
                <a:cs typeface="Calibri"/>
              </a:rPr>
              <a:t> </a:t>
            </a:r>
            <a:r>
              <a:rPr sz="1050" dirty="0">
                <a:solidFill>
                  <a:srgbClr val="343434"/>
                </a:solidFill>
                <a:latin typeface="Calibri"/>
                <a:cs typeface="Calibri"/>
              </a:rPr>
              <a:t>speeds,</a:t>
            </a:r>
            <a:r>
              <a:rPr sz="1050" spc="-5" dirty="0">
                <a:solidFill>
                  <a:srgbClr val="343434"/>
                </a:solidFill>
                <a:latin typeface="Calibri"/>
                <a:cs typeface="Calibri"/>
              </a:rPr>
              <a:t> </a:t>
            </a:r>
            <a:r>
              <a:rPr sz="1050" spc="-10" dirty="0">
                <a:solidFill>
                  <a:srgbClr val="343434"/>
                </a:solidFill>
                <a:latin typeface="Calibri"/>
                <a:cs typeface="Calibri"/>
              </a:rPr>
              <a:t>increase </a:t>
            </a:r>
            <a:r>
              <a:rPr sz="1050" dirty="0">
                <a:solidFill>
                  <a:srgbClr val="343434"/>
                </a:solidFill>
                <a:latin typeface="Calibri"/>
                <a:cs typeface="Calibri"/>
              </a:rPr>
              <a:t>range,</a:t>
            </a:r>
            <a:r>
              <a:rPr sz="1050" spc="-25" dirty="0">
                <a:solidFill>
                  <a:srgbClr val="343434"/>
                </a:solidFill>
                <a:latin typeface="Calibri"/>
                <a:cs typeface="Calibri"/>
              </a:rPr>
              <a:t> </a:t>
            </a:r>
            <a:r>
              <a:rPr sz="1050" dirty="0">
                <a:solidFill>
                  <a:srgbClr val="363636"/>
                </a:solidFill>
                <a:latin typeface="Calibri"/>
                <a:cs typeface="Calibri"/>
              </a:rPr>
              <a:t>and</a:t>
            </a:r>
            <a:r>
              <a:rPr sz="1050" spc="-35" dirty="0">
                <a:solidFill>
                  <a:srgbClr val="363636"/>
                </a:solidFill>
                <a:latin typeface="Calibri"/>
                <a:cs typeface="Calibri"/>
              </a:rPr>
              <a:t> </a:t>
            </a:r>
            <a:r>
              <a:rPr sz="1050" dirty="0">
                <a:solidFill>
                  <a:srgbClr val="333333"/>
                </a:solidFill>
                <a:latin typeface="Calibri"/>
                <a:cs typeface="Calibri"/>
              </a:rPr>
              <a:t>improve</a:t>
            </a:r>
            <a:r>
              <a:rPr sz="1050" spc="-10" dirty="0">
                <a:solidFill>
                  <a:srgbClr val="333333"/>
                </a:solidFill>
                <a:latin typeface="Calibri"/>
                <a:cs typeface="Calibri"/>
              </a:rPr>
              <a:t> </a:t>
            </a:r>
            <a:r>
              <a:rPr sz="1050" spc="-10" dirty="0">
                <a:solidFill>
                  <a:srgbClr val="343434"/>
                </a:solidFill>
                <a:latin typeface="Calibri"/>
                <a:cs typeface="Calibri"/>
              </a:rPr>
              <a:t>energy</a:t>
            </a:r>
            <a:r>
              <a:rPr sz="1050" spc="-15" dirty="0">
                <a:solidFill>
                  <a:srgbClr val="343434"/>
                </a:solidFill>
                <a:latin typeface="Calibri"/>
                <a:cs typeface="Calibri"/>
              </a:rPr>
              <a:t> </a:t>
            </a:r>
            <a:r>
              <a:rPr sz="1050" spc="-25" dirty="0">
                <a:solidFill>
                  <a:srgbClr val="343434"/>
                </a:solidFill>
                <a:latin typeface="Calibri"/>
                <a:cs typeface="Calibri"/>
              </a:rPr>
              <a:t>efficiency.</a:t>
            </a:r>
            <a:r>
              <a:rPr sz="1050" spc="-10" dirty="0">
                <a:solidFill>
                  <a:srgbClr val="343434"/>
                </a:solidFill>
                <a:latin typeface="Calibri"/>
                <a:cs typeface="Calibri"/>
              </a:rPr>
              <a:t> </a:t>
            </a:r>
            <a:r>
              <a:rPr sz="1050" dirty="0">
                <a:solidFill>
                  <a:srgbClr val="363636"/>
                </a:solidFill>
                <a:latin typeface="Calibri"/>
                <a:cs typeface="Calibri"/>
              </a:rPr>
              <a:t>This</a:t>
            </a:r>
            <a:r>
              <a:rPr sz="1050" spc="-50" dirty="0">
                <a:solidFill>
                  <a:srgbClr val="363636"/>
                </a:solidFill>
                <a:latin typeface="Calibri"/>
                <a:cs typeface="Calibri"/>
              </a:rPr>
              <a:t> </a:t>
            </a:r>
            <a:r>
              <a:rPr sz="1050" spc="-10" dirty="0">
                <a:solidFill>
                  <a:srgbClr val="343434"/>
                </a:solidFill>
                <a:latin typeface="Calibri"/>
                <a:cs typeface="Calibri"/>
              </a:rPr>
              <a:t>will</a:t>
            </a:r>
            <a:r>
              <a:rPr sz="1050" spc="-35" dirty="0">
                <a:solidFill>
                  <a:srgbClr val="343434"/>
                </a:solidFill>
                <a:latin typeface="Calibri"/>
                <a:cs typeface="Calibri"/>
              </a:rPr>
              <a:t> </a:t>
            </a:r>
            <a:r>
              <a:rPr sz="1050" dirty="0">
                <a:solidFill>
                  <a:srgbClr val="343434"/>
                </a:solidFill>
                <a:latin typeface="Calibri"/>
                <a:cs typeface="Calibri"/>
              </a:rPr>
              <a:t>open</a:t>
            </a:r>
            <a:r>
              <a:rPr sz="1050" spc="-30" dirty="0">
                <a:solidFill>
                  <a:srgbClr val="343434"/>
                </a:solidFill>
                <a:latin typeface="Calibri"/>
                <a:cs typeface="Calibri"/>
              </a:rPr>
              <a:t> </a:t>
            </a:r>
            <a:r>
              <a:rPr sz="1050" spc="-25" dirty="0">
                <a:solidFill>
                  <a:srgbClr val="343434"/>
                </a:solidFill>
                <a:latin typeface="Calibri"/>
                <a:cs typeface="Calibri"/>
              </a:rPr>
              <a:t>new </a:t>
            </a:r>
            <a:r>
              <a:rPr sz="1050" spc="-10" dirty="0">
                <a:solidFill>
                  <a:srgbClr val="333333"/>
                </a:solidFill>
                <a:latin typeface="Calibri"/>
                <a:cs typeface="Calibri"/>
              </a:rPr>
              <a:t>opportunities</a:t>
            </a:r>
            <a:r>
              <a:rPr sz="1050" spc="20" dirty="0">
                <a:solidFill>
                  <a:srgbClr val="333333"/>
                </a:solidFill>
                <a:latin typeface="Calibri"/>
                <a:cs typeface="Calibri"/>
              </a:rPr>
              <a:t> </a:t>
            </a:r>
            <a:r>
              <a:rPr sz="1050" dirty="0">
                <a:solidFill>
                  <a:srgbClr val="363636"/>
                </a:solidFill>
                <a:latin typeface="Calibri"/>
                <a:cs typeface="Calibri"/>
              </a:rPr>
              <a:t>for</a:t>
            </a:r>
            <a:r>
              <a:rPr sz="1050" spc="-20" dirty="0">
                <a:solidFill>
                  <a:srgbClr val="363636"/>
                </a:solidFill>
                <a:latin typeface="Calibri"/>
                <a:cs typeface="Calibri"/>
              </a:rPr>
              <a:t> </a:t>
            </a:r>
            <a:r>
              <a:rPr sz="1050" spc="-10" dirty="0">
                <a:solidFill>
                  <a:srgbClr val="343434"/>
                </a:solidFill>
                <a:latin typeface="Calibri"/>
                <a:cs typeface="Calibri"/>
              </a:rPr>
              <a:t>developers</a:t>
            </a:r>
            <a:r>
              <a:rPr sz="1050" spc="25" dirty="0">
                <a:solidFill>
                  <a:srgbClr val="343434"/>
                </a:solidFill>
                <a:latin typeface="Calibri"/>
                <a:cs typeface="Calibri"/>
              </a:rPr>
              <a:t> </a:t>
            </a:r>
            <a:r>
              <a:rPr sz="1050" dirty="0">
                <a:solidFill>
                  <a:srgbClr val="363636"/>
                </a:solidFill>
                <a:latin typeface="Calibri"/>
                <a:cs typeface="Calibri"/>
              </a:rPr>
              <a:t>and</a:t>
            </a:r>
            <a:r>
              <a:rPr sz="1050" spc="-55" dirty="0">
                <a:solidFill>
                  <a:srgbClr val="363636"/>
                </a:solidFill>
                <a:latin typeface="Calibri"/>
                <a:cs typeface="Calibri"/>
              </a:rPr>
              <a:t> </a:t>
            </a:r>
            <a:r>
              <a:rPr sz="1050" dirty="0">
                <a:solidFill>
                  <a:srgbClr val="343434"/>
                </a:solidFill>
                <a:latin typeface="Calibri"/>
                <a:cs typeface="Calibri"/>
              </a:rPr>
              <a:t>businesses</a:t>
            </a:r>
            <a:r>
              <a:rPr sz="1050" spc="30" dirty="0">
                <a:solidFill>
                  <a:srgbClr val="343434"/>
                </a:solidFill>
                <a:latin typeface="Calibri"/>
                <a:cs typeface="Calibri"/>
              </a:rPr>
              <a:t> </a:t>
            </a:r>
            <a:r>
              <a:rPr sz="1050" dirty="0">
                <a:solidFill>
                  <a:srgbClr val="383838"/>
                </a:solidFill>
                <a:latin typeface="Calibri"/>
                <a:cs typeface="Calibri"/>
              </a:rPr>
              <a:t>to</a:t>
            </a:r>
            <a:r>
              <a:rPr sz="1050" spc="-45" dirty="0">
                <a:solidFill>
                  <a:srgbClr val="383838"/>
                </a:solidFill>
                <a:latin typeface="Calibri"/>
                <a:cs typeface="Calibri"/>
              </a:rPr>
              <a:t> </a:t>
            </a:r>
            <a:r>
              <a:rPr sz="1050" spc="-10" dirty="0">
                <a:solidFill>
                  <a:srgbClr val="363636"/>
                </a:solidFill>
                <a:latin typeface="Calibri"/>
                <a:cs typeface="Calibri"/>
              </a:rPr>
              <a:t>create</a:t>
            </a:r>
            <a:r>
              <a:rPr sz="1050" spc="-5" dirty="0">
                <a:solidFill>
                  <a:srgbClr val="363636"/>
                </a:solidFill>
                <a:latin typeface="Calibri"/>
                <a:cs typeface="Calibri"/>
              </a:rPr>
              <a:t> </a:t>
            </a:r>
            <a:r>
              <a:rPr sz="1050" spc="-10" dirty="0">
                <a:solidFill>
                  <a:srgbClr val="343434"/>
                </a:solidFill>
                <a:latin typeface="Calibri"/>
                <a:cs typeface="Calibri"/>
              </a:rPr>
              <a:t>smarter, </a:t>
            </a:r>
            <a:r>
              <a:rPr sz="1050" dirty="0">
                <a:solidFill>
                  <a:srgbClr val="343434"/>
                </a:solidFill>
                <a:latin typeface="Calibri"/>
                <a:cs typeface="Calibri"/>
              </a:rPr>
              <a:t>more</a:t>
            </a:r>
            <a:r>
              <a:rPr sz="1050" spc="-20" dirty="0">
                <a:solidFill>
                  <a:srgbClr val="343434"/>
                </a:solidFill>
                <a:latin typeface="Calibri"/>
                <a:cs typeface="Calibri"/>
              </a:rPr>
              <a:t> </a:t>
            </a:r>
            <a:r>
              <a:rPr sz="1050" spc="-20" dirty="0">
                <a:solidFill>
                  <a:srgbClr val="333333"/>
                </a:solidFill>
                <a:latin typeface="Calibri"/>
                <a:cs typeface="Calibri"/>
              </a:rPr>
              <a:t>connected</a:t>
            </a:r>
            <a:r>
              <a:rPr sz="1050" spc="-10" dirty="0">
                <a:solidFill>
                  <a:srgbClr val="333333"/>
                </a:solidFill>
                <a:latin typeface="Calibri"/>
                <a:cs typeface="Calibri"/>
              </a:rPr>
              <a:t> </a:t>
            </a:r>
            <a:r>
              <a:rPr sz="1050" dirty="0">
                <a:solidFill>
                  <a:srgbClr val="343434"/>
                </a:solidFill>
                <a:latin typeface="Calibri"/>
                <a:cs typeface="Calibri"/>
              </a:rPr>
              <a:t>solutions</a:t>
            </a:r>
            <a:r>
              <a:rPr sz="1050" spc="30" dirty="0">
                <a:solidFill>
                  <a:srgbClr val="343434"/>
                </a:solidFill>
                <a:latin typeface="Calibri"/>
                <a:cs typeface="Calibri"/>
              </a:rPr>
              <a:t> </a:t>
            </a:r>
            <a:r>
              <a:rPr sz="1050" dirty="0">
                <a:solidFill>
                  <a:srgbClr val="313131"/>
                </a:solidFill>
                <a:latin typeface="Calibri"/>
                <a:cs typeface="Calibri"/>
              </a:rPr>
              <a:t>in</a:t>
            </a:r>
            <a:r>
              <a:rPr sz="1050" spc="-55" dirty="0">
                <a:solidFill>
                  <a:srgbClr val="313131"/>
                </a:solidFill>
                <a:latin typeface="Calibri"/>
                <a:cs typeface="Calibri"/>
              </a:rPr>
              <a:t> </a:t>
            </a:r>
            <a:r>
              <a:rPr sz="1050" dirty="0">
                <a:solidFill>
                  <a:srgbClr val="343434"/>
                </a:solidFill>
                <a:latin typeface="Calibri"/>
                <a:cs typeface="Calibri"/>
              </a:rPr>
              <a:t>various</a:t>
            </a:r>
            <a:r>
              <a:rPr sz="1050" spc="-5" dirty="0">
                <a:solidFill>
                  <a:srgbClr val="343434"/>
                </a:solidFill>
                <a:latin typeface="Calibri"/>
                <a:cs typeface="Calibri"/>
              </a:rPr>
              <a:t> </a:t>
            </a:r>
            <a:r>
              <a:rPr sz="1050" spc="-10" dirty="0">
                <a:solidFill>
                  <a:srgbClr val="333333"/>
                </a:solidFill>
                <a:latin typeface="Calibri"/>
                <a:cs typeface="Calibri"/>
              </a:rPr>
              <a:t>fields.</a:t>
            </a:r>
            <a:endParaRPr sz="1050" dirty="0">
              <a:latin typeface="Calibri"/>
              <a:cs typeface="Calibri"/>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C86EEC3-A62A-FAAB-18A7-4105BD44CCF9}"/>
                  </a:ext>
                </a:extLst>
              </p14:cNvPr>
              <p14:cNvContentPartPr/>
              <p14:nvPr/>
            </p14:nvContentPartPr>
            <p14:xfrm>
              <a:off x="6619785" y="4188480"/>
              <a:ext cx="1288080" cy="223920"/>
            </p14:xfrm>
          </p:contentPart>
        </mc:Choice>
        <mc:Fallback xmlns="">
          <p:pic>
            <p:nvPicPr>
              <p:cNvPr id="6" name="Ink 5">
                <a:extLst>
                  <a:ext uri="{FF2B5EF4-FFF2-40B4-BE49-F238E27FC236}">
                    <a16:creationId xmlns:a16="http://schemas.microsoft.com/office/drawing/2014/main" id="{9C86EEC3-A62A-FAAB-18A7-4105BD44CCF9}"/>
                  </a:ext>
                </a:extLst>
              </p:cNvPr>
              <p:cNvPicPr/>
              <p:nvPr/>
            </p:nvPicPr>
            <p:blipFill>
              <a:blip r:embed="rId3"/>
              <a:stretch>
                <a:fillRect/>
              </a:stretch>
            </p:blipFill>
            <p:spPr>
              <a:xfrm>
                <a:off x="6556785" y="4125480"/>
                <a:ext cx="1413720" cy="34956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1293</Words>
  <Application>Microsoft Office PowerPoint</Application>
  <PresentationFormat>Custom</PresentationFormat>
  <Paragraphs>153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MT</vt:lpstr>
      <vt:lpstr>Calibri</vt:lpstr>
      <vt:lpstr>Cambria</vt:lpstr>
      <vt:lpstr>Courier New</vt:lpstr>
      <vt:lpstr>Times New Roman</vt:lpstr>
      <vt:lpstr>Office Theme</vt:lpstr>
      <vt:lpstr>IN—DEPTH EXPLORATION OF ARDUINO SENSORS AND THEIR APPLICATIONS</vt:lpstr>
      <vt:lpstr>VERSATILITY INAPPLICATIONS Arduino sensors can be employed in a multitude of applications ranging from home automation, weather stations, to robotics and environmental monitoring. This versatility allows hobbyists and professionals alike to utilize them in innovative ways, enhancing project capabilities significantly.</vt:lpstr>
      <vt:lpstr>COMPREHENSIVE OVERVIEW OF TEMPERATURE SENSORS Exploring Types and Their Unique Advantages</vt:lpstr>
      <vt:lpstr>APPLICATIONS OF TEMPERATURE SENSORS Understanding Their Role in Various Fields</vt:lpstr>
      <vt:lpstr>Ultrasonic sensors are devices that utilize sound waves to</vt:lpstr>
      <vt:lpstr>DIVERSE APPLICATIONS OF ULTRASONIC SENSORS Exploring the vital roles of ultrasonic sensors</vt:lpstr>
      <vt:lpstr>WHAT ARE INFRARED SENSORS/</vt:lpstr>
      <vt:lpstr>KEYAPPLICATIONS OF INFRARED SENSORS Exploring Their Versatile Uses</vt:lpstr>
      <vt:lpstr>UNDERSTANDING BLUETOOTH SENSORS AND THEIR IMPACT</vt:lpstr>
      <vt:lpstr>APPLICATIONS OF BLUETOOTH SENSORS Exploring Key Areas of Impact</vt:lpstr>
      <vt:lpstr>PowerPoint Presentation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Rushi Daulatkar</cp:lastModifiedBy>
  <cp:revision>2</cp:revision>
  <dcterms:created xsi:type="dcterms:W3CDTF">2025-01-15T17:25:18Z</dcterms:created>
  <dcterms:modified xsi:type="dcterms:W3CDTF">2025-01-15T17:32:21Z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2025-01-15T00:00:00Z</vt:filetime>
  </property>
  <property fmtid="{D5CDD505-2E9C-101B-9397-08002B2CF9AE}" pid="3" name="Producer">
    <vt:lpwstr>jsPDF 2.5.1</vt:lpwstr>
  </property>
  <property fmtid="{D5CDD505-2E9C-101B-9397-08002B2CF9AE}" pid="4" name="LastSaved">
    <vt:filetime>2025-01-15T00:00:00Z</vt:filetime>
  </property>
</Properties>
</file>