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355059" y="155448"/>
            <a:ext cx="1000125" cy="998219"/>
          </a:xfrm>
          <a:custGeom>
            <a:avLst/>
            <a:gdLst/>
            <a:ahLst/>
            <a:cxnLst/>
            <a:rect l="l" t="t" r="r" b="b"/>
            <a:pathLst>
              <a:path w="1000125" h="998219">
                <a:moveTo>
                  <a:pt x="500380" y="0"/>
                </a:moveTo>
                <a:lnTo>
                  <a:pt x="497851" y="43931"/>
                </a:lnTo>
                <a:lnTo>
                  <a:pt x="490464" y="87598"/>
                </a:lnTo>
                <a:lnTo>
                  <a:pt x="478517" y="130690"/>
                </a:lnTo>
                <a:lnTo>
                  <a:pt x="462310" y="172899"/>
                </a:lnTo>
                <a:lnTo>
                  <a:pt x="442143" y="213915"/>
                </a:lnTo>
                <a:lnTo>
                  <a:pt x="418312" y="253428"/>
                </a:lnTo>
                <a:lnTo>
                  <a:pt x="391119" y="291129"/>
                </a:lnTo>
                <a:lnTo>
                  <a:pt x="360862" y="326709"/>
                </a:lnTo>
                <a:lnTo>
                  <a:pt x="327839" y="359857"/>
                </a:lnTo>
                <a:lnTo>
                  <a:pt x="292351" y="390264"/>
                </a:lnTo>
                <a:lnTo>
                  <a:pt x="254695" y="417621"/>
                </a:lnTo>
                <a:lnTo>
                  <a:pt x="215172" y="441619"/>
                </a:lnTo>
                <a:lnTo>
                  <a:pt x="174079" y="461947"/>
                </a:lnTo>
                <a:lnTo>
                  <a:pt x="131716" y="478297"/>
                </a:lnTo>
                <a:lnTo>
                  <a:pt x="88383" y="490359"/>
                </a:lnTo>
                <a:lnTo>
                  <a:pt x="44378" y="497823"/>
                </a:lnTo>
                <a:lnTo>
                  <a:pt x="0" y="500380"/>
                </a:lnTo>
                <a:lnTo>
                  <a:pt x="44378" y="502915"/>
                </a:lnTo>
                <a:lnTo>
                  <a:pt x="88383" y="510316"/>
                </a:lnTo>
                <a:lnTo>
                  <a:pt x="131716" y="522280"/>
                </a:lnTo>
                <a:lnTo>
                  <a:pt x="174079" y="538500"/>
                </a:lnTo>
                <a:lnTo>
                  <a:pt x="215172" y="558671"/>
                </a:lnTo>
                <a:lnTo>
                  <a:pt x="254695" y="582488"/>
                </a:lnTo>
                <a:lnTo>
                  <a:pt x="292351" y="609647"/>
                </a:lnTo>
                <a:lnTo>
                  <a:pt x="327839" y="639841"/>
                </a:lnTo>
                <a:lnTo>
                  <a:pt x="360862" y="672766"/>
                </a:lnTo>
                <a:lnTo>
                  <a:pt x="391119" y="708117"/>
                </a:lnTo>
                <a:lnTo>
                  <a:pt x="418312" y="745589"/>
                </a:lnTo>
                <a:lnTo>
                  <a:pt x="442143" y="784876"/>
                </a:lnTo>
                <a:lnTo>
                  <a:pt x="462310" y="825673"/>
                </a:lnTo>
                <a:lnTo>
                  <a:pt x="478517" y="867676"/>
                </a:lnTo>
                <a:lnTo>
                  <a:pt x="490464" y="910579"/>
                </a:lnTo>
                <a:lnTo>
                  <a:pt x="497851" y="954076"/>
                </a:lnTo>
                <a:lnTo>
                  <a:pt x="500380" y="997864"/>
                </a:lnTo>
                <a:lnTo>
                  <a:pt x="502908" y="954076"/>
                </a:lnTo>
                <a:lnTo>
                  <a:pt x="510294" y="910579"/>
                </a:lnTo>
                <a:lnTo>
                  <a:pt x="522238" y="867676"/>
                </a:lnTo>
                <a:lnTo>
                  <a:pt x="538439" y="825673"/>
                </a:lnTo>
                <a:lnTo>
                  <a:pt x="558597" y="784876"/>
                </a:lnTo>
                <a:lnTo>
                  <a:pt x="582413" y="745589"/>
                </a:lnTo>
                <a:lnTo>
                  <a:pt x="609587" y="708117"/>
                </a:lnTo>
                <a:lnTo>
                  <a:pt x="639818" y="672766"/>
                </a:lnTo>
                <a:lnTo>
                  <a:pt x="672807" y="639841"/>
                </a:lnTo>
                <a:lnTo>
                  <a:pt x="708253" y="609647"/>
                </a:lnTo>
                <a:lnTo>
                  <a:pt x="745857" y="582488"/>
                </a:lnTo>
                <a:lnTo>
                  <a:pt x="785319" y="558671"/>
                </a:lnTo>
                <a:lnTo>
                  <a:pt x="826339" y="538500"/>
                </a:lnTo>
                <a:lnTo>
                  <a:pt x="868617" y="522280"/>
                </a:lnTo>
                <a:lnTo>
                  <a:pt x="911853" y="510316"/>
                </a:lnTo>
                <a:lnTo>
                  <a:pt x="955746" y="502915"/>
                </a:lnTo>
                <a:lnTo>
                  <a:pt x="999998" y="500380"/>
                </a:lnTo>
                <a:lnTo>
                  <a:pt x="955746" y="497823"/>
                </a:lnTo>
                <a:lnTo>
                  <a:pt x="911853" y="490359"/>
                </a:lnTo>
                <a:lnTo>
                  <a:pt x="868617" y="478297"/>
                </a:lnTo>
                <a:lnTo>
                  <a:pt x="826339" y="461947"/>
                </a:lnTo>
                <a:lnTo>
                  <a:pt x="785319" y="441619"/>
                </a:lnTo>
                <a:lnTo>
                  <a:pt x="745857" y="417621"/>
                </a:lnTo>
                <a:lnTo>
                  <a:pt x="708253" y="390264"/>
                </a:lnTo>
                <a:lnTo>
                  <a:pt x="672807" y="359857"/>
                </a:lnTo>
                <a:lnTo>
                  <a:pt x="639818" y="326709"/>
                </a:lnTo>
                <a:lnTo>
                  <a:pt x="609587" y="291129"/>
                </a:lnTo>
                <a:lnTo>
                  <a:pt x="582413" y="253428"/>
                </a:lnTo>
                <a:lnTo>
                  <a:pt x="558597" y="213915"/>
                </a:lnTo>
                <a:lnTo>
                  <a:pt x="538439" y="172899"/>
                </a:lnTo>
                <a:lnTo>
                  <a:pt x="522238" y="130690"/>
                </a:lnTo>
                <a:lnTo>
                  <a:pt x="510294" y="87598"/>
                </a:lnTo>
                <a:lnTo>
                  <a:pt x="502908" y="43931"/>
                </a:lnTo>
                <a:lnTo>
                  <a:pt x="50038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354932" y="155450"/>
            <a:ext cx="1000125" cy="998219"/>
          </a:xfrm>
          <a:custGeom>
            <a:avLst/>
            <a:gdLst/>
            <a:ahLst/>
            <a:cxnLst/>
            <a:rect l="l" t="t" r="r" b="b"/>
            <a:pathLst>
              <a:path w="1000125" h="998219">
                <a:moveTo>
                  <a:pt x="999998" y="500377"/>
                </a:moveTo>
                <a:lnTo>
                  <a:pt x="955746" y="502913"/>
                </a:lnTo>
                <a:lnTo>
                  <a:pt x="911853" y="510314"/>
                </a:lnTo>
                <a:lnTo>
                  <a:pt x="868617" y="522278"/>
                </a:lnTo>
                <a:lnTo>
                  <a:pt x="826339" y="538498"/>
                </a:lnTo>
                <a:lnTo>
                  <a:pt x="785319" y="558669"/>
                </a:lnTo>
                <a:lnTo>
                  <a:pt x="745857" y="582486"/>
                </a:lnTo>
                <a:lnTo>
                  <a:pt x="708253" y="609645"/>
                </a:lnTo>
                <a:lnTo>
                  <a:pt x="672807" y="639840"/>
                </a:lnTo>
                <a:lnTo>
                  <a:pt x="639818" y="672766"/>
                </a:lnTo>
                <a:lnTo>
                  <a:pt x="609587" y="708117"/>
                </a:lnTo>
                <a:lnTo>
                  <a:pt x="582413" y="745589"/>
                </a:lnTo>
                <a:lnTo>
                  <a:pt x="558597" y="784877"/>
                </a:lnTo>
                <a:lnTo>
                  <a:pt x="538439" y="825676"/>
                </a:lnTo>
                <a:lnTo>
                  <a:pt x="522238" y="867680"/>
                </a:lnTo>
                <a:lnTo>
                  <a:pt x="510294" y="910584"/>
                </a:lnTo>
                <a:lnTo>
                  <a:pt x="502908" y="954083"/>
                </a:lnTo>
                <a:lnTo>
                  <a:pt x="500380" y="997873"/>
                </a:lnTo>
                <a:lnTo>
                  <a:pt x="497851" y="954083"/>
                </a:lnTo>
                <a:lnTo>
                  <a:pt x="490464" y="910584"/>
                </a:lnTo>
                <a:lnTo>
                  <a:pt x="478517" y="867680"/>
                </a:lnTo>
                <a:lnTo>
                  <a:pt x="462310" y="825676"/>
                </a:lnTo>
                <a:lnTo>
                  <a:pt x="442143" y="784877"/>
                </a:lnTo>
                <a:lnTo>
                  <a:pt x="418312" y="745589"/>
                </a:lnTo>
                <a:lnTo>
                  <a:pt x="391119" y="708117"/>
                </a:lnTo>
                <a:lnTo>
                  <a:pt x="360862" y="672766"/>
                </a:lnTo>
                <a:lnTo>
                  <a:pt x="327839" y="639840"/>
                </a:lnTo>
                <a:lnTo>
                  <a:pt x="292351" y="609645"/>
                </a:lnTo>
                <a:lnTo>
                  <a:pt x="254695" y="582486"/>
                </a:lnTo>
                <a:lnTo>
                  <a:pt x="215172" y="558669"/>
                </a:lnTo>
                <a:lnTo>
                  <a:pt x="174079" y="538498"/>
                </a:lnTo>
                <a:lnTo>
                  <a:pt x="131716" y="522278"/>
                </a:lnTo>
                <a:lnTo>
                  <a:pt x="88383" y="510314"/>
                </a:lnTo>
                <a:lnTo>
                  <a:pt x="44378" y="502913"/>
                </a:lnTo>
                <a:lnTo>
                  <a:pt x="0" y="500377"/>
                </a:lnTo>
                <a:lnTo>
                  <a:pt x="44378" y="497821"/>
                </a:lnTo>
                <a:lnTo>
                  <a:pt x="88383" y="490357"/>
                </a:lnTo>
                <a:lnTo>
                  <a:pt x="131716" y="478295"/>
                </a:lnTo>
                <a:lnTo>
                  <a:pt x="174079" y="461946"/>
                </a:lnTo>
                <a:lnTo>
                  <a:pt x="215172" y="441617"/>
                </a:lnTo>
                <a:lnTo>
                  <a:pt x="254695" y="417620"/>
                </a:lnTo>
                <a:lnTo>
                  <a:pt x="292351" y="390263"/>
                </a:lnTo>
                <a:lnTo>
                  <a:pt x="327839" y="359855"/>
                </a:lnTo>
                <a:lnTo>
                  <a:pt x="360862" y="326707"/>
                </a:lnTo>
                <a:lnTo>
                  <a:pt x="391119" y="291128"/>
                </a:lnTo>
                <a:lnTo>
                  <a:pt x="418312" y="253427"/>
                </a:lnTo>
                <a:lnTo>
                  <a:pt x="442143" y="213914"/>
                </a:lnTo>
                <a:lnTo>
                  <a:pt x="462310" y="172899"/>
                </a:lnTo>
                <a:lnTo>
                  <a:pt x="478517" y="130690"/>
                </a:lnTo>
                <a:lnTo>
                  <a:pt x="490464" y="87597"/>
                </a:lnTo>
                <a:lnTo>
                  <a:pt x="497851" y="43931"/>
                </a:lnTo>
                <a:lnTo>
                  <a:pt x="500380" y="0"/>
                </a:lnTo>
                <a:lnTo>
                  <a:pt x="502908" y="43931"/>
                </a:lnTo>
                <a:lnTo>
                  <a:pt x="510294" y="87597"/>
                </a:lnTo>
                <a:lnTo>
                  <a:pt x="522238" y="130690"/>
                </a:lnTo>
                <a:lnTo>
                  <a:pt x="538439" y="172899"/>
                </a:lnTo>
                <a:lnTo>
                  <a:pt x="558597" y="213914"/>
                </a:lnTo>
                <a:lnTo>
                  <a:pt x="582413" y="253427"/>
                </a:lnTo>
                <a:lnTo>
                  <a:pt x="609587" y="291128"/>
                </a:lnTo>
                <a:lnTo>
                  <a:pt x="639818" y="326707"/>
                </a:lnTo>
                <a:lnTo>
                  <a:pt x="672807" y="359855"/>
                </a:lnTo>
                <a:lnTo>
                  <a:pt x="708253" y="390263"/>
                </a:lnTo>
                <a:lnTo>
                  <a:pt x="745857" y="417620"/>
                </a:lnTo>
                <a:lnTo>
                  <a:pt x="785319" y="441617"/>
                </a:lnTo>
                <a:lnTo>
                  <a:pt x="826339" y="461946"/>
                </a:lnTo>
                <a:lnTo>
                  <a:pt x="868617" y="478295"/>
                </a:lnTo>
                <a:lnTo>
                  <a:pt x="911853" y="490357"/>
                </a:lnTo>
                <a:lnTo>
                  <a:pt x="955746" y="497821"/>
                </a:lnTo>
                <a:lnTo>
                  <a:pt x="999998" y="500377"/>
                </a:lnTo>
                <a:close/>
              </a:path>
            </a:pathLst>
          </a:custGeom>
          <a:ln w="18719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280127" y="155448"/>
            <a:ext cx="1000125" cy="998219"/>
          </a:xfrm>
          <a:custGeom>
            <a:avLst/>
            <a:gdLst/>
            <a:ahLst/>
            <a:cxnLst/>
            <a:rect l="l" t="t" r="r" b="b"/>
            <a:pathLst>
              <a:path w="1000125" h="998219">
                <a:moveTo>
                  <a:pt x="500380" y="0"/>
                </a:moveTo>
                <a:lnTo>
                  <a:pt x="497852" y="43931"/>
                </a:lnTo>
                <a:lnTo>
                  <a:pt x="490468" y="87598"/>
                </a:lnTo>
                <a:lnTo>
                  <a:pt x="478527" y="130690"/>
                </a:lnTo>
                <a:lnTo>
                  <a:pt x="462327" y="172899"/>
                </a:lnTo>
                <a:lnTo>
                  <a:pt x="442166" y="213915"/>
                </a:lnTo>
                <a:lnTo>
                  <a:pt x="418343" y="253428"/>
                </a:lnTo>
                <a:lnTo>
                  <a:pt x="391157" y="291129"/>
                </a:lnTo>
                <a:lnTo>
                  <a:pt x="360906" y="326709"/>
                </a:lnTo>
                <a:lnTo>
                  <a:pt x="327890" y="359857"/>
                </a:lnTo>
                <a:lnTo>
                  <a:pt x="292405" y="390264"/>
                </a:lnTo>
                <a:lnTo>
                  <a:pt x="254751" y="417621"/>
                </a:lnTo>
                <a:lnTo>
                  <a:pt x="215227" y="441619"/>
                </a:lnTo>
                <a:lnTo>
                  <a:pt x="174131" y="461947"/>
                </a:lnTo>
                <a:lnTo>
                  <a:pt x="131762" y="478297"/>
                </a:lnTo>
                <a:lnTo>
                  <a:pt x="88418" y="490359"/>
                </a:lnTo>
                <a:lnTo>
                  <a:pt x="44398" y="497823"/>
                </a:lnTo>
                <a:lnTo>
                  <a:pt x="0" y="500380"/>
                </a:lnTo>
                <a:lnTo>
                  <a:pt x="44398" y="502915"/>
                </a:lnTo>
                <a:lnTo>
                  <a:pt x="88418" y="510316"/>
                </a:lnTo>
                <a:lnTo>
                  <a:pt x="131762" y="522280"/>
                </a:lnTo>
                <a:lnTo>
                  <a:pt x="174131" y="538500"/>
                </a:lnTo>
                <a:lnTo>
                  <a:pt x="215227" y="558671"/>
                </a:lnTo>
                <a:lnTo>
                  <a:pt x="254751" y="582488"/>
                </a:lnTo>
                <a:lnTo>
                  <a:pt x="292405" y="609647"/>
                </a:lnTo>
                <a:lnTo>
                  <a:pt x="327890" y="639841"/>
                </a:lnTo>
                <a:lnTo>
                  <a:pt x="360906" y="672766"/>
                </a:lnTo>
                <a:lnTo>
                  <a:pt x="391157" y="708117"/>
                </a:lnTo>
                <a:lnTo>
                  <a:pt x="418343" y="745589"/>
                </a:lnTo>
                <a:lnTo>
                  <a:pt x="442166" y="784876"/>
                </a:lnTo>
                <a:lnTo>
                  <a:pt x="462327" y="825673"/>
                </a:lnTo>
                <a:lnTo>
                  <a:pt x="478527" y="867676"/>
                </a:lnTo>
                <a:lnTo>
                  <a:pt x="490468" y="910579"/>
                </a:lnTo>
                <a:lnTo>
                  <a:pt x="497852" y="954076"/>
                </a:lnTo>
                <a:lnTo>
                  <a:pt x="500380" y="997864"/>
                </a:lnTo>
                <a:lnTo>
                  <a:pt x="502908" y="954076"/>
                </a:lnTo>
                <a:lnTo>
                  <a:pt x="510294" y="910579"/>
                </a:lnTo>
                <a:lnTo>
                  <a:pt x="522238" y="867676"/>
                </a:lnTo>
                <a:lnTo>
                  <a:pt x="538440" y="825673"/>
                </a:lnTo>
                <a:lnTo>
                  <a:pt x="558600" y="784876"/>
                </a:lnTo>
                <a:lnTo>
                  <a:pt x="582419" y="745589"/>
                </a:lnTo>
                <a:lnTo>
                  <a:pt x="609596" y="708117"/>
                </a:lnTo>
                <a:lnTo>
                  <a:pt x="639831" y="672766"/>
                </a:lnTo>
                <a:lnTo>
                  <a:pt x="672825" y="639841"/>
                </a:lnTo>
                <a:lnTo>
                  <a:pt x="708279" y="609647"/>
                </a:lnTo>
                <a:lnTo>
                  <a:pt x="745892" y="582488"/>
                </a:lnTo>
                <a:lnTo>
                  <a:pt x="785364" y="558671"/>
                </a:lnTo>
                <a:lnTo>
                  <a:pt x="826396" y="538500"/>
                </a:lnTo>
                <a:lnTo>
                  <a:pt x="868688" y="522280"/>
                </a:lnTo>
                <a:lnTo>
                  <a:pt x="911940" y="510316"/>
                </a:lnTo>
                <a:lnTo>
                  <a:pt x="955852" y="502915"/>
                </a:lnTo>
                <a:lnTo>
                  <a:pt x="1000125" y="500380"/>
                </a:lnTo>
                <a:lnTo>
                  <a:pt x="955852" y="497823"/>
                </a:lnTo>
                <a:lnTo>
                  <a:pt x="911940" y="490359"/>
                </a:lnTo>
                <a:lnTo>
                  <a:pt x="868688" y="478297"/>
                </a:lnTo>
                <a:lnTo>
                  <a:pt x="826396" y="461947"/>
                </a:lnTo>
                <a:lnTo>
                  <a:pt x="785364" y="441619"/>
                </a:lnTo>
                <a:lnTo>
                  <a:pt x="745892" y="417621"/>
                </a:lnTo>
                <a:lnTo>
                  <a:pt x="708279" y="390264"/>
                </a:lnTo>
                <a:lnTo>
                  <a:pt x="672825" y="359857"/>
                </a:lnTo>
                <a:lnTo>
                  <a:pt x="639831" y="326709"/>
                </a:lnTo>
                <a:lnTo>
                  <a:pt x="609596" y="291129"/>
                </a:lnTo>
                <a:lnTo>
                  <a:pt x="582419" y="253428"/>
                </a:lnTo>
                <a:lnTo>
                  <a:pt x="558600" y="213915"/>
                </a:lnTo>
                <a:lnTo>
                  <a:pt x="538440" y="172899"/>
                </a:lnTo>
                <a:lnTo>
                  <a:pt x="522238" y="130690"/>
                </a:lnTo>
                <a:lnTo>
                  <a:pt x="510294" y="87598"/>
                </a:lnTo>
                <a:lnTo>
                  <a:pt x="502908" y="43931"/>
                </a:lnTo>
                <a:lnTo>
                  <a:pt x="50038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280127" y="155450"/>
            <a:ext cx="1000125" cy="998219"/>
          </a:xfrm>
          <a:custGeom>
            <a:avLst/>
            <a:gdLst/>
            <a:ahLst/>
            <a:cxnLst/>
            <a:rect l="l" t="t" r="r" b="b"/>
            <a:pathLst>
              <a:path w="1000125" h="998219">
                <a:moveTo>
                  <a:pt x="999998" y="500377"/>
                </a:moveTo>
                <a:lnTo>
                  <a:pt x="955746" y="502913"/>
                </a:lnTo>
                <a:lnTo>
                  <a:pt x="911853" y="510314"/>
                </a:lnTo>
                <a:lnTo>
                  <a:pt x="868617" y="522278"/>
                </a:lnTo>
                <a:lnTo>
                  <a:pt x="826339" y="538498"/>
                </a:lnTo>
                <a:lnTo>
                  <a:pt x="785319" y="558669"/>
                </a:lnTo>
                <a:lnTo>
                  <a:pt x="745857" y="582486"/>
                </a:lnTo>
                <a:lnTo>
                  <a:pt x="708253" y="609645"/>
                </a:lnTo>
                <a:lnTo>
                  <a:pt x="672807" y="639840"/>
                </a:lnTo>
                <a:lnTo>
                  <a:pt x="639818" y="672766"/>
                </a:lnTo>
                <a:lnTo>
                  <a:pt x="609587" y="708117"/>
                </a:lnTo>
                <a:lnTo>
                  <a:pt x="582413" y="745589"/>
                </a:lnTo>
                <a:lnTo>
                  <a:pt x="558597" y="784877"/>
                </a:lnTo>
                <a:lnTo>
                  <a:pt x="538439" y="825676"/>
                </a:lnTo>
                <a:lnTo>
                  <a:pt x="522238" y="867680"/>
                </a:lnTo>
                <a:lnTo>
                  <a:pt x="510294" y="910584"/>
                </a:lnTo>
                <a:lnTo>
                  <a:pt x="502908" y="954083"/>
                </a:lnTo>
                <a:lnTo>
                  <a:pt x="500380" y="997873"/>
                </a:lnTo>
                <a:lnTo>
                  <a:pt x="497851" y="954083"/>
                </a:lnTo>
                <a:lnTo>
                  <a:pt x="490464" y="910584"/>
                </a:lnTo>
                <a:lnTo>
                  <a:pt x="478517" y="867680"/>
                </a:lnTo>
                <a:lnTo>
                  <a:pt x="462310" y="825676"/>
                </a:lnTo>
                <a:lnTo>
                  <a:pt x="442143" y="784877"/>
                </a:lnTo>
                <a:lnTo>
                  <a:pt x="418312" y="745589"/>
                </a:lnTo>
                <a:lnTo>
                  <a:pt x="391119" y="708117"/>
                </a:lnTo>
                <a:lnTo>
                  <a:pt x="360862" y="672766"/>
                </a:lnTo>
                <a:lnTo>
                  <a:pt x="327839" y="639840"/>
                </a:lnTo>
                <a:lnTo>
                  <a:pt x="292351" y="609645"/>
                </a:lnTo>
                <a:lnTo>
                  <a:pt x="254695" y="582486"/>
                </a:lnTo>
                <a:lnTo>
                  <a:pt x="215172" y="558669"/>
                </a:lnTo>
                <a:lnTo>
                  <a:pt x="174079" y="538498"/>
                </a:lnTo>
                <a:lnTo>
                  <a:pt x="131716" y="522278"/>
                </a:lnTo>
                <a:lnTo>
                  <a:pt x="88383" y="510314"/>
                </a:lnTo>
                <a:lnTo>
                  <a:pt x="44378" y="502913"/>
                </a:lnTo>
                <a:lnTo>
                  <a:pt x="0" y="500377"/>
                </a:lnTo>
                <a:lnTo>
                  <a:pt x="44378" y="497821"/>
                </a:lnTo>
                <a:lnTo>
                  <a:pt x="88383" y="490357"/>
                </a:lnTo>
                <a:lnTo>
                  <a:pt x="131716" y="478295"/>
                </a:lnTo>
                <a:lnTo>
                  <a:pt x="174079" y="461946"/>
                </a:lnTo>
                <a:lnTo>
                  <a:pt x="215172" y="441617"/>
                </a:lnTo>
                <a:lnTo>
                  <a:pt x="254695" y="417620"/>
                </a:lnTo>
                <a:lnTo>
                  <a:pt x="292351" y="390263"/>
                </a:lnTo>
                <a:lnTo>
                  <a:pt x="327839" y="359855"/>
                </a:lnTo>
                <a:lnTo>
                  <a:pt x="360862" y="326707"/>
                </a:lnTo>
                <a:lnTo>
                  <a:pt x="391119" y="291128"/>
                </a:lnTo>
                <a:lnTo>
                  <a:pt x="418312" y="253427"/>
                </a:lnTo>
                <a:lnTo>
                  <a:pt x="442143" y="213914"/>
                </a:lnTo>
                <a:lnTo>
                  <a:pt x="462310" y="172899"/>
                </a:lnTo>
                <a:lnTo>
                  <a:pt x="478517" y="130690"/>
                </a:lnTo>
                <a:lnTo>
                  <a:pt x="490464" y="87597"/>
                </a:lnTo>
                <a:lnTo>
                  <a:pt x="497851" y="43931"/>
                </a:lnTo>
                <a:lnTo>
                  <a:pt x="500380" y="0"/>
                </a:lnTo>
                <a:lnTo>
                  <a:pt x="502908" y="43931"/>
                </a:lnTo>
                <a:lnTo>
                  <a:pt x="510294" y="87597"/>
                </a:lnTo>
                <a:lnTo>
                  <a:pt x="522238" y="130690"/>
                </a:lnTo>
                <a:lnTo>
                  <a:pt x="538439" y="172899"/>
                </a:lnTo>
                <a:lnTo>
                  <a:pt x="558597" y="213914"/>
                </a:lnTo>
                <a:lnTo>
                  <a:pt x="582413" y="253427"/>
                </a:lnTo>
                <a:lnTo>
                  <a:pt x="609587" y="291128"/>
                </a:lnTo>
                <a:lnTo>
                  <a:pt x="639818" y="326707"/>
                </a:lnTo>
                <a:lnTo>
                  <a:pt x="672807" y="359855"/>
                </a:lnTo>
                <a:lnTo>
                  <a:pt x="708253" y="390263"/>
                </a:lnTo>
                <a:lnTo>
                  <a:pt x="745857" y="417620"/>
                </a:lnTo>
                <a:lnTo>
                  <a:pt x="785319" y="441617"/>
                </a:lnTo>
                <a:lnTo>
                  <a:pt x="826339" y="461946"/>
                </a:lnTo>
                <a:lnTo>
                  <a:pt x="868617" y="478295"/>
                </a:lnTo>
                <a:lnTo>
                  <a:pt x="911853" y="490357"/>
                </a:lnTo>
                <a:lnTo>
                  <a:pt x="955746" y="497821"/>
                </a:lnTo>
                <a:lnTo>
                  <a:pt x="999998" y="500377"/>
                </a:lnTo>
                <a:close/>
              </a:path>
            </a:pathLst>
          </a:custGeom>
          <a:ln w="18719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54932" y="7864"/>
            <a:ext cx="1925320" cy="1170940"/>
          </a:xfrm>
          <a:custGeom>
            <a:avLst/>
            <a:gdLst/>
            <a:ahLst/>
            <a:cxnLst/>
            <a:rect l="l" t="t" r="r" b="b"/>
            <a:pathLst>
              <a:path w="1925319" h="1170940">
                <a:moveTo>
                  <a:pt x="962660" y="0"/>
                </a:moveTo>
                <a:lnTo>
                  <a:pt x="1925193" y="0"/>
                </a:lnTo>
                <a:lnTo>
                  <a:pt x="1925193" y="1170655"/>
                </a:lnTo>
                <a:lnTo>
                  <a:pt x="0" y="1170655"/>
                </a:lnTo>
                <a:lnTo>
                  <a:pt x="0" y="0"/>
                </a:lnTo>
                <a:lnTo>
                  <a:pt x="962660" y="0"/>
                </a:lnTo>
                <a:close/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097247" y="958926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90">
                <a:moveTo>
                  <a:pt x="220345" y="0"/>
                </a:moveTo>
                <a:lnTo>
                  <a:pt x="208915" y="0"/>
                </a:lnTo>
                <a:lnTo>
                  <a:pt x="185801" y="2882"/>
                </a:lnTo>
                <a:lnTo>
                  <a:pt x="131064" y="19443"/>
                </a:lnTo>
                <a:lnTo>
                  <a:pt x="91440" y="42481"/>
                </a:lnTo>
                <a:lnTo>
                  <a:pt x="56896" y="73444"/>
                </a:lnTo>
                <a:lnTo>
                  <a:pt x="49784" y="82080"/>
                </a:lnTo>
                <a:lnTo>
                  <a:pt x="42545" y="90716"/>
                </a:lnTo>
                <a:lnTo>
                  <a:pt x="19558" y="131038"/>
                </a:lnTo>
                <a:lnTo>
                  <a:pt x="5842" y="174955"/>
                </a:lnTo>
                <a:lnTo>
                  <a:pt x="3683" y="185750"/>
                </a:lnTo>
                <a:lnTo>
                  <a:pt x="2286" y="197269"/>
                </a:lnTo>
                <a:lnTo>
                  <a:pt x="762" y="208788"/>
                </a:lnTo>
                <a:lnTo>
                  <a:pt x="762" y="220306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2921" y="254863"/>
                </a:lnTo>
                <a:lnTo>
                  <a:pt x="14478" y="299504"/>
                </a:lnTo>
                <a:lnTo>
                  <a:pt x="35306" y="340537"/>
                </a:lnTo>
                <a:lnTo>
                  <a:pt x="64897" y="375818"/>
                </a:lnTo>
                <a:lnTo>
                  <a:pt x="72771" y="383743"/>
                </a:lnTo>
                <a:lnTo>
                  <a:pt x="120269" y="416864"/>
                </a:lnTo>
                <a:lnTo>
                  <a:pt x="163449" y="433412"/>
                </a:lnTo>
                <a:lnTo>
                  <a:pt x="208915" y="440613"/>
                </a:lnTo>
                <a:lnTo>
                  <a:pt x="231902" y="440613"/>
                </a:lnTo>
                <a:lnTo>
                  <a:pt x="277241" y="433412"/>
                </a:lnTo>
                <a:lnTo>
                  <a:pt x="320421" y="416864"/>
                </a:lnTo>
                <a:lnTo>
                  <a:pt x="359283" y="391655"/>
                </a:lnTo>
                <a:lnTo>
                  <a:pt x="391668" y="359257"/>
                </a:lnTo>
                <a:lnTo>
                  <a:pt x="411099" y="330466"/>
                </a:lnTo>
                <a:lnTo>
                  <a:pt x="416941" y="320382"/>
                </a:lnTo>
                <a:lnTo>
                  <a:pt x="433451" y="277177"/>
                </a:lnTo>
                <a:lnTo>
                  <a:pt x="440690" y="231825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2816" y="163436"/>
                </a:lnTo>
                <a:lnTo>
                  <a:pt x="416179" y="120230"/>
                </a:lnTo>
                <a:lnTo>
                  <a:pt x="391033" y="82080"/>
                </a:lnTo>
                <a:lnTo>
                  <a:pt x="350012" y="42481"/>
                </a:lnTo>
                <a:lnTo>
                  <a:pt x="309626" y="19443"/>
                </a:lnTo>
                <a:lnTo>
                  <a:pt x="265684" y="5765"/>
                </a:lnTo>
                <a:lnTo>
                  <a:pt x="254889" y="3606"/>
                </a:lnTo>
                <a:lnTo>
                  <a:pt x="243459" y="2159"/>
                </a:lnTo>
                <a:lnTo>
                  <a:pt x="231902" y="723"/>
                </a:lnTo>
                <a:lnTo>
                  <a:pt x="220345" y="723"/>
                </a:lnTo>
                <a:lnTo>
                  <a:pt x="22034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097247" y="958925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90">
                <a:moveTo>
                  <a:pt x="440563" y="220318"/>
                </a:moveTo>
                <a:lnTo>
                  <a:pt x="440563" y="231837"/>
                </a:lnTo>
                <a:lnTo>
                  <a:pt x="439166" y="243356"/>
                </a:lnTo>
                <a:lnTo>
                  <a:pt x="437769" y="254875"/>
                </a:lnTo>
                <a:lnTo>
                  <a:pt x="426212" y="299502"/>
                </a:lnTo>
                <a:lnTo>
                  <a:pt x="405384" y="340536"/>
                </a:lnTo>
                <a:lnTo>
                  <a:pt x="375793" y="375829"/>
                </a:lnTo>
                <a:lnTo>
                  <a:pt x="367919" y="383741"/>
                </a:lnTo>
                <a:lnTo>
                  <a:pt x="359283" y="391653"/>
                </a:lnTo>
                <a:lnTo>
                  <a:pt x="349885" y="398867"/>
                </a:lnTo>
                <a:lnTo>
                  <a:pt x="340487" y="405344"/>
                </a:lnTo>
                <a:lnTo>
                  <a:pt x="330454" y="411097"/>
                </a:lnTo>
                <a:lnTo>
                  <a:pt x="320421" y="416863"/>
                </a:lnTo>
                <a:lnTo>
                  <a:pt x="277241" y="433423"/>
                </a:lnTo>
                <a:lnTo>
                  <a:pt x="243332" y="439176"/>
                </a:lnTo>
                <a:lnTo>
                  <a:pt x="231775" y="440624"/>
                </a:lnTo>
                <a:lnTo>
                  <a:pt x="220345" y="440624"/>
                </a:lnTo>
                <a:lnTo>
                  <a:pt x="208788" y="440624"/>
                </a:lnTo>
                <a:lnTo>
                  <a:pt x="197231" y="439176"/>
                </a:lnTo>
                <a:lnTo>
                  <a:pt x="151892" y="429817"/>
                </a:lnTo>
                <a:lnTo>
                  <a:pt x="110109" y="411097"/>
                </a:lnTo>
                <a:lnTo>
                  <a:pt x="72771" y="383741"/>
                </a:lnTo>
                <a:lnTo>
                  <a:pt x="41783" y="349908"/>
                </a:lnTo>
                <a:lnTo>
                  <a:pt x="18669" y="309586"/>
                </a:lnTo>
                <a:lnTo>
                  <a:pt x="5080" y="266394"/>
                </a:lnTo>
                <a:lnTo>
                  <a:pt x="0" y="231837"/>
                </a:lnTo>
                <a:lnTo>
                  <a:pt x="0" y="220318"/>
                </a:lnTo>
                <a:lnTo>
                  <a:pt x="762" y="220318"/>
                </a:lnTo>
                <a:lnTo>
                  <a:pt x="762" y="208799"/>
                </a:lnTo>
                <a:lnTo>
                  <a:pt x="2159" y="197281"/>
                </a:lnTo>
                <a:lnTo>
                  <a:pt x="3556" y="185762"/>
                </a:lnTo>
                <a:lnTo>
                  <a:pt x="5715" y="174954"/>
                </a:lnTo>
                <a:lnTo>
                  <a:pt x="7874" y="163435"/>
                </a:lnTo>
                <a:lnTo>
                  <a:pt x="11557" y="152640"/>
                </a:lnTo>
                <a:lnTo>
                  <a:pt x="15113" y="141833"/>
                </a:lnTo>
                <a:lnTo>
                  <a:pt x="35941" y="100799"/>
                </a:lnTo>
                <a:lnTo>
                  <a:pt x="49657" y="82079"/>
                </a:lnTo>
                <a:lnTo>
                  <a:pt x="56896" y="73443"/>
                </a:lnTo>
                <a:lnTo>
                  <a:pt x="91440" y="42481"/>
                </a:lnTo>
                <a:lnTo>
                  <a:pt x="100838" y="36004"/>
                </a:lnTo>
                <a:lnTo>
                  <a:pt x="110109" y="29527"/>
                </a:lnTo>
                <a:lnTo>
                  <a:pt x="120269" y="24485"/>
                </a:lnTo>
                <a:lnTo>
                  <a:pt x="131064" y="19443"/>
                </a:lnTo>
                <a:lnTo>
                  <a:pt x="141859" y="15125"/>
                </a:lnTo>
                <a:lnTo>
                  <a:pt x="152654" y="10807"/>
                </a:lnTo>
                <a:lnTo>
                  <a:pt x="197231" y="1447"/>
                </a:lnTo>
                <a:lnTo>
                  <a:pt x="208788" y="0"/>
                </a:lnTo>
                <a:lnTo>
                  <a:pt x="220345" y="0"/>
                </a:lnTo>
                <a:lnTo>
                  <a:pt x="220345" y="723"/>
                </a:lnTo>
                <a:lnTo>
                  <a:pt x="231775" y="723"/>
                </a:lnTo>
                <a:lnTo>
                  <a:pt x="243332" y="2171"/>
                </a:lnTo>
                <a:lnTo>
                  <a:pt x="254889" y="3606"/>
                </a:lnTo>
                <a:lnTo>
                  <a:pt x="265684" y="5765"/>
                </a:lnTo>
                <a:lnTo>
                  <a:pt x="309626" y="19443"/>
                </a:lnTo>
                <a:lnTo>
                  <a:pt x="349885" y="42481"/>
                </a:lnTo>
                <a:lnTo>
                  <a:pt x="383794" y="73443"/>
                </a:lnTo>
                <a:lnTo>
                  <a:pt x="404622" y="100799"/>
                </a:lnTo>
                <a:lnTo>
                  <a:pt x="411099" y="110159"/>
                </a:lnTo>
                <a:lnTo>
                  <a:pt x="429768" y="152640"/>
                </a:lnTo>
                <a:lnTo>
                  <a:pt x="439166" y="197281"/>
                </a:lnTo>
                <a:lnTo>
                  <a:pt x="440563" y="208799"/>
                </a:lnTo>
                <a:lnTo>
                  <a:pt x="440563" y="220318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7297" y="3106737"/>
            <a:ext cx="16866105" cy="3886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9896" y="4128408"/>
            <a:ext cx="9370694" cy="289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-9359"/>
            <a:ext cx="3058410" cy="153351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4" name="object 4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7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80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1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80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7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7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80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580" y="417998"/>
                  </a:lnTo>
                  <a:lnTo>
                    <a:pt x="965580" y="414283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80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7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19"/>
                  </a:lnTo>
                  <a:lnTo>
                    <a:pt x="607578" y="208175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2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6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06" y="414337"/>
                  </a:lnTo>
                </a:path>
                <a:path w="965834" h="916305">
                  <a:moveTo>
                    <a:pt x="965506" y="418057"/>
                  </a:moveTo>
                  <a:lnTo>
                    <a:pt x="910235" y="426111"/>
                  </a:lnTo>
                  <a:lnTo>
                    <a:pt x="867149" y="438054"/>
                  </a:lnTo>
                  <a:lnTo>
                    <a:pt x="824944" y="454254"/>
                  </a:lnTo>
                  <a:lnTo>
                    <a:pt x="783931" y="474412"/>
                  </a:lnTo>
                  <a:lnTo>
                    <a:pt x="744419" y="498227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69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4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4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69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7"/>
                  </a:lnTo>
                  <a:lnTo>
                    <a:pt x="212993" y="474412"/>
                  </a:lnTo>
                  <a:lnTo>
                    <a:pt x="172198" y="454254"/>
                  </a:lnTo>
                  <a:lnTo>
                    <a:pt x="130196" y="438054"/>
                  </a:lnTo>
                  <a:lnTo>
                    <a:pt x="87292" y="426111"/>
                  </a:lnTo>
                  <a:lnTo>
                    <a:pt x="43792" y="418726"/>
                  </a:lnTo>
                  <a:lnTo>
                    <a:pt x="0" y="416197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6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2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5"/>
                  </a:lnTo>
                  <a:lnTo>
                    <a:pt x="415356" y="170519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199"/>
                  </a:lnTo>
                  <a:lnTo>
                    <a:pt x="488218" y="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580" y="502237"/>
                  </a:lnTo>
                  <a:lnTo>
                    <a:pt x="965580" y="498522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965506" y="502237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2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2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06" y="498517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779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10" name="object 10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1396" y="243362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4952217" y="8116557"/>
            <a:ext cx="3336290" cy="2171065"/>
            <a:chOff x="14952217" y="8116557"/>
            <a:chExt cx="3336290" cy="2171065"/>
          </a:xfrm>
        </p:grpSpPr>
        <p:sp>
          <p:nvSpPr>
            <p:cNvPr id="13" name="object 13" descr=""/>
            <p:cNvSpPr/>
            <p:nvPr/>
          </p:nvSpPr>
          <p:spPr>
            <a:xfrm>
              <a:off x="14952217" y="8116557"/>
              <a:ext cx="3336290" cy="2171065"/>
            </a:xfrm>
            <a:custGeom>
              <a:avLst/>
              <a:gdLst/>
              <a:ahLst/>
              <a:cxnLst/>
              <a:rect l="l" t="t" r="r" b="b"/>
              <a:pathLst>
                <a:path w="3336290" h="2171065">
                  <a:moveTo>
                    <a:pt x="1136903" y="1106587"/>
                  </a:moveTo>
                  <a:lnTo>
                    <a:pt x="553719" y="1106587"/>
                  </a:lnTo>
                  <a:lnTo>
                    <a:pt x="0" y="1660961"/>
                  </a:lnTo>
                  <a:lnTo>
                    <a:pt x="0" y="2170440"/>
                  </a:lnTo>
                  <a:lnTo>
                    <a:pt x="29590" y="2170440"/>
                  </a:lnTo>
                  <a:lnTo>
                    <a:pt x="29590" y="1689760"/>
                  </a:lnTo>
                  <a:lnTo>
                    <a:pt x="2245613" y="1689760"/>
                  </a:lnTo>
                  <a:lnTo>
                    <a:pt x="2274043" y="1660961"/>
                  </a:lnTo>
                  <a:lnTo>
                    <a:pt x="42544" y="1660961"/>
                  </a:lnTo>
                  <a:lnTo>
                    <a:pt x="553719" y="1148349"/>
                  </a:lnTo>
                  <a:lnTo>
                    <a:pt x="583945" y="1148349"/>
                  </a:lnTo>
                  <a:lnTo>
                    <a:pt x="583945" y="1136829"/>
                  </a:lnTo>
                  <a:lnTo>
                    <a:pt x="1136903" y="1136829"/>
                  </a:lnTo>
                  <a:lnTo>
                    <a:pt x="1136903" y="1106587"/>
                  </a:lnTo>
                  <a:close/>
                </a:path>
                <a:path w="3336290" h="2171065">
                  <a:moveTo>
                    <a:pt x="583945" y="1689760"/>
                  </a:moveTo>
                  <a:lnTo>
                    <a:pt x="553719" y="1689760"/>
                  </a:lnTo>
                  <a:lnTo>
                    <a:pt x="553719" y="2170440"/>
                  </a:lnTo>
                  <a:lnTo>
                    <a:pt x="583945" y="2170440"/>
                  </a:lnTo>
                  <a:lnTo>
                    <a:pt x="583945" y="1689760"/>
                  </a:lnTo>
                  <a:close/>
                </a:path>
                <a:path w="3336290" h="2171065">
                  <a:moveTo>
                    <a:pt x="1136903" y="1689760"/>
                  </a:moveTo>
                  <a:lnTo>
                    <a:pt x="1106677" y="1689760"/>
                  </a:lnTo>
                  <a:lnTo>
                    <a:pt x="1106677" y="2170440"/>
                  </a:lnTo>
                  <a:lnTo>
                    <a:pt x="1136903" y="2170440"/>
                  </a:lnTo>
                  <a:lnTo>
                    <a:pt x="1136903" y="1689760"/>
                  </a:lnTo>
                  <a:close/>
                </a:path>
                <a:path w="3336290" h="2171065">
                  <a:moveTo>
                    <a:pt x="1691258" y="1689760"/>
                  </a:moveTo>
                  <a:lnTo>
                    <a:pt x="1661032" y="1689760"/>
                  </a:lnTo>
                  <a:lnTo>
                    <a:pt x="1661032" y="2170440"/>
                  </a:lnTo>
                  <a:lnTo>
                    <a:pt x="1691258" y="2170440"/>
                  </a:lnTo>
                  <a:lnTo>
                    <a:pt x="1691258" y="1689760"/>
                  </a:lnTo>
                  <a:close/>
                </a:path>
                <a:path w="3336290" h="2171065">
                  <a:moveTo>
                    <a:pt x="583945" y="1148349"/>
                  </a:moveTo>
                  <a:lnTo>
                    <a:pt x="553719" y="1148349"/>
                  </a:lnTo>
                  <a:lnTo>
                    <a:pt x="553719" y="1660961"/>
                  </a:lnTo>
                  <a:lnTo>
                    <a:pt x="583945" y="1660961"/>
                  </a:lnTo>
                  <a:lnTo>
                    <a:pt x="583945" y="1148349"/>
                  </a:lnTo>
                  <a:close/>
                </a:path>
                <a:path w="3336290" h="2171065">
                  <a:moveTo>
                    <a:pt x="1136903" y="1136829"/>
                  </a:moveTo>
                  <a:lnTo>
                    <a:pt x="1106677" y="1136829"/>
                  </a:lnTo>
                  <a:lnTo>
                    <a:pt x="1106677" y="1660961"/>
                  </a:lnTo>
                  <a:lnTo>
                    <a:pt x="1136903" y="1660961"/>
                  </a:lnTo>
                  <a:lnTo>
                    <a:pt x="1136903" y="1136829"/>
                  </a:lnTo>
                  <a:close/>
                </a:path>
                <a:path w="3336290" h="2171065">
                  <a:moveTo>
                    <a:pt x="2797174" y="582460"/>
                  </a:moveTo>
                  <a:lnTo>
                    <a:pt x="2768345" y="582460"/>
                  </a:lnTo>
                  <a:lnTo>
                    <a:pt x="2768345" y="1106587"/>
                  </a:lnTo>
                  <a:lnTo>
                    <a:pt x="1661032" y="1106587"/>
                  </a:lnTo>
                  <a:lnTo>
                    <a:pt x="1661032" y="1660961"/>
                  </a:lnTo>
                  <a:lnTo>
                    <a:pt x="1691258" y="1660961"/>
                  </a:lnTo>
                  <a:lnTo>
                    <a:pt x="1691258" y="1136829"/>
                  </a:lnTo>
                  <a:lnTo>
                    <a:pt x="2797174" y="1136829"/>
                  </a:lnTo>
                  <a:lnTo>
                    <a:pt x="2797174" y="1131069"/>
                  </a:lnTo>
                  <a:lnTo>
                    <a:pt x="2840021" y="1087869"/>
                  </a:lnTo>
                  <a:lnTo>
                    <a:pt x="2797174" y="1087869"/>
                  </a:lnTo>
                  <a:lnTo>
                    <a:pt x="2797174" y="582460"/>
                  </a:lnTo>
                  <a:close/>
                </a:path>
                <a:path w="3336290" h="2171065">
                  <a:moveTo>
                    <a:pt x="2245613" y="1136829"/>
                  </a:moveTo>
                  <a:lnTo>
                    <a:pt x="2215387" y="1136829"/>
                  </a:lnTo>
                  <a:lnTo>
                    <a:pt x="2215387" y="1660961"/>
                  </a:lnTo>
                  <a:lnTo>
                    <a:pt x="2274043" y="1660961"/>
                  </a:lnTo>
                  <a:lnTo>
                    <a:pt x="2288259" y="1646561"/>
                  </a:lnTo>
                  <a:lnTo>
                    <a:pt x="2245613" y="1646561"/>
                  </a:lnTo>
                  <a:lnTo>
                    <a:pt x="2245613" y="1136829"/>
                  </a:lnTo>
                  <a:close/>
                </a:path>
                <a:path w="3336290" h="2171065">
                  <a:moveTo>
                    <a:pt x="2791459" y="1136829"/>
                  </a:moveTo>
                  <a:lnTo>
                    <a:pt x="2749676" y="1136829"/>
                  </a:lnTo>
                  <a:lnTo>
                    <a:pt x="2245613" y="1646561"/>
                  </a:lnTo>
                  <a:lnTo>
                    <a:pt x="2288259" y="1646561"/>
                  </a:lnTo>
                  <a:lnTo>
                    <a:pt x="2791459" y="1136829"/>
                  </a:lnTo>
                  <a:close/>
                </a:path>
                <a:path w="3336290" h="2171065">
                  <a:moveTo>
                    <a:pt x="3335756" y="602615"/>
                  </a:moveTo>
                  <a:lnTo>
                    <a:pt x="3321303" y="602615"/>
                  </a:lnTo>
                  <a:lnTo>
                    <a:pt x="3321303" y="1136829"/>
                  </a:lnTo>
                  <a:lnTo>
                    <a:pt x="3335756" y="1136829"/>
                  </a:lnTo>
                  <a:lnTo>
                    <a:pt x="3335756" y="602615"/>
                  </a:lnTo>
                  <a:close/>
                </a:path>
                <a:path w="3336290" h="2171065">
                  <a:moveTo>
                    <a:pt x="3335756" y="29527"/>
                  </a:moveTo>
                  <a:lnTo>
                    <a:pt x="3321303" y="29527"/>
                  </a:lnTo>
                  <a:lnTo>
                    <a:pt x="3321303" y="552221"/>
                  </a:lnTo>
                  <a:lnTo>
                    <a:pt x="2215387" y="552221"/>
                  </a:lnTo>
                  <a:lnTo>
                    <a:pt x="2215387" y="1106587"/>
                  </a:lnTo>
                  <a:lnTo>
                    <a:pt x="2245613" y="1106587"/>
                  </a:lnTo>
                  <a:lnTo>
                    <a:pt x="2245613" y="582460"/>
                  </a:lnTo>
                  <a:lnTo>
                    <a:pt x="3335756" y="582460"/>
                  </a:lnTo>
                  <a:lnTo>
                    <a:pt x="3335756" y="29527"/>
                  </a:lnTo>
                  <a:close/>
                </a:path>
                <a:path w="3336290" h="2171065">
                  <a:moveTo>
                    <a:pt x="3335756" y="582460"/>
                  </a:moveTo>
                  <a:lnTo>
                    <a:pt x="3298316" y="582460"/>
                  </a:lnTo>
                  <a:lnTo>
                    <a:pt x="2797174" y="1087869"/>
                  </a:lnTo>
                  <a:lnTo>
                    <a:pt x="2840021" y="1087869"/>
                  </a:lnTo>
                  <a:lnTo>
                    <a:pt x="3321303" y="602615"/>
                  </a:lnTo>
                  <a:lnTo>
                    <a:pt x="3335756" y="602615"/>
                  </a:lnTo>
                  <a:lnTo>
                    <a:pt x="3335756" y="582460"/>
                  </a:lnTo>
                  <a:close/>
                </a:path>
                <a:path w="3336290" h="2171065">
                  <a:moveTo>
                    <a:pt x="3335756" y="0"/>
                  </a:moveTo>
                  <a:lnTo>
                    <a:pt x="2768345" y="0"/>
                  </a:lnTo>
                  <a:lnTo>
                    <a:pt x="2768345" y="552221"/>
                  </a:lnTo>
                  <a:lnTo>
                    <a:pt x="2797174" y="552221"/>
                  </a:lnTo>
                  <a:lnTo>
                    <a:pt x="2797174" y="29527"/>
                  </a:lnTo>
                  <a:lnTo>
                    <a:pt x="3335756" y="29527"/>
                  </a:lnTo>
                  <a:lnTo>
                    <a:pt x="333575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656433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4018" y="0"/>
                  </a:lnTo>
                  <a:lnTo>
                    <a:pt x="136017" y="718"/>
                  </a:lnTo>
                  <a:lnTo>
                    <a:pt x="97155" y="10081"/>
                  </a:lnTo>
                  <a:lnTo>
                    <a:pt x="62611" y="28798"/>
                  </a:lnTo>
                  <a:lnTo>
                    <a:pt x="33782" y="56158"/>
                  </a:lnTo>
                  <a:lnTo>
                    <a:pt x="12954" y="89996"/>
                  </a:lnTo>
                  <a:lnTo>
                    <a:pt x="2159" y="128155"/>
                  </a:lnTo>
                  <a:lnTo>
                    <a:pt x="635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0" y="159832"/>
                  </a:lnTo>
                  <a:lnTo>
                    <a:pt x="635" y="167754"/>
                  </a:lnTo>
                  <a:lnTo>
                    <a:pt x="2159" y="175671"/>
                  </a:lnTo>
                  <a:lnTo>
                    <a:pt x="3556" y="183595"/>
                  </a:lnTo>
                  <a:lnTo>
                    <a:pt x="4953" y="190793"/>
                  </a:lnTo>
                  <a:lnTo>
                    <a:pt x="7874" y="198710"/>
                  </a:lnTo>
                  <a:lnTo>
                    <a:pt x="10033" y="205913"/>
                  </a:lnTo>
                  <a:lnTo>
                    <a:pt x="13589" y="213112"/>
                  </a:lnTo>
                  <a:lnTo>
                    <a:pt x="16510" y="220310"/>
                  </a:lnTo>
                  <a:lnTo>
                    <a:pt x="20828" y="227509"/>
                  </a:lnTo>
                  <a:lnTo>
                    <a:pt x="44577" y="259189"/>
                  </a:lnTo>
                  <a:lnTo>
                    <a:pt x="56896" y="269269"/>
                  </a:lnTo>
                  <a:lnTo>
                    <a:pt x="62611" y="274310"/>
                  </a:lnTo>
                  <a:lnTo>
                    <a:pt x="97917" y="293027"/>
                  </a:lnTo>
                  <a:lnTo>
                    <a:pt x="105029" y="295905"/>
                  </a:lnTo>
                  <a:lnTo>
                    <a:pt x="113030" y="298068"/>
                  </a:lnTo>
                  <a:lnTo>
                    <a:pt x="120142" y="299506"/>
                  </a:lnTo>
                  <a:lnTo>
                    <a:pt x="128143" y="300945"/>
                  </a:lnTo>
                  <a:lnTo>
                    <a:pt x="136017" y="302389"/>
                  </a:lnTo>
                  <a:lnTo>
                    <a:pt x="144018" y="303108"/>
                  </a:lnTo>
                  <a:lnTo>
                    <a:pt x="151892" y="303108"/>
                  </a:lnTo>
                  <a:lnTo>
                    <a:pt x="151892" y="303827"/>
                  </a:lnTo>
                  <a:lnTo>
                    <a:pt x="159766" y="303827"/>
                  </a:lnTo>
                  <a:lnTo>
                    <a:pt x="167767" y="303108"/>
                  </a:lnTo>
                  <a:lnTo>
                    <a:pt x="183515" y="300226"/>
                  </a:lnTo>
                  <a:lnTo>
                    <a:pt x="190754" y="298787"/>
                  </a:lnTo>
                  <a:lnTo>
                    <a:pt x="198628" y="295905"/>
                  </a:lnTo>
                  <a:lnTo>
                    <a:pt x="205867" y="293747"/>
                  </a:lnTo>
                  <a:lnTo>
                    <a:pt x="213106" y="290145"/>
                  </a:lnTo>
                  <a:lnTo>
                    <a:pt x="220218" y="287268"/>
                  </a:lnTo>
                  <a:lnTo>
                    <a:pt x="227457" y="282947"/>
                  </a:lnTo>
                  <a:lnTo>
                    <a:pt x="233934" y="279350"/>
                  </a:lnTo>
                  <a:lnTo>
                    <a:pt x="241173" y="274310"/>
                  </a:lnTo>
                  <a:lnTo>
                    <a:pt x="246888" y="269989"/>
                  </a:lnTo>
                  <a:lnTo>
                    <a:pt x="253365" y="264229"/>
                  </a:lnTo>
                  <a:lnTo>
                    <a:pt x="259207" y="259189"/>
                  </a:lnTo>
                  <a:lnTo>
                    <a:pt x="264160" y="253429"/>
                  </a:lnTo>
                  <a:lnTo>
                    <a:pt x="269240" y="246950"/>
                  </a:lnTo>
                  <a:lnTo>
                    <a:pt x="274320" y="241190"/>
                  </a:lnTo>
                  <a:lnTo>
                    <a:pt x="292989" y="205913"/>
                  </a:lnTo>
                  <a:lnTo>
                    <a:pt x="295910" y="198710"/>
                  </a:lnTo>
                  <a:lnTo>
                    <a:pt x="298069" y="190793"/>
                  </a:lnTo>
                  <a:lnTo>
                    <a:pt x="299466" y="183595"/>
                  </a:lnTo>
                  <a:lnTo>
                    <a:pt x="300863" y="175671"/>
                  </a:lnTo>
                  <a:lnTo>
                    <a:pt x="302387" y="167754"/>
                  </a:lnTo>
                  <a:lnTo>
                    <a:pt x="303022" y="159832"/>
                  </a:lnTo>
                  <a:lnTo>
                    <a:pt x="303022" y="151913"/>
                  </a:lnTo>
                  <a:lnTo>
                    <a:pt x="303784" y="151913"/>
                  </a:lnTo>
                  <a:lnTo>
                    <a:pt x="303784" y="143996"/>
                  </a:lnTo>
                  <a:lnTo>
                    <a:pt x="303022" y="136074"/>
                  </a:lnTo>
                  <a:lnTo>
                    <a:pt x="293751" y="97194"/>
                  </a:lnTo>
                  <a:lnTo>
                    <a:pt x="274955" y="62636"/>
                  </a:lnTo>
                  <a:lnTo>
                    <a:pt x="247650" y="33839"/>
                  </a:lnTo>
                  <a:lnTo>
                    <a:pt x="213741" y="12962"/>
                  </a:lnTo>
                  <a:lnTo>
                    <a:pt x="183515" y="3601"/>
                  </a:lnTo>
                  <a:lnTo>
                    <a:pt x="167767" y="718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656492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13"/>
                  </a:moveTo>
                  <a:lnTo>
                    <a:pt x="0" y="143996"/>
                  </a:lnTo>
                  <a:lnTo>
                    <a:pt x="635" y="136073"/>
                  </a:lnTo>
                  <a:lnTo>
                    <a:pt x="2159" y="128156"/>
                  </a:lnTo>
                  <a:lnTo>
                    <a:pt x="3556" y="120232"/>
                  </a:lnTo>
                  <a:lnTo>
                    <a:pt x="16510" y="82797"/>
                  </a:lnTo>
                  <a:lnTo>
                    <a:pt x="20066" y="75599"/>
                  </a:lnTo>
                  <a:lnTo>
                    <a:pt x="44577" y="44638"/>
                  </a:lnTo>
                  <a:lnTo>
                    <a:pt x="76328" y="20160"/>
                  </a:lnTo>
                  <a:lnTo>
                    <a:pt x="112270" y="5040"/>
                  </a:lnTo>
                  <a:lnTo>
                    <a:pt x="128145" y="2162"/>
                  </a:lnTo>
                  <a:lnTo>
                    <a:pt x="136019" y="718"/>
                  </a:lnTo>
                  <a:lnTo>
                    <a:pt x="143893" y="0"/>
                  </a:lnTo>
                  <a:lnTo>
                    <a:pt x="151895" y="0"/>
                  </a:lnTo>
                  <a:lnTo>
                    <a:pt x="159769" y="0"/>
                  </a:lnTo>
                  <a:lnTo>
                    <a:pt x="167770" y="718"/>
                  </a:lnTo>
                  <a:lnTo>
                    <a:pt x="175644" y="2162"/>
                  </a:lnTo>
                  <a:lnTo>
                    <a:pt x="183518" y="3601"/>
                  </a:lnTo>
                  <a:lnTo>
                    <a:pt x="220984" y="16559"/>
                  </a:lnTo>
                  <a:lnTo>
                    <a:pt x="234700" y="24482"/>
                  </a:lnTo>
                  <a:lnTo>
                    <a:pt x="241177" y="28798"/>
                  </a:lnTo>
                  <a:lnTo>
                    <a:pt x="270007" y="56157"/>
                  </a:lnTo>
                  <a:lnTo>
                    <a:pt x="290835" y="89995"/>
                  </a:lnTo>
                  <a:lnTo>
                    <a:pt x="301631" y="128156"/>
                  </a:lnTo>
                  <a:lnTo>
                    <a:pt x="303028" y="136073"/>
                  </a:lnTo>
                  <a:lnTo>
                    <a:pt x="303790" y="143996"/>
                  </a:lnTo>
                  <a:lnTo>
                    <a:pt x="303790" y="151913"/>
                  </a:lnTo>
                  <a:lnTo>
                    <a:pt x="303028" y="151913"/>
                  </a:lnTo>
                  <a:lnTo>
                    <a:pt x="303028" y="159831"/>
                  </a:lnTo>
                  <a:lnTo>
                    <a:pt x="302393" y="167753"/>
                  </a:lnTo>
                  <a:lnTo>
                    <a:pt x="300869" y="175671"/>
                  </a:lnTo>
                  <a:lnTo>
                    <a:pt x="299471" y="183594"/>
                  </a:lnTo>
                  <a:lnTo>
                    <a:pt x="298074" y="190792"/>
                  </a:lnTo>
                  <a:lnTo>
                    <a:pt x="295915" y="198709"/>
                  </a:lnTo>
                  <a:lnTo>
                    <a:pt x="292994" y="205913"/>
                  </a:lnTo>
                  <a:lnTo>
                    <a:pt x="290073" y="213831"/>
                  </a:lnTo>
                  <a:lnTo>
                    <a:pt x="269245" y="246949"/>
                  </a:lnTo>
                  <a:lnTo>
                    <a:pt x="264165" y="253429"/>
                  </a:lnTo>
                  <a:lnTo>
                    <a:pt x="259212" y="259188"/>
                  </a:lnTo>
                  <a:lnTo>
                    <a:pt x="253370" y="264229"/>
                  </a:lnTo>
                  <a:lnTo>
                    <a:pt x="246892" y="269988"/>
                  </a:lnTo>
                  <a:lnTo>
                    <a:pt x="241177" y="274309"/>
                  </a:lnTo>
                  <a:lnTo>
                    <a:pt x="233938" y="279350"/>
                  </a:lnTo>
                  <a:lnTo>
                    <a:pt x="227461" y="282946"/>
                  </a:lnTo>
                  <a:lnTo>
                    <a:pt x="220222" y="287267"/>
                  </a:lnTo>
                  <a:lnTo>
                    <a:pt x="213110" y="290145"/>
                  </a:lnTo>
                  <a:lnTo>
                    <a:pt x="205871" y="293746"/>
                  </a:lnTo>
                  <a:lnTo>
                    <a:pt x="198631" y="295904"/>
                  </a:lnTo>
                  <a:lnTo>
                    <a:pt x="190757" y="298787"/>
                  </a:lnTo>
                  <a:lnTo>
                    <a:pt x="183518" y="300225"/>
                  </a:lnTo>
                  <a:lnTo>
                    <a:pt x="175644" y="301664"/>
                  </a:lnTo>
                  <a:lnTo>
                    <a:pt x="167770" y="303108"/>
                  </a:lnTo>
                  <a:lnTo>
                    <a:pt x="159769" y="303827"/>
                  </a:lnTo>
                  <a:lnTo>
                    <a:pt x="151895" y="303827"/>
                  </a:lnTo>
                  <a:lnTo>
                    <a:pt x="151895" y="303108"/>
                  </a:lnTo>
                  <a:lnTo>
                    <a:pt x="143893" y="303108"/>
                  </a:lnTo>
                  <a:lnTo>
                    <a:pt x="136019" y="302388"/>
                  </a:lnTo>
                  <a:lnTo>
                    <a:pt x="128145" y="300945"/>
                  </a:lnTo>
                  <a:lnTo>
                    <a:pt x="120144" y="299506"/>
                  </a:lnTo>
                  <a:lnTo>
                    <a:pt x="113032" y="298067"/>
                  </a:lnTo>
                  <a:lnTo>
                    <a:pt x="105031" y="295904"/>
                  </a:lnTo>
                  <a:lnTo>
                    <a:pt x="97918" y="293027"/>
                  </a:lnTo>
                  <a:lnTo>
                    <a:pt x="89917" y="290145"/>
                  </a:lnTo>
                  <a:lnTo>
                    <a:pt x="56770" y="269269"/>
                  </a:lnTo>
                  <a:lnTo>
                    <a:pt x="50293" y="264229"/>
                  </a:lnTo>
                  <a:lnTo>
                    <a:pt x="24384" y="233992"/>
                  </a:lnTo>
                  <a:lnTo>
                    <a:pt x="20828" y="227507"/>
                  </a:lnTo>
                  <a:lnTo>
                    <a:pt x="16510" y="220309"/>
                  </a:lnTo>
                  <a:lnTo>
                    <a:pt x="13589" y="213111"/>
                  </a:lnTo>
                  <a:lnTo>
                    <a:pt x="10033" y="205913"/>
                  </a:lnTo>
                  <a:lnTo>
                    <a:pt x="7874" y="198709"/>
                  </a:lnTo>
                  <a:lnTo>
                    <a:pt x="4953" y="190792"/>
                  </a:lnTo>
                  <a:lnTo>
                    <a:pt x="3556" y="183594"/>
                  </a:lnTo>
                  <a:lnTo>
                    <a:pt x="2159" y="175671"/>
                  </a:lnTo>
                  <a:lnTo>
                    <a:pt x="635" y="167753"/>
                  </a:lnTo>
                  <a:lnTo>
                    <a:pt x="0" y="159831"/>
                  </a:lnTo>
                  <a:lnTo>
                    <a:pt x="0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-9359" y="9760438"/>
            <a:ext cx="595630" cy="537210"/>
            <a:chOff x="-9359" y="9760438"/>
            <a:chExt cx="595630" cy="537210"/>
          </a:xfrm>
        </p:grpSpPr>
        <p:sp>
          <p:nvSpPr>
            <p:cNvPr id="17" name="object 17" descr="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0" y="517963"/>
                  </a:lnTo>
                  <a:lnTo>
                    <a:pt x="576565" y="517963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565" y="517963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algn="ctr" marR="5080">
              <a:lnSpc>
                <a:spcPct val="100800"/>
              </a:lnSpc>
              <a:spcBef>
                <a:spcPts val="20"/>
              </a:spcBef>
            </a:pPr>
            <a:r>
              <a:rPr dirty="0" sz="8400" spc="-1515">
                <a:solidFill>
                  <a:srgbClr val="000000"/>
                </a:solidFill>
              </a:rPr>
              <a:t>An</a:t>
            </a:r>
            <a:r>
              <a:rPr dirty="0" sz="8400" spc="20">
                <a:solidFill>
                  <a:srgbClr val="000000"/>
                </a:solidFill>
              </a:rPr>
              <a:t> </a:t>
            </a:r>
            <a:r>
              <a:rPr dirty="0" sz="8400" spc="-980">
                <a:solidFill>
                  <a:srgbClr val="000000"/>
                </a:solidFill>
              </a:rPr>
              <a:t>Exploration</a:t>
            </a:r>
            <a:r>
              <a:rPr dirty="0" sz="8400" spc="-1155">
                <a:solidFill>
                  <a:srgbClr val="000000"/>
                </a:solidFill>
              </a:rPr>
              <a:t> </a:t>
            </a:r>
            <a:r>
              <a:rPr dirty="0" sz="8400" spc="-835">
                <a:solidFill>
                  <a:srgbClr val="000000"/>
                </a:solidFill>
              </a:rPr>
              <a:t>of</a:t>
            </a:r>
            <a:r>
              <a:rPr dirty="0" sz="8400" spc="-1155">
                <a:solidFill>
                  <a:srgbClr val="000000"/>
                </a:solidFill>
              </a:rPr>
              <a:t> </a:t>
            </a:r>
            <a:r>
              <a:rPr dirty="0" sz="8400" spc="-1820">
                <a:solidFill>
                  <a:srgbClr val="000000"/>
                </a:solidFill>
              </a:rPr>
              <a:t>T</a:t>
            </a:r>
            <a:r>
              <a:rPr dirty="0" sz="8400" spc="-1335">
                <a:solidFill>
                  <a:srgbClr val="000000"/>
                </a:solidFill>
              </a:rPr>
              <a:t>r</a:t>
            </a:r>
            <a:r>
              <a:rPr dirty="0" sz="8400" spc="-1105">
                <a:solidFill>
                  <a:srgbClr val="000000"/>
                </a:solidFill>
              </a:rPr>
              <a:t>ansis</a:t>
            </a:r>
            <a:r>
              <a:rPr dirty="0" sz="8400" spc="-1225">
                <a:solidFill>
                  <a:srgbClr val="000000"/>
                </a:solidFill>
              </a:rPr>
              <a:t>t</a:t>
            </a:r>
            <a:r>
              <a:rPr dirty="0" sz="8400" spc="-1105">
                <a:solidFill>
                  <a:srgbClr val="000000"/>
                </a:solidFill>
              </a:rPr>
              <a:t>ors:</a:t>
            </a:r>
            <a:r>
              <a:rPr dirty="0" sz="8400" spc="-1155">
                <a:solidFill>
                  <a:srgbClr val="000000"/>
                </a:solidFill>
              </a:rPr>
              <a:t> </a:t>
            </a:r>
            <a:r>
              <a:rPr dirty="0" sz="8400" spc="-915">
                <a:solidFill>
                  <a:srgbClr val="000000"/>
                </a:solidFill>
              </a:rPr>
              <a:t>Functionality, </a:t>
            </a:r>
            <a:r>
              <a:rPr dirty="0" sz="8400" spc="-1265">
                <a:solidFill>
                  <a:srgbClr val="000000"/>
                </a:solidFill>
              </a:rPr>
              <a:t>Symbols,</a:t>
            </a:r>
            <a:r>
              <a:rPr dirty="0" sz="8400" spc="-1155">
                <a:solidFill>
                  <a:srgbClr val="000000"/>
                </a:solidFill>
              </a:rPr>
              <a:t> </a:t>
            </a:r>
            <a:r>
              <a:rPr dirty="0" sz="8400" spc="-994">
                <a:solidFill>
                  <a:srgbClr val="000000"/>
                </a:solidFill>
              </a:rPr>
              <a:t>and</a:t>
            </a:r>
            <a:r>
              <a:rPr dirty="0" sz="8400" spc="-1150">
                <a:solidFill>
                  <a:srgbClr val="000000"/>
                </a:solidFill>
              </a:rPr>
              <a:t> </a:t>
            </a:r>
            <a:r>
              <a:rPr dirty="0" sz="8400" spc="-1145">
                <a:solidFill>
                  <a:srgbClr val="000000"/>
                </a:solidFill>
              </a:rPr>
              <a:t>Diagrams</a:t>
            </a:r>
            <a:r>
              <a:rPr dirty="0" sz="8400" spc="-1150">
                <a:solidFill>
                  <a:srgbClr val="000000"/>
                </a:solidFill>
              </a:rPr>
              <a:t> </a:t>
            </a:r>
            <a:r>
              <a:rPr dirty="0" sz="8400" spc="-835">
                <a:solidFill>
                  <a:srgbClr val="000000"/>
                </a:solidFill>
              </a:rPr>
              <a:t>of</a:t>
            </a:r>
            <a:r>
              <a:rPr dirty="0" sz="8400" spc="-1150">
                <a:solidFill>
                  <a:srgbClr val="000000"/>
                </a:solidFill>
              </a:rPr>
              <a:t> </a:t>
            </a:r>
            <a:r>
              <a:rPr dirty="0" sz="8400" spc="-1805">
                <a:solidFill>
                  <a:srgbClr val="000000"/>
                </a:solidFill>
              </a:rPr>
              <a:t>T</a:t>
            </a:r>
            <a:r>
              <a:rPr dirty="0" sz="8400" spc="-1320">
                <a:solidFill>
                  <a:srgbClr val="000000"/>
                </a:solidFill>
              </a:rPr>
              <a:t>r</a:t>
            </a:r>
            <a:r>
              <a:rPr dirty="0" sz="8400" spc="-1090">
                <a:solidFill>
                  <a:srgbClr val="000000"/>
                </a:solidFill>
              </a:rPr>
              <a:t>ansis</a:t>
            </a:r>
            <a:r>
              <a:rPr dirty="0" sz="8400" spc="-1210">
                <a:solidFill>
                  <a:srgbClr val="000000"/>
                </a:solidFill>
              </a:rPr>
              <a:t>t</a:t>
            </a:r>
            <a:r>
              <a:rPr dirty="0" sz="8400" spc="-1090">
                <a:solidFill>
                  <a:srgbClr val="000000"/>
                </a:solidFill>
              </a:rPr>
              <a:t>ors</a:t>
            </a:r>
            <a:r>
              <a:rPr dirty="0" sz="8400" spc="-1150">
                <a:solidFill>
                  <a:srgbClr val="000000"/>
                </a:solidFill>
              </a:rPr>
              <a:t> </a:t>
            </a:r>
            <a:r>
              <a:rPr dirty="0" sz="8400" spc="-1290">
                <a:solidFill>
                  <a:srgbClr val="000000"/>
                </a:solidFill>
              </a:rPr>
              <a:t>as </a:t>
            </a:r>
            <a:r>
              <a:rPr dirty="0" sz="8400" spc="-1255">
                <a:solidFill>
                  <a:srgbClr val="E41F1F"/>
                </a:solidFill>
              </a:rPr>
              <a:t>Switches</a:t>
            </a:r>
            <a:endParaRPr sz="8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7024" y="1099172"/>
            <a:ext cx="6637020" cy="856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50" spc="-580">
                <a:solidFill>
                  <a:srgbClr val="000000"/>
                </a:solidFill>
              </a:rPr>
              <a:t>Introduction</a:t>
            </a:r>
            <a:r>
              <a:rPr dirty="0" sz="5450" spc="-750">
                <a:solidFill>
                  <a:srgbClr val="000000"/>
                </a:solidFill>
              </a:rPr>
              <a:t> </a:t>
            </a:r>
            <a:r>
              <a:rPr dirty="0" sz="5450" spc="-540">
                <a:solidFill>
                  <a:srgbClr val="000000"/>
                </a:solidFill>
              </a:rPr>
              <a:t>to</a:t>
            </a:r>
            <a:r>
              <a:rPr dirty="0" sz="5450" spc="-745">
                <a:solidFill>
                  <a:srgbClr val="000000"/>
                </a:solidFill>
              </a:rPr>
              <a:t> </a:t>
            </a:r>
            <a:r>
              <a:rPr dirty="0" sz="5450" spc="-780">
                <a:solidFill>
                  <a:srgbClr val="000000"/>
                </a:solidFill>
              </a:rPr>
              <a:t>Transistors</a:t>
            </a:r>
            <a:endParaRPr sz="545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098" y="2647480"/>
            <a:ext cx="2144306" cy="35359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51615" y="3197479"/>
            <a:ext cx="1702689" cy="36556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95369" y="4334789"/>
            <a:ext cx="2504071" cy="46648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927024" y="2506421"/>
            <a:ext cx="10979785" cy="34448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 indent="2393950">
              <a:lnSpc>
                <a:spcPct val="99700"/>
              </a:lnSpc>
              <a:spcBef>
                <a:spcPts val="110"/>
              </a:spcBef>
              <a:tabLst>
                <a:tab pos="5854065" algn="l"/>
                <a:tab pos="6527165" algn="l"/>
              </a:tabLst>
            </a:pPr>
            <a:r>
              <a:rPr dirty="0" sz="3750">
                <a:latin typeface="Arial MT"/>
                <a:cs typeface="Arial MT"/>
              </a:rPr>
              <a:t>are</a:t>
            </a:r>
            <a:r>
              <a:rPr dirty="0" sz="3750" spc="305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fundamental</a:t>
            </a:r>
            <a:r>
              <a:rPr dirty="0" sz="3750" spc="300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components</a:t>
            </a:r>
            <a:r>
              <a:rPr dirty="0" sz="3750" spc="305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in</a:t>
            </a:r>
            <a:r>
              <a:rPr dirty="0" sz="3750" spc="300">
                <a:latin typeface="Arial MT"/>
                <a:cs typeface="Arial MT"/>
              </a:rPr>
              <a:t> </a:t>
            </a:r>
            <a:r>
              <a:rPr dirty="0" sz="3750" spc="-35">
                <a:latin typeface="Arial MT"/>
                <a:cs typeface="Arial MT"/>
              </a:rPr>
              <a:t>modern </a:t>
            </a:r>
            <a:r>
              <a:rPr dirty="0" sz="3750" spc="-100">
                <a:latin typeface="Arial MT"/>
                <a:cs typeface="Arial MT"/>
              </a:rPr>
              <a:t>electronics.</a:t>
            </a:r>
            <a:r>
              <a:rPr dirty="0" sz="3750" spc="-200">
                <a:latin typeface="Arial MT"/>
                <a:cs typeface="Arial MT"/>
              </a:rPr>
              <a:t> </a:t>
            </a:r>
            <a:r>
              <a:rPr dirty="0" sz="3750" spc="-204">
                <a:latin typeface="Arial MT"/>
                <a:cs typeface="Arial MT"/>
              </a:rPr>
              <a:t>They</a:t>
            </a:r>
            <a:r>
              <a:rPr dirty="0" sz="3750" spc="-195">
                <a:latin typeface="Arial MT"/>
                <a:cs typeface="Arial MT"/>
              </a:rPr>
              <a:t> </a:t>
            </a:r>
            <a:r>
              <a:rPr dirty="0" sz="3750" spc="-85">
                <a:latin typeface="Arial MT"/>
                <a:cs typeface="Arial MT"/>
              </a:rPr>
              <a:t>act</a:t>
            </a:r>
            <a:r>
              <a:rPr dirty="0" sz="3750" spc="-195">
                <a:latin typeface="Arial MT"/>
                <a:cs typeface="Arial MT"/>
              </a:rPr>
              <a:t> </a:t>
            </a:r>
            <a:r>
              <a:rPr dirty="0" sz="3750" spc="-305">
                <a:latin typeface="Arial MT"/>
                <a:cs typeface="Arial MT"/>
              </a:rPr>
              <a:t>as</a:t>
            </a:r>
            <a:r>
              <a:rPr dirty="0" sz="3750">
                <a:latin typeface="Arial MT"/>
                <a:cs typeface="Arial MT"/>
              </a:rPr>
              <a:t>		</a:t>
            </a:r>
            <a:r>
              <a:rPr dirty="0" sz="3750" spc="-35">
                <a:latin typeface="Arial MT"/>
                <a:cs typeface="Arial MT"/>
              </a:rPr>
              <a:t>or</a:t>
            </a:r>
            <a:r>
              <a:rPr dirty="0" sz="3750" spc="-160">
                <a:latin typeface="Arial MT"/>
                <a:cs typeface="Arial MT"/>
              </a:rPr>
              <a:t> </a:t>
            </a:r>
            <a:r>
              <a:rPr dirty="0" sz="3750" spc="-85">
                <a:latin typeface="Arial MT"/>
                <a:cs typeface="Arial MT"/>
              </a:rPr>
              <a:t>ampliﬁers,</a:t>
            </a:r>
            <a:r>
              <a:rPr dirty="0" sz="3750" spc="-155">
                <a:latin typeface="Arial MT"/>
                <a:cs typeface="Arial MT"/>
              </a:rPr>
              <a:t> </a:t>
            </a:r>
            <a:r>
              <a:rPr dirty="0" sz="3750" spc="-80">
                <a:latin typeface="Arial MT"/>
                <a:cs typeface="Arial MT"/>
              </a:rPr>
              <a:t>enabling </a:t>
            </a:r>
            <a:r>
              <a:rPr dirty="0" sz="3750">
                <a:latin typeface="Arial MT"/>
                <a:cs typeface="Arial MT"/>
              </a:rPr>
              <a:t>control</a:t>
            </a:r>
            <a:r>
              <a:rPr dirty="0" sz="3750" spc="75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over</a:t>
            </a:r>
            <a:r>
              <a:rPr dirty="0" sz="3750" spc="85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electrical</a:t>
            </a:r>
            <a:r>
              <a:rPr dirty="0" sz="3750" spc="80">
                <a:latin typeface="Arial MT"/>
                <a:cs typeface="Arial MT"/>
              </a:rPr>
              <a:t> </a:t>
            </a:r>
            <a:r>
              <a:rPr dirty="0" sz="3750" spc="-25">
                <a:latin typeface="Arial MT"/>
                <a:cs typeface="Arial MT"/>
              </a:rPr>
              <a:t>signals.</a:t>
            </a:r>
            <a:r>
              <a:rPr dirty="0" sz="3750" spc="85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This</a:t>
            </a:r>
            <a:r>
              <a:rPr dirty="0" sz="3750" spc="85">
                <a:latin typeface="Arial MT"/>
                <a:cs typeface="Arial MT"/>
              </a:rPr>
              <a:t> </a:t>
            </a:r>
            <a:r>
              <a:rPr dirty="0" sz="3750" spc="-10">
                <a:latin typeface="Arial MT"/>
                <a:cs typeface="Arial MT"/>
              </a:rPr>
              <a:t>presentation</a:t>
            </a:r>
            <a:r>
              <a:rPr dirty="0" sz="3750" spc="85">
                <a:latin typeface="Arial MT"/>
                <a:cs typeface="Arial MT"/>
              </a:rPr>
              <a:t> </a:t>
            </a:r>
            <a:r>
              <a:rPr dirty="0" sz="3750" spc="30">
                <a:latin typeface="Arial MT"/>
                <a:cs typeface="Arial MT"/>
              </a:rPr>
              <a:t>will </a:t>
            </a:r>
            <a:r>
              <a:rPr dirty="0" sz="3750" spc="-25">
                <a:latin typeface="Arial MT"/>
                <a:cs typeface="Arial MT"/>
              </a:rPr>
              <a:t>delve</a:t>
            </a:r>
            <a:r>
              <a:rPr dirty="0" sz="3750" spc="240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into</a:t>
            </a:r>
            <a:r>
              <a:rPr dirty="0" sz="3750" spc="240">
                <a:latin typeface="Arial MT"/>
                <a:cs typeface="Arial MT"/>
              </a:rPr>
              <a:t> </a:t>
            </a:r>
            <a:r>
              <a:rPr dirty="0" sz="3750" spc="-10">
                <a:latin typeface="Arial MT"/>
                <a:cs typeface="Arial MT"/>
              </a:rPr>
              <a:t>their</a:t>
            </a:r>
            <a:r>
              <a:rPr dirty="0" sz="3750">
                <a:latin typeface="Arial MT"/>
                <a:cs typeface="Arial MT"/>
              </a:rPr>
              <a:t>	,</a:t>
            </a:r>
            <a:r>
              <a:rPr dirty="0" sz="3750" spc="120">
                <a:latin typeface="Arial MT"/>
                <a:cs typeface="Arial MT"/>
              </a:rPr>
              <a:t> </a:t>
            </a:r>
            <a:r>
              <a:rPr dirty="0" sz="3750" spc="-50">
                <a:latin typeface="Arial MT"/>
                <a:cs typeface="Arial MT"/>
              </a:rPr>
              <a:t>symbols,</a:t>
            </a:r>
            <a:r>
              <a:rPr dirty="0" sz="3750" spc="120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and</a:t>
            </a:r>
            <a:r>
              <a:rPr dirty="0" sz="3750" spc="120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how</a:t>
            </a:r>
            <a:r>
              <a:rPr dirty="0" sz="3750" spc="120">
                <a:latin typeface="Arial MT"/>
                <a:cs typeface="Arial MT"/>
              </a:rPr>
              <a:t> </a:t>
            </a:r>
            <a:r>
              <a:rPr dirty="0" sz="3750" spc="-30">
                <a:latin typeface="Arial MT"/>
                <a:cs typeface="Arial MT"/>
              </a:rPr>
              <a:t>they </a:t>
            </a:r>
            <a:r>
              <a:rPr dirty="0" sz="3750">
                <a:latin typeface="Arial MT"/>
                <a:cs typeface="Arial MT"/>
              </a:rPr>
              <a:t>operate</a:t>
            </a:r>
            <a:r>
              <a:rPr dirty="0" sz="3750" spc="285">
                <a:latin typeface="Arial MT"/>
                <a:cs typeface="Arial MT"/>
              </a:rPr>
              <a:t>  </a:t>
            </a:r>
            <a:r>
              <a:rPr dirty="0" sz="3750" spc="-280">
                <a:latin typeface="Arial MT"/>
                <a:cs typeface="Arial MT"/>
              </a:rPr>
              <a:t>as</a:t>
            </a:r>
            <a:r>
              <a:rPr dirty="0" sz="3750" spc="280">
                <a:latin typeface="Arial MT"/>
                <a:cs typeface="Arial MT"/>
              </a:rPr>
              <a:t>  </a:t>
            </a:r>
            <a:r>
              <a:rPr dirty="0" sz="3750">
                <a:latin typeface="Arial MT"/>
                <a:cs typeface="Arial MT"/>
              </a:rPr>
              <a:t>switches,</a:t>
            </a:r>
            <a:r>
              <a:rPr dirty="0" sz="3750" spc="285">
                <a:latin typeface="Arial MT"/>
                <a:cs typeface="Arial MT"/>
              </a:rPr>
              <a:t>  </a:t>
            </a:r>
            <a:r>
              <a:rPr dirty="0" sz="3750">
                <a:latin typeface="Arial MT"/>
                <a:cs typeface="Arial MT"/>
              </a:rPr>
              <a:t>providing</a:t>
            </a:r>
            <a:r>
              <a:rPr dirty="0" sz="3750" spc="280">
                <a:latin typeface="Arial MT"/>
                <a:cs typeface="Arial MT"/>
              </a:rPr>
              <a:t>  </a:t>
            </a:r>
            <a:r>
              <a:rPr dirty="0" sz="3750">
                <a:latin typeface="Arial MT"/>
                <a:cs typeface="Arial MT"/>
              </a:rPr>
              <a:t>a</a:t>
            </a:r>
            <a:r>
              <a:rPr dirty="0" sz="3750" spc="285">
                <a:latin typeface="Arial MT"/>
                <a:cs typeface="Arial MT"/>
              </a:rPr>
              <a:t>  </a:t>
            </a:r>
            <a:r>
              <a:rPr dirty="0" sz="3750" spc="-110">
                <a:latin typeface="Arial MT"/>
                <a:cs typeface="Arial MT"/>
              </a:rPr>
              <a:t>comprehensive </a:t>
            </a:r>
            <a:r>
              <a:rPr dirty="0" sz="3750" spc="-100">
                <a:latin typeface="Arial MT"/>
                <a:cs typeface="Arial MT"/>
              </a:rPr>
              <a:t>understanding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35">
                <a:latin typeface="Arial MT"/>
                <a:cs typeface="Arial MT"/>
              </a:rPr>
              <a:t>of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 spc="-20">
                <a:latin typeface="Arial MT"/>
                <a:cs typeface="Arial MT"/>
              </a:rPr>
              <a:t>their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135">
                <a:latin typeface="Arial MT"/>
                <a:cs typeface="Arial MT"/>
              </a:rPr>
              <a:t>signiﬁcance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in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10">
                <a:latin typeface="Arial MT"/>
                <a:cs typeface="Arial MT"/>
              </a:rPr>
              <a:t>technology.</a:t>
            </a:r>
            <a:endParaRPr sz="375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089916"/>
            <a:ext cx="6543040" cy="9197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3198" y="1060157"/>
            <a:ext cx="52641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700">
                <a:solidFill>
                  <a:srgbClr val="000000"/>
                </a:solidFill>
              </a:rPr>
              <a:t>What</a:t>
            </a:r>
            <a:r>
              <a:rPr dirty="0" sz="5600" spc="-785">
                <a:solidFill>
                  <a:srgbClr val="000000"/>
                </a:solidFill>
              </a:rPr>
              <a:t> </a:t>
            </a:r>
            <a:r>
              <a:rPr dirty="0" sz="5600" spc="-715">
                <a:solidFill>
                  <a:srgbClr val="000000"/>
                </a:solidFill>
              </a:rPr>
              <a:t>is</a:t>
            </a:r>
            <a:r>
              <a:rPr dirty="0" sz="5600" spc="-785">
                <a:solidFill>
                  <a:srgbClr val="000000"/>
                </a:solidFill>
              </a:rPr>
              <a:t> </a:t>
            </a:r>
            <a:r>
              <a:rPr dirty="0" sz="5600" spc="-530">
                <a:solidFill>
                  <a:srgbClr val="000000"/>
                </a:solidFill>
              </a:rPr>
              <a:t>a</a:t>
            </a:r>
            <a:r>
              <a:rPr dirty="0" sz="5600" spc="-785">
                <a:solidFill>
                  <a:srgbClr val="000000"/>
                </a:solidFill>
              </a:rPr>
              <a:t> </a:t>
            </a:r>
            <a:r>
              <a:rPr dirty="0" sz="5600" spc="-830">
                <a:solidFill>
                  <a:srgbClr val="000000"/>
                </a:solidFill>
              </a:rPr>
              <a:t>Transistor?</a:t>
            </a:r>
            <a:endParaRPr sz="56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9652" y="2352776"/>
            <a:ext cx="1893481" cy="35358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338250" y="2902775"/>
            <a:ext cx="1392555" cy="365760"/>
          </a:xfrm>
          <a:custGeom>
            <a:avLst/>
            <a:gdLst/>
            <a:ahLst/>
            <a:cxnLst/>
            <a:rect l="l" t="t" r="r" b="b"/>
            <a:pathLst>
              <a:path w="1392554" h="365760">
                <a:moveTo>
                  <a:pt x="119875" y="103378"/>
                </a:moveTo>
                <a:lnTo>
                  <a:pt x="74442" y="112196"/>
                </a:lnTo>
                <a:lnTo>
                  <a:pt x="36072" y="138190"/>
                </a:lnTo>
                <a:lnTo>
                  <a:pt x="9413" y="179927"/>
                </a:lnTo>
                <a:lnTo>
                  <a:pt x="0" y="234759"/>
                </a:lnTo>
                <a:lnTo>
                  <a:pt x="966" y="254543"/>
                </a:lnTo>
                <a:lnTo>
                  <a:pt x="15468" y="304990"/>
                </a:lnTo>
                <a:lnTo>
                  <a:pt x="44940" y="341180"/>
                </a:lnTo>
                <a:lnTo>
                  <a:pt x="85896" y="361638"/>
                </a:lnTo>
                <a:lnTo>
                  <a:pt x="117436" y="365556"/>
                </a:lnTo>
                <a:lnTo>
                  <a:pt x="128749" y="365027"/>
                </a:lnTo>
                <a:lnTo>
                  <a:pt x="171568" y="352018"/>
                </a:lnTo>
                <a:lnTo>
                  <a:pt x="204635" y="327774"/>
                </a:lnTo>
                <a:lnTo>
                  <a:pt x="197427" y="316738"/>
                </a:lnTo>
                <a:lnTo>
                  <a:pt x="120345" y="316738"/>
                </a:lnTo>
                <a:lnTo>
                  <a:pt x="110958" y="316126"/>
                </a:lnTo>
                <a:lnTo>
                  <a:pt x="74006" y="295013"/>
                </a:lnTo>
                <a:lnTo>
                  <a:pt x="68823" y="287540"/>
                </a:lnTo>
                <a:lnTo>
                  <a:pt x="68731" y="287408"/>
                </a:lnTo>
                <a:lnTo>
                  <a:pt x="56445" y="247056"/>
                </a:lnTo>
                <a:lnTo>
                  <a:pt x="55930" y="234759"/>
                </a:lnTo>
                <a:lnTo>
                  <a:pt x="56475" y="222653"/>
                </a:lnTo>
                <a:lnTo>
                  <a:pt x="69367" y="182228"/>
                </a:lnTo>
                <a:lnTo>
                  <a:pt x="103565" y="154735"/>
                </a:lnTo>
                <a:lnTo>
                  <a:pt x="121272" y="152209"/>
                </a:lnTo>
                <a:lnTo>
                  <a:pt x="190667" y="152209"/>
                </a:lnTo>
                <a:lnTo>
                  <a:pt x="200456" y="139877"/>
                </a:lnTo>
                <a:lnTo>
                  <a:pt x="162890" y="112674"/>
                </a:lnTo>
                <a:lnTo>
                  <a:pt x="132029" y="103959"/>
                </a:lnTo>
                <a:lnTo>
                  <a:pt x="119875" y="103378"/>
                </a:lnTo>
                <a:close/>
              </a:path>
              <a:path w="1392554" h="365760">
                <a:moveTo>
                  <a:pt x="178358" y="287540"/>
                </a:moveTo>
                <a:lnTo>
                  <a:pt x="147320" y="310680"/>
                </a:lnTo>
                <a:lnTo>
                  <a:pt x="120345" y="316738"/>
                </a:lnTo>
                <a:lnTo>
                  <a:pt x="197427" y="316738"/>
                </a:lnTo>
                <a:lnTo>
                  <a:pt x="178358" y="287540"/>
                </a:lnTo>
                <a:close/>
              </a:path>
              <a:path w="1392554" h="365760">
                <a:moveTo>
                  <a:pt x="190667" y="152209"/>
                </a:moveTo>
                <a:lnTo>
                  <a:pt x="129171" y="152209"/>
                </a:lnTo>
                <a:lnTo>
                  <a:pt x="136461" y="153911"/>
                </a:lnTo>
                <a:lnTo>
                  <a:pt x="143129" y="157327"/>
                </a:lnTo>
                <a:lnTo>
                  <a:pt x="148601" y="160551"/>
                </a:lnTo>
                <a:lnTo>
                  <a:pt x="154901" y="165115"/>
                </a:lnTo>
                <a:lnTo>
                  <a:pt x="162031" y="171018"/>
                </a:lnTo>
                <a:lnTo>
                  <a:pt x="169989" y="178257"/>
                </a:lnTo>
                <a:lnTo>
                  <a:pt x="190667" y="152209"/>
                </a:lnTo>
                <a:close/>
              </a:path>
              <a:path w="1392554" h="365760">
                <a:moveTo>
                  <a:pt x="322732" y="103378"/>
                </a:moveTo>
                <a:lnTo>
                  <a:pt x="278801" y="112196"/>
                </a:lnTo>
                <a:lnTo>
                  <a:pt x="241220" y="138280"/>
                </a:lnTo>
                <a:lnTo>
                  <a:pt x="215650" y="180034"/>
                </a:lnTo>
                <a:lnTo>
                  <a:pt x="206692" y="234759"/>
                </a:lnTo>
                <a:lnTo>
                  <a:pt x="207687" y="254587"/>
                </a:lnTo>
                <a:lnTo>
                  <a:pt x="222618" y="305104"/>
                </a:lnTo>
                <a:lnTo>
                  <a:pt x="252643" y="341187"/>
                </a:lnTo>
                <a:lnTo>
                  <a:pt x="292963" y="361638"/>
                </a:lnTo>
                <a:lnTo>
                  <a:pt x="322732" y="365556"/>
                </a:lnTo>
                <a:lnTo>
                  <a:pt x="337858" y="364577"/>
                </a:lnTo>
                <a:lnTo>
                  <a:pt x="379818" y="349872"/>
                </a:lnTo>
                <a:lnTo>
                  <a:pt x="413723" y="318804"/>
                </a:lnTo>
                <a:lnTo>
                  <a:pt x="415045" y="316738"/>
                </a:lnTo>
                <a:lnTo>
                  <a:pt x="322732" y="316738"/>
                </a:lnTo>
                <a:lnTo>
                  <a:pt x="314305" y="316133"/>
                </a:lnTo>
                <a:lnTo>
                  <a:pt x="279712" y="295217"/>
                </a:lnTo>
                <a:lnTo>
                  <a:pt x="264567" y="258594"/>
                </a:lnTo>
                <a:lnTo>
                  <a:pt x="262623" y="234759"/>
                </a:lnTo>
                <a:lnTo>
                  <a:pt x="263109" y="222553"/>
                </a:lnTo>
                <a:lnTo>
                  <a:pt x="274718" y="181996"/>
                </a:lnTo>
                <a:lnTo>
                  <a:pt x="306422" y="154706"/>
                </a:lnTo>
                <a:lnTo>
                  <a:pt x="322732" y="152209"/>
                </a:lnTo>
                <a:lnTo>
                  <a:pt x="414820" y="152209"/>
                </a:lnTo>
                <a:lnTo>
                  <a:pt x="413763" y="150527"/>
                </a:lnTo>
                <a:lnTo>
                  <a:pt x="379818" y="119062"/>
                </a:lnTo>
                <a:lnTo>
                  <a:pt x="337858" y="104357"/>
                </a:lnTo>
                <a:lnTo>
                  <a:pt x="322732" y="103378"/>
                </a:lnTo>
                <a:close/>
              </a:path>
              <a:path w="1392554" h="365760">
                <a:moveTo>
                  <a:pt x="414820" y="152209"/>
                </a:moveTo>
                <a:lnTo>
                  <a:pt x="322732" y="152209"/>
                </a:lnTo>
                <a:lnTo>
                  <a:pt x="331316" y="152833"/>
                </a:lnTo>
                <a:lnTo>
                  <a:pt x="339391" y="154706"/>
                </a:lnTo>
                <a:lnTo>
                  <a:pt x="371141" y="181996"/>
                </a:lnTo>
                <a:lnTo>
                  <a:pt x="382816" y="222553"/>
                </a:lnTo>
                <a:lnTo>
                  <a:pt x="383311" y="234759"/>
                </a:lnTo>
                <a:lnTo>
                  <a:pt x="382816" y="247113"/>
                </a:lnTo>
                <a:lnTo>
                  <a:pt x="371141" y="287631"/>
                </a:lnTo>
                <a:lnTo>
                  <a:pt x="339448" y="314320"/>
                </a:lnTo>
                <a:lnTo>
                  <a:pt x="322732" y="316738"/>
                </a:lnTo>
                <a:lnTo>
                  <a:pt x="415045" y="316738"/>
                </a:lnTo>
                <a:lnTo>
                  <a:pt x="434703" y="272923"/>
                </a:lnTo>
                <a:lnTo>
                  <a:pt x="438772" y="234759"/>
                </a:lnTo>
                <a:lnTo>
                  <a:pt x="437757" y="215152"/>
                </a:lnTo>
                <a:lnTo>
                  <a:pt x="434717" y="196910"/>
                </a:lnTo>
                <a:lnTo>
                  <a:pt x="429648" y="180034"/>
                </a:lnTo>
                <a:lnTo>
                  <a:pt x="422543" y="164528"/>
                </a:lnTo>
                <a:lnTo>
                  <a:pt x="421102" y="162204"/>
                </a:lnTo>
                <a:lnTo>
                  <a:pt x="414820" y="152209"/>
                </a:lnTo>
                <a:close/>
              </a:path>
              <a:path w="1392554" h="365760">
                <a:moveTo>
                  <a:pt x="529450" y="109067"/>
                </a:moveTo>
                <a:lnTo>
                  <a:pt x="481888" y="109067"/>
                </a:lnTo>
                <a:lnTo>
                  <a:pt x="481888" y="359867"/>
                </a:lnTo>
                <a:lnTo>
                  <a:pt x="535952" y="359867"/>
                </a:lnTo>
                <a:lnTo>
                  <a:pt x="535952" y="184988"/>
                </a:lnTo>
                <a:lnTo>
                  <a:pt x="543318" y="177963"/>
                </a:lnTo>
                <a:lnTo>
                  <a:pt x="577321" y="155667"/>
                </a:lnTo>
                <a:lnTo>
                  <a:pt x="592226" y="153606"/>
                </a:lnTo>
                <a:lnTo>
                  <a:pt x="675161" y="153606"/>
                </a:lnTo>
                <a:lnTo>
                  <a:pt x="672466" y="146024"/>
                </a:lnTo>
                <a:lnTo>
                  <a:pt x="525297" y="146024"/>
                </a:lnTo>
                <a:lnTo>
                  <a:pt x="529296" y="110434"/>
                </a:lnTo>
                <a:lnTo>
                  <a:pt x="529351" y="109943"/>
                </a:lnTo>
                <a:lnTo>
                  <a:pt x="529450" y="109067"/>
                </a:lnTo>
                <a:close/>
              </a:path>
              <a:path w="1392554" h="365760">
                <a:moveTo>
                  <a:pt x="675161" y="153606"/>
                </a:moveTo>
                <a:lnTo>
                  <a:pt x="592226" y="153606"/>
                </a:lnTo>
                <a:lnTo>
                  <a:pt x="601143" y="154354"/>
                </a:lnTo>
                <a:lnTo>
                  <a:pt x="608711" y="156598"/>
                </a:lnTo>
                <a:lnTo>
                  <a:pt x="627632" y="193637"/>
                </a:lnTo>
                <a:lnTo>
                  <a:pt x="628154" y="207556"/>
                </a:lnTo>
                <a:lnTo>
                  <a:pt x="628154" y="359867"/>
                </a:lnTo>
                <a:lnTo>
                  <a:pt x="682688" y="359867"/>
                </a:lnTo>
                <a:lnTo>
                  <a:pt x="682688" y="203250"/>
                </a:lnTo>
                <a:lnTo>
                  <a:pt x="681537" y="182002"/>
                </a:lnTo>
                <a:lnTo>
                  <a:pt x="681476" y="180862"/>
                </a:lnTo>
                <a:lnTo>
                  <a:pt x="677837" y="161132"/>
                </a:lnTo>
                <a:lnTo>
                  <a:pt x="675161" y="153606"/>
                </a:lnTo>
                <a:close/>
              </a:path>
              <a:path w="1392554" h="365760">
                <a:moveTo>
                  <a:pt x="602234" y="103378"/>
                </a:moveTo>
                <a:lnTo>
                  <a:pt x="555599" y="115925"/>
                </a:lnTo>
                <a:lnTo>
                  <a:pt x="525297" y="146024"/>
                </a:lnTo>
                <a:lnTo>
                  <a:pt x="672466" y="146024"/>
                </a:lnTo>
                <a:lnTo>
                  <a:pt x="638362" y="109943"/>
                </a:lnTo>
                <a:lnTo>
                  <a:pt x="602234" y="103378"/>
                </a:lnTo>
                <a:close/>
              </a:path>
              <a:path w="1392554" h="365760">
                <a:moveTo>
                  <a:pt x="801179" y="157441"/>
                </a:moveTo>
                <a:lnTo>
                  <a:pt x="746658" y="157441"/>
                </a:lnTo>
                <a:lnTo>
                  <a:pt x="746711" y="281381"/>
                </a:lnTo>
                <a:lnTo>
                  <a:pt x="747634" y="297432"/>
                </a:lnTo>
                <a:lnTo>
                  <a:pt x="747660" y="297900"/>
                </a:lnTo>
                <a:lnTo>
                  <a:pt x="762698" y="341261"/>
                </a:lnTo>
                <a:lnTo>
                  <a:pt x="801197" y="364039"/>
                </a:lnTo>
                <a:lnTo>
                  <a:pt x="820369" y="365556"/>
                </a:lnTo>
                <a:lnTo>
                  <a:pt x="827506" y="365556"/>
                </a:lnTo>
                <a:lnTo>
                  <a:pt x="864912" y="356426"/>
                </a:lnTo>
                <a:lnTo>
                  <a:pt x="873861" y="353352"/>
                </a:lnTo>
                <a:lnTo>
                  <a:pt x="863907" y="317195"/>
                </a:lnTo>
                <a:lnTo>
                  <a:pt x="817664" y="317195"/>
                </a:lnTo>
                <a:lnTo>
                  <a:pt x="810564" y="314325"/>
                </a:lnTo>
                <a:lnTo>
                  <a:pt x="801179" y="281381"/>
                </a:lnTo>
                <a:lnTo>
                  <a:pt x="801179" y="157441"/>
                </a:lnTo>
                <a:close/>
              </a:path>
              <a:path w="1392554" h="365760">
                <a:moveTo>
                  <a:pt x="861187" y="307314"/>
                </a:moveTo>
                <a:lnTo>
                  <a:pt x="850950" y="311734"/>
                </a:lnTo>
                <a:lnTo>
                  <a:pt x="843661" y="314477"/>
                </a:lnTo>
                <a:lnTo>
                  <a:pt x="835063" y="316649"/>
                </a:lnTo>
                <a:lnTo>
                  <a:pt x="831303" y="317195"/>
                </a:lnTo>
                <a:lnTo>
                  <a:pt x="863907" y="317195"/>
                </a:lnTo>
                <a:lnTo>
                  <a:pt x="861187" y="307314"/>
                </a:lnTo>
                <a:close/>
              </a:path>
              <a:path w="1392554" h="365760">
                <a:moveTo>
                  <a:pt x="801179" y="43840"/>
                </a:moveTo>
                <a:lnTo>
                  <a:pt x="753046" y="43840"/>
                </a:lnTo>
                <a:lnTo>
                  <a:pt x="748779" y="109067"/>
                </a:lnTo>
                <a:lnTo>
                  <a:pt x="748741" y="109651"/>
                </a:lnTo>
                <a:lnTo>
                  <a:pt x="711885" y="112204"/>
                </a:lnTo>
                <a:lnTo>
                  <a:pt x="711885" y="157441"/>
                </a:lnTo>
                <a:lnTo>
                  <a:pt x="864552" y="157441"/>
                </a:lnTo>
                <a:lnTo>
                  <a:pt x="864552" y="109067"/>
                </a:lnTo>
                <a:lnTo>
                  <a:pt x="801179" y="109067"/>
                </a:lnTo>
                <a:lnTo>
                  <a:pt x="801179" y="43840"/>
                </a:lnTo>
                <a:close/>
              </a:path>
              <a:path w="1392554" h="365760">
                <a:moveTo>
                  <a:pt x="1153312" y="103378"/>
                </a:moveTo>
                <a:lnTo>
                  <a:pt x="1110695" y="111741"/>
                </a:lnTo>
                <a:lnTo>
                  <a:pt x="1071800" y="138280"/>
                </a:lnTo>
                <a:lnTo>
                  <a:pt x="1046230" y="180034"/>
                </a:lnTo>
                <a:lnTo>
                  <a:pt x="1037272" y="234759"/>
                </a:lnTo>
                <a:lnTo>
                  <a:pt x="1038267" y="254587"/>
                </a:lnTo>
                <a:lnTo>
                  <a:pt x="1053198" y="305104"/>
                </a:lnTo>
                <a:lnTo>
                  <a:pt x="1083221" y="341187"/>
                </a:lnTo>
                <a:lnTo>
                  <a:pt x="1123543" y="361638"/>
                </a:lnTo>
                <a:lnTo>
                  <a:pt x="1153312" y="365556"/>
                </a:lnTo>
                <a:lnTo>
                  <a:pt x="1168432" y="364577"/>
                </a:lnTo>
                <a:lnTo>
                  <a:pt x="1210398" y="349872"/>
                </a:lnTo>
                <a:lnTo>
                  <a:pt x="1244303" y="318804"/>
                </a:lnTo>
                <a:lnTo>
                  <a:pt x="1245625" y="316738"/>
                </a:lnTo>
                <a:lnTo>
                  <a:pt x="1153312" y="316738"/>
                </a:lnTo>
                <a:lnTo>
                  <a:pt x="1144885" y="316133"/>
                </a:lnTo>
                <a:lnTo>
                  <a:pt x="1110291" y="295217"/>
                </a:lnTo>
                <a:lnTo>
                  <a:pt x="1095148" y="258594"/>
                </a:lnTo>
                <a:lnTo>
                  <a:pt x="1093203" y="234759"/>
                </a:lnTo>
                <a:lnTo>
                  <a:pt x="1093689" y="222553"/>
                </a:lnTo>
                <a:lnTo>
                  <a:pt x="1105298" y="181996"/>
                </a:lnTo>
                <a:lnTo>
                  <a:pt x="1137002" y="154706"/>
                </a:lnTo>
                <a:lnTo>
                  <a:pt x="1153312" y="152209"/>
                </a:lnTo>
                <a:lnTo>
                  <a:pt x="1245400" y="152209"/>
                </a:lnTo>
                <a:lnTo>
                  <a:pt x="1244343" y="150527"/>
                </a:lnTo>
                <a:lnTo>
                  <a:pt x="1210398" y="119062"/>
                </a:lnTo>
                <a:lnTo>
                  <a:pt x="1168432" y="104357"/>
                </a:lnTo>
                <a:lnTo>
                  <a:pt x="1153312" y="103378"/>
                </a:lnTo>
                <a:close/>
              </a:path>
              <a:path w="1392554" h="365760">
                <a:moveTo>
                  <a:pt x="945921" y="109067"/>
                </a:moveTo>
                <a:lnTo>
                  <a:pt x="898131" y="109067"/>
                </a:lnTo>
                <a:lnTo>
                  <a:pt x="898131" y="359867"/>
                </a:lnTo>
                <a:lnTo>
                  <a:pt x="952195" y="359867"/>
                </a:lnTo>
                <a:lnTo>
                  <a:pt x="952195" y="201498"/>
                </a:lnTo>
                <a:lnTo>
                  <a:pt x="957736" y="189408"/>
                </a:lnTo>
                <a:lnTo>
                  <a:pt x="983337" y="160471"/>
                </a:lnTo>
                <a:lnTo>
                  <a:pt x="1001305" y="154706"/>
                </a:lnTo>
                <a:lnTo>
                  <a:pt x="1032476" y="154706"/>
                </a:lnTo>
                <a:lnTo>
                  <a:pt x="1033539" y="149898"/>
                </a:lnTo>
                <a:lnTo>
                  <a:pt x="941895" y="149898"/>
                </a:lnTo>
                <a:lnTo>
                  <a:pt x="945921" y="109067"/>
                </a:lnTo>
                <a:close/>
              </a:path>
              <a:path w="1392554" h="365760">
                <a:moveTo>
                  <a:pt x="1245400" y="152209"/>
                </a:moveTo>
                <a:lnTo>
                  <a:pt x="1153312" y="152209"/>
                </a:lnTo>
                <a:lnTo>
                  <a:pt x="1161894" y="152833"/>
                </a:lnTo>
                <a:lnTo>
                  <a:pt x="1169965" y="154706"/>
                </a:lnTo>
                <a:lnTo>
                  <a:pt x="1201721" y="181996"/>
                </a:lnTo>
                <a:lnTo>
                  <a:pt x="1213396" y="222553"/>
                </a:lnTo>
                <a:lnTo>
                  <a:pt x="1213891" y="234759"/>
                </a:lnTo>
                <a:lnTo>
                  <a:pt x="1213396" y="247113"/>
                </a:lnTo>
                <a:lnTo>
                  <a:pt x="1201721" y="287631"/>
                </a:lnTo>
                <a:lnTo>
                  <a:pt x="1170027" y="314320"/>
                </a:lnTo>
                <a:lnTo>
                  <a:pt x="1153312" y="316738"/>
                </a:lnTo>
                <a:lnTo>
                  <a:pt x="1245625" y="316738"/>
                </a:lnTo>
                <a:lnTo>
                  <a:pt x="1265283" y="272923"/>
                </a:lnTo>
                <a:lnTo>
                  <a:pt x="1269352" y="234759"/>
                </a:lnTo>
                <a:lnTo>
                  <a:pt x="1268337" y="215152"/>
                </a:lnTo>
                <a:lnTo>
                  <a:pt x="1265297" y="196910"/>
                </a:lnTo>
                <a:lnTo>
                  <a:pt x="1260228" y="180034"/>
                </a:lnTo>
                <a:lnTo>
                  <a:pt x="1259905" y="179295"/>
                </a:lnTo>
                <a:lnTo>
                  <a:pt x="1253123" y="164528"/>
                </a:lnTo>
                <a:lnTo>
                  <a:pt x="1245400" y="152209"/>
                </a:lnTo>
                <a:close/>
              </a:path>
              <a:path w="1392554" h="365760">
                <a:moveTo>
                  <a:pt x="1032476" y="154706"/>
                </a:moveTo>
                <a:lnTo>
                  <a:pt x="1006678" y="154706"/>
                </a:lnTo>
                <a:lnTo>
                  <a:pt x="1009243" y="154914"/>
                </a:lnTo>
                <a:lnTo>
                  <a:pt x="1011732" y="155460"/>
                </a:lnTo>
                <a:lnTo>
                  <a:pt x="1014209" y="155930"/>
                </a:lnTo>
                <a:lnTo>
                  <a:pt x="1020635" y="157861"/>
                </a:lnTo>
                <a:lnTo>
                  <a:pt x="1031024" y="161277"/>
                </a:lnTo>
                <a:lnTo>
                  <a:pt x="1032205" y="155930"/>
                </a:lnTo>
                <a:lnTo>
                  <a:pt x="1032309" y="155460"/>
                </a:lnTo>
                <a:lnTo>
                  <a:pt x="1032430" y="154914"/>
                </a:lnTo>
                <a:lnTo>
                  <a:pt x="1032476" y="154706"/>
                </a:lnTo>
                <a:close/>
              </a:path>
              <a:path w="1392554" h="365760">
                <a:moveTo>
                  <a:pt x="1012037" y="103378"/>
                </a:moveTo>
                <a:lnTo>
                  <a:pt x="1006614" y="103378"/>
                </a:lnTo>
                <a:lnTo>
                  <a:pt x="994579" y="104357"/>
                </a:lnTo>
                <a:lnTo>
                  <a:pt x="995000" y="104357"/>
                </a:lnTo>
                <a:lnTo>
                  <a:pt x="984316" y="107094"/>
                </a:lnTo>
                <a:lnTo>
                  <a:pt x="950785" y="132216"/>
                </a:lnTo>
                <a:lnTo>
                  <a:pt x="941895" y="149898"/>
                </a:lnTo>
                <a:lnTo>
                  <a:pt x="1033539" y="149898"/>
                </a:lnTo>
                <a:lnTo>
                  <a:pt x="1041844" y="112318"/>
                </a:lnTo>
                <a:lnTo>
                  <a:pt x="1032776" y="108292"/>
                </a:lnTo>
                <a:lnTo>
                  <a:pt x="1025994" y="105816"/>
                </a:lnTo>
                <a:lnTo>
                  <a:pt x="1021499" y="104876"/>
                </a:lnTo>
                <a:lnTo>
                  <a:pt x="1017003" y="103873"/>
                </a:lnTo>
                <a:lnTo>
                  <a:pt x="1012037" y="103378"/>
                </a:lnTo>
                <a:close/>
              </a:path>
              <a:path w="1392554" h="365760">
                <a:moveTo>
                  <a:pt x="1366532" y="0"/>
                </a:moveTo>
                <a:lnTo>
                  <a:pt x="1312468" y="0"/>
                </a:lnTo>
                <a:lnTo>
                  <a:pt x="1312468" y="307543"/>
                </a:lnTo>
                <a:lnTo>
                  <a:pt x="1323427" y="349688"/>
                </a:lnTo>
                <a:lnTo>
                  <a:pt x="1352587" y="365175"/>
                </a:lnTo>
                <a:lnTo>
                  <a:pt x="1353420" y="365175"/>
                </a:lnTo>
                <a:lnTo>
                  <a:pt x="1360030" y="365556"/>
                </a:lnTo>
                <a:lnTo>
                  <a:pt x="1365377" y="365556"/>
                </a:lnTo>
                <a:lnTo>
                  <a:pt x="1370025" y="365175"/>
                </a:lnTo>
                <a:lnTo>
                  <a:pt x="1373974" y="364401"/>
                </a:lnTo>
                <a:lnTo>
                  <a:pt x="1377619" y="363756"/>
                </a:lnTo>
                <a:lnTo>
                  <a:pt x="1377755" y="363756"/>
                </a:lnTo>
                <a:lnTo>
                  <a:pt x="1383969" y="361772"/>
                </a:lnTo>
                <a:lnTo>
                  <a:pt x="1392110" y="358584"/>
                </a:lnTo>
                <a:lnTo>
                  <a:pt x="1384610" y="316865"/>
                </a:lnTo>
                <a:lnTo>
                  <a:pt x="1367472" y="316865"/>
                </a:lnTo>
                <a:lnTo>
                  <a:pt x="1367002" y="316268"/>
                </a:lnTo>
                <a:lnTo>
                  <a:pt x="1366697" y="315645"/>
                </a:lnTo>
                <a:lnTo>
                  <a:pt x="1366612" y="314642"/>
                </a:lnTo>
                <a:lnTo>
                  <a:pt x="1366532" y="0"/>
                </a:lnTo>
                <a:close/>
              </a:path>
              <a:path w="1392554" h="365760">
                <a:moveTo>
                  <a:pt x="1384211" y="314642"/>
                </a:moveTo>
                <a:lnTo>
                  <a:pt x="1371028" y="316458"/>
                </a:lnTo>
                <a:lnTo>
                  <a:pt x="1369189" y="316738"/>
                </a:lnTo>
                <a:lnTo>
                  <a:pt x="1367574" y="316738"/>
                </a:lnTo>
                <a:lnTo>
                  <a:pt x="1367472" y="316865"/>
                </a:lnTo>
                <a:lnTo>
                  <a:pt x="1384610" y="316865"/>
                </a:lnTo>
                <a:lnTo>
                  <a:pt x="1384211" y="3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485873" y="3474275"/>
            <a:ext cx="1242695" cy="365760"/>
          </a:xfrm>
          <a:custGeom>
            <a:avLst/>
            <a:gdLst/>
            <a:ahLst/>
            <a:cxnLst/>
            <a:rect l="l" t="t" r="r" b="b"/>
            <a:pathLst>
              <a:path w="1242694" h="365760">
                <a:moveTo>
                  <a:pt x="29464" y="286385"/>
                </a:moveTo>
                <a:lnTo>
                  <a:pt x="0" y="325450"/>
                </a:lnTo>
                <a:lnTo>
                  <a:pt x="12315" y="334925"/>
                </a:lnTo>
                <a:lnTo>
                  <a:pt x="24511" y="343120"/>
                </a:lnTo>
                <a:lnTo>
                  <a:pt x="60809" y="360000"/>
                </a:lnTo>
                <a:lnTo>
                  <a:pt x="99314" y="365556"/>
                </a:lnTo>
                <a:lnTo>
                  <a:pt x="112526" y="364939"/>
                </a:lnTo>
                <a:lnTo>
                  <a:pt x="113055" y="364939"/>
                </a:lnTo>
                <a:lnTo>
                  <a:pt x="159063" y="349410"/>
                </a:lnTo>
                <a:lnTo>
                  <a:pt x="185409" y="318706"/>
                </a:lnTo>
                <a:lnTo>
                  <a:pt x="100711" y="318706"/>
                </a:lnTo>
                <a:lnTo>
                  <a:pt x="91259" y="318249"/>
                </a:lnTo>
                <a:lnTo>
                  <a:pt x="49577" y="301410"/>
                </a:lnTo>
                <a:lnTo>
                  <a:pt x="39967" y="294531"/>
                </a:lnTo>
                <a:lnTo>
                  <a:pt x="29464" y="286385"/>
                </a:lnTo>
                <a:close/>
              </a:path>
              <a:path w="1242694" h="365760">
                <a:moveTo>
                  <a:pt x="103124" y="103378"/>
                </a:moveTo>
                <a:lnTo>
                  <a:pt x="51331" y="115534"/>
                </a:lnTo>
                <a:lnTo>
                  <a:pt x="20637" y="149009"/>
                </a:lnTo>
                <a:lnTo>
                  <a:pt x="14732" y="178015"/>
                </a:lnTo>
                <a:lnTo>
                  <a:pt x="15496" y="188823"/>
                </a:lnTo>
                <a:lnTo>
                  <a:pt x="15515" y="189100"/>
                </a:lnTo>
                <a:lnTo>
                  <a:pt x="17824" y="198945"/>
                </a:lnTo>
                <a:lnTo>
                  <a:pt x="17859" y="199094"/>
                </a:lnTo>
                <a:lnTo>
                  <a:pt x="21750" y="207998"/>
                </a:lnTo>
                <a:lnTo>
                  <a:pt x="57150" y="238950"/>
                </a:lnTo>
                <a:lnTo>
                  <a:pt x="97597" y="255918"/>
                </a:lnTo>
                <a:lnTo>
                  <a:pt x="103679" y="258359"/>
                </a:lnTo>
                <a:lnTo>
                  <a:pt x="136398" y="279527"/>
                </a:lnTo>
                <a:lnTo>
                  <a:pt x="138557" y="284403"/>
                </a:lnTo>
                <a:lnTo>
                  <a:pt x="138557" y="297662"/>
                </a:lnTo>
                <a:lnTo>
                  <a:pt x="109554" y="318249"/>
                </a:lnTo>
                <a:lnTo>
                  <a:pt x="108564" y="318249"/>
                </a:lnTo>
                <a:lnTo>
                  <a:pt x="100711" y="318706"/>
                </a:lnTo>
                <a:lnTo>
                  <a:pt x="185409" y="318706"/>
                </a:lnTo>
                <a:lnTo>
                  <a:pt x="185935" y="317712"/>
                </a:lnTo>
                <a:lnTo>
                  <a:pt x="189388" y="308214"/>
                </a:lnTo>
                <a:lnTo>
                  <a:pt x="191460" y="298352"/>
                </a:lnTo>
                <a:lnTo>
                  <a:pt x="192151" y="288124"/>
                </a:lnTo>
                <a:lnTo>
                  <a:pt x="191341" y="275794"/>
                </a:lnTo>
                <a:lnTo>
                  <a:pt x="172507" y="239950"/>
                </a:lnTo>
                <a:lnTo>
                  <a:pt x="140081" y="219531"/>
                </a:lnTo>
                <a:lnTo>
                  <a:pt x="113792" y="208826"/>
                </a:lnTo>
                <a:lnTo>
                  <a:pt x="101314" y="203800"/>
                </a:lnTo>
                <a:lnTo>
                  <a:pt x="68326" y="181038"/>
                </a:lnTo>
                <a:lnTo>
                  <a:pt x="68326" y="169722"/>
                </a:lnTo>
                <a:lnTo>
                  <a:pt x="103124" y="150812"/>
                </a:lnTo>
                <a:lnTo>
                  <a:pt x="176697" y="150812"/>
                </a:lnTo>
                <a:lnTo>
                  <a:pt x="186817" y="137210"/>
                </a:lnTo>
                <a:lnTo>
                  <a:pt x="145669" y="111633"/>
                </a:lnTo>
                <a:lnTo>
                  <a:pt x="114361" y="103892"/>
                </a:lnTo>
                <a:lnTo>
                  <a:pt x="103124" y="103378"/>
                </a:lnTo>
                <a:close/>
              </a:path>
              <a:path w="1242694" h="365760">
                <a:moveTo>
                  <a:pt x="176697" y="150812"/>
                </a:moveTo>
                <a:lnTo>
                  <a:pt x="103124" y="150812"/>
                </a:lnTo>
                <a:lnTo>
                  <a:pt x="109964" y="151146"/>
                </a:lnTo>
                <a:lnTo>
                  <a:pt x="116411" y="152147"/>
                </a:lnTo>
                <a:lnTo>
                  <a:pt x="158623" y="175107"/>
                </a:lnTo>
                <a:lnTo>
                  <a:pt x="176697" y="150812"/>
                </a:lnTo>
                <a:close/>
              </a:path>
              <a:path w="1242694" h="365760">
                <a:moveTo>
                  <a:pt x="256032" y="11976"/>
                </a:moveTo>
                <a:lnTo>
                  <a:pt x="222989" y="38483"/>
                </a:lnTo>
                <a:lnTo>
                  <a:pt x="222377" y="45237"/>
                </a:lnTo>
                <a:lnTo>
                  <a:pt x="222994" y="52443"/>
                </a:lnTo>
                <a:lnTo>
                  <a:pt x="256032" y="79298"/>
                </a:lnTo>
                <a:lnTo>
                  <a:pt x="262895" y="78710"/>
                </a:lnTo>
                <a:lnTo>
                  <a:pt x="289814" y="45237"/>
                </a:lnTo>
                <a:lnTo>
                  <a:pt x="289198" y="38483"/>
                </a:lnTo>
                <a:lnTo>
                  <a:pt x="256032" y="11976"/>
                </a:lnTo>
                <a:close/>
              </a:path>
              <a:path w="1242694" h="365760">
                <a:moveTo>
                  <a:pt x="282575" y="109067"/>
                </a:moveTo>
                <a:lnTo>
                  <a:pt x="228473" y="109067"/>
                </a:lnTo>
                <a:lnTo>
                  <a:pt x="228473" y="359867"/>
                </a:lnTo>
                <a:lnTo>
                  <a:pt x="282575" y="359867"/>
                </a:lnTo>
                <a:lnTo>
                  <a:pt x="282575" y="109067"/>
                </a:lnTo>
                <a:close/>
              </a:path>
              <a:path w="1242694" h="365760">
                <a:moveTo>
                  <a:pt x="397764" y="0"/>
                </a:moveTo>
                <a:lnTo>
                  <a:pt x="343789" y="0"/>
                </a:lnTo>
                <a:lnTo>
                  <a:pt x="343789" y="307543"/>
                </a:lnTo>
                <a:lnTo>
                  <a:pt x="354663" y="349688"/>
                </a:lnTo>
                <a:lnTo>
                  <a:pt x="383869" y="365175"/>
                </a:lnTo>
                <a:lnTo>
                  <a:pt x="384698" y="365175"/>
                </a:lnTo>
                <a:lnTo>
                  <a:pt x="391287" y="365556"/>
                </a:lnTo>
                <a:lnTo>
                  <a:pt x="396621" y="365556"/>
                </a:lnTo>
                <a:lnTo>
                  <a:pt x="401320" y="365175"/>
                </a:lnTo>
                <a:lnTo>
                  <a:pt x="405257" y="364401"/>
                </a:lnTo>
                <a:lnTo>
                  <a:pt x="408889" y="363756"/>
                </a:lnTo>
                <a:lnTo>
                  <a:pt x="409023" y="363756"/>
                </a:lnTo>
                <a:lnTo>
                  <a:pt x="415290" y="361772"/>
                </a:lnTo>
                <a:lnTo>
                  <a:pt x="423418" y="358584"/>
                </a:lnTo>
                <a:lnTo>
                  <a:pt x="415935" y="316826"/>
                </a:lnTo>
                <a:lnTo>
                  <a:pt x="398621" y="316826"/>
                </a:lnTo>
                <a:lnTo>
                  <a:pt x="398272" y="316268"/>
                </a:lnTo>
                <a:lnTo>
                  <a:pt x="398178" y="316039"/>
                </a:lnTo>
                <a:lnTo>
                  <a:pt x="398080" y="315798"/>
                </a:lnTo>
                <a:lnTo>
                  <a:pt x="398018" y="315645"/>
                </a:lnTo>
                <a:lnTo>
                  <a:pt x="397886" y="314642"/>
                </a:lnTo>
                <a:lnTo>
                  <a:pt x="397764" y="0"/>
                </a:lnTo>
                <a:close/>
              </a:path>
              <a:path w="1242694" h="365760">
                <a:moveTo>
                  <a:pt x="415544" y="314642"/>
                </a:moveTo>
                <a:lnTo>
                  <a:pt x="399801" y="316826"/>
                </a:lnTo>
                <a:lnTo>
                  <a:pt x="415935" y="316826"/>
                </a:lnTo>
                <a:lnTo>
                  <a:pt x="415544" y="314642"/>
                </a:lnTo>
                <a:close/>
              </a:path>
              <a:path w="1242694" h="365760">
                <a:moveTo>
                  <a:pt x="490347" y="11976"/>
                </a:moveTo>
                <a:lnTo>
                  <a:pt x="457304" y="38483"/>
                </a:lnTo>
                <a:lnTo>
                  <a:pt x="456692" y="45237"/>
                </a:lnTo>
                <a:lnTo>
                  <a:pt x="457309" y="52443"/>
                </a:lnTo>
                <a:lnTo>
                  <a:pt x="490347" y="79298"/>
                </a:lnTo>
                <a:lnTo>
                  <a:pt x="497210" y="78710"/>
                </a:lnTo>
                <a:lnTo>
                  <a:pt x="524129" y="45237"/>
                </a:lnTo>
                <a:lnTo>
                  <a:pt x="523513" y="38483"/>
                </a:lnTo>
                <a:lnTo>
                  <a:pt x="490347" y="11976"/>
                </a:lnTo>
                <a:close/>
              </a:path>
              <a:path w="1242694" h="365760">
                <a:moveTo>
                  <a:pt x="516890" y="109067"/>
                </a:moveTo>
                <a:lnTo>
                  <a:pt x="462788" y="109067"/>
                </a:lnTo>
                <a:lnTo>
                  <a:pt x="462788" y="359867"/>
                </a:lnTo>
                <a:lnTo>
                  <a:pt x="516890" y="359867"/>
                </a:lnTo>
                <a:lnTo>
                  <a:pt x="516890" y="109067"/>
                </a:lnTo>
                <a:close/>
              </a:path>
              <a:path w="1242694" h="365760">
                <a:moveTo>
                  <a:pt x="679958" y="103378"/>
                </a:moveTo>
                <a:lnTo>
                  <a:pt x="634505" y="112196"/>
                </a:lnTo>
                <a:lnTo>
                  <a:pt x="596122" y="138190"/>
                </a:lnTo>
                <a:lnTo>
                  <a:pt x="569499" y="179927"/>
                </a:lnTo>
                <a:lnTo>
                  <a:pt x="560070" y="234759"/>
                </a:lnTo>
                <a:lnTo>
                  <a:pt x="561024" y="254543"/>
                </a:lnTo>
                <a:lnTo>
                  <a:pt x="575437" y="304990"/>
                </a:lnTo>
                <a:lnTo>
                  <a:pt x="604976" y="341180"/>
                </a:lnTo>
                <a:lnTo>
                  <a:pt x="645890" y="361638"/>
                </a:lnTo>
                <a:lnTo>
                  <a:pt x="677418" y="365556"/>
                </a:lnTo>
                <a:lnTo>
                  <a:pt x="688780" y="365027"/>
                </a:lnTo>
                <a:lnTo>
                  <a:pt x="731609" y="352018"/>
                </a:lnTo>
                <a:lnTo>
                  <a:pt x="764667" y="327774"/>
                </a:lnTo>
                <a:lnTo>
                  <a:pt x="757455" y="316738"/>
                </a:lnTo>
                <a:lnTo>
                  <a:pt x="680339" y="316738"/>
                </a:lnTo>
                <a:lnTo>
                  <a:pt x="670956" y="316126"/>
                </a:lnTo>
                <a:lnTo>
                  <a:pt x="634031" y="295013"/>
                </a:lnTo>
                <a:lnTo>
                  <a:pt x="628847" y="287540"/>
                </a:lnTo>
                <a:lnTo>
                  <a:pt x="628755" y="287408"/>
                </a:lnTo>
                <a:lnTo>
                  <a:pt x="616471" y="247056"/>
                </a:lnTo>
                <a:lnTo>
                  <a:pt x="615950" y="234759"/>
                </a:lnTo>
                <a:lnTo>
                  <a:pt x="616497" y="222653"/>
                </a:lnTo>
                <a:lnTo>
                  <a:pt x="629451" y="182228"/>
                </a:lnTo>
                <a:lnTo>
                  <a:pt x="663606" y="154735"/>
                </a:lnTo>
                <a:lnTo>
                  <a:pt x="681355" y="152209"/>
                </a:lnTo>
                <a:lnTo>
                  <a:pt x="750682" y="152209"/>
                </a:lnTo>
                <a:lnTo>
                  <a:pt x="760476" y="139877"/>
                </a:lnTo>
                <a:lnTo>
                  <a:pt x="722884" y="112674"/>
                </a:lnTo>
                <a:lnTo>
                  <a:pt x="692076" y="103959"/>
                </a:lnTo>
                <a:lnTo>
                  <a:pt x="679958" y="103378"/>
                </a:lnTo>
                <a:close/>
              </a:path>
              <a:path w="1242694" h="365760">
                <a:moveTo>
                  <a:pt x="738378" y="287540"/>
                </a:moveTo>
                <a:lnTo>
                  <a:pt x="707390" y="310680"/>
                </a:lnTo>
                <a:lnTo>
                  <a:pt x="680339" y="316738"/>
                </a:lnTo>
                <a:lnTo>
                  <a:pt x="757455" y="316738"/>
                </a:lnTo>
                <a:lnTo>
                  <a:pt x="738378" y="287540"/>
                </a:lnTo>
                <a:close/>
              </a:path>
              <a:path w="1242694" h="365760">
                <a:moveTo>
                  <a:pt x="750682" y="152209"/>
                </a:moveTo>
                <a:lnTo>
                  <a:pt x="689229" y="152209"/>
                </a:lnTo>
                <a:lnTo>
                  <a:pt x="696468" y="153911"/>
                </a:lnTo>
                <a:lnTo>
                  <a:pt x="703199" y="157327"/>
                </a:lnTo>
                <a:lnTo>
                  <a:pt x="708654" y="160551"/>
                </a:lnTo>
                <a:lnTo>
                  <a:pt x="714930" y="165115"/>
                </a:lnTo>
                <a:lnTo>
                  <a:pt x="722040" y="171018"/>
                </a:lnTo>
                <a:lnTo>
                  <a:pt x="729996" y="178257"/>
                </a:lnTo>
                <a:lnTo>
                  <a:pt x="750682" y="152209"/>
                </a:lnTo>
                <a:close/>
              </a:path>
              <a:path w="1242694" h="365760">
                <a:moveTo>
                  <a:pt x="882777" y="103378"/>
                </a:moveTo>
                <a:lnTo>
                  <a:pt x="838842" y="112196"/>
                </a:lnTo>
                <a:lnTo>
                  <a:pt x="801258" y="138280"/>
                </a:lnTo>
                <a:lnTo>
                  <a:pt x="775700" y="180034"/>
                </a:lnTo>
                <a:lnTo>
                  <a:pt x="766699" y="234759"/>
                </a:lnTo>
                <a:lnTo>
                  <a:pt x="767699" y="254587"/>
                </a:lnTo>
                <a:lnTo>
                  <a:pt x="782701" y="305104"/>
                </a:lnTo>
                <a:lnTo>
                  <a:pt x="812704" y="341187"/>
                </a:lnTo>
                <a:lnTo>
                  <a:pt x="852979" y="361638"/>
                </a:lnTo>
                <a:lnTo>
                  <a:pt x="882777" y="365556"/>
                </a:lnTo>
                <a:lnTo>
                  <a:pt x="897919" y="364577"/>
                </a:lnTo>
                <a:lnTo>
                  <a:pt x="939800" y="349872"/>
                </a:lnTo>
                <a:lnTo>
                  <a:pt x="973732" y="318804"/>
                </a:lnTo>
                <a:lnTo>
                  <a:pt x="975050" y="316738"/>
                </a:lnTo>
                <a:lnTo>
                  <a:pt x="882777" y="316738"/>
                </a:lnTo>
                <a:lnTo>
                  <a:pt x="874345" y="316133"/>
                </a:lnTo>
                <a:lnTo>
                  <a:pt x="839739" y="295217"/>
                </a:lnTo>
                <a:lnTo>
                  <a:pt x="824626" y="258594"/>
                </a:lnTo>
                <a:lnTo>
                  <a:pt x="822706" y="234759"/>
                </a:lnTo>
                <a:lnTo>
                  <a:pt x="823184" y="222553"/>
                </a:lnTo>
                <a:lnTo>
                  <a:pt x="834735" y="181996"/>
                </a:lnTo>
                <a:lnTo>
                  <a:pt x="866489" y="154706"/>
                </a:lnTo>
                <a:lnTo>
                  <a:pt x="882777" y="152209"/>
                </a:lnTo>
                <a:lnTo>
                  <a:pt x="974826" y="152209"/>
                </a:lnTo>
                <a:lnTo>
                  <a:pt x="973773" y="150527"/>
                </a:lnTo>
                <a:lnTo>
                  <a:pt x="939800" y="119062"/>
                </a:lnTo>
                <a:lnTo>
                  <a:pt x="897919" y="104357"/>
                </a:lnTo>
                <a:lnTo>
                  <a:pt x="882777" y="103378"/>
                </a:lnTo>
                <a:close/>
              </a:path>
              <a:path w="1242694" h="365760">
                <a:moveTo>
                  <a:pt x="974826" y="152209"/>
                </a:moveTo>
                <a:lnTo>
                  <a:pt x="882777" y="152209"/>
                </a:lnTo>
                <a:lnTo>
                  <a:pt x="891373" y="152833"/>
                </a:lnTo>
                <a:lnTo>
                  <a:pt x="899445" y="154706"/>
                </a:lnTo>
                <a:lnTo>
                  <a:pt x="931217" y="181996"/>
                </a:lnTo>
                <a:lnTo>
                  <a:pt x="942857" y="222553"/>
                </a:lnTo>
                <a:lnTo>
                  <a:pt x="943356" y="234759"/>
                </a:lnTo>
                <a:lnTo>
                  <a:pt x="942857" y="247113"/>
                </a:lnTo>
                <a:lnTo>
                  <a:pt x="931217" y="287631"/>
                </a:lnTo>
                <a:lnTo>
                  <a:pt x="899445" y="314320"/>
                </a:lnTo>
                <a:lnTo>
                  <a:pt x="882777" y="316738"/>
                </a:lnTo>
                <a:lnTo>
                  <a:pt x="975050" y="316738"/>
                </a:lnTo>
                <a:lnTo>
                  <a:pt x="994759" y="272923"/>
                </a:lnTo>
                <a:lnTo>
                  <a:pt x="998855" y="234759"/>
                </a:lnTo>
                <a:lnTo>
                  <a:pt x="997833" y="215152"/>
                </a:lnTo>
                <a:lnTo>
                  <a:pt x="994773" y="196910"/>
                </a:lnTo>
                <a:lnTo>
                  <a:pt x="989672" y="180034"/>
                </a:lnTo>
                <a:lnTo>
                  <a:pt x="982524" y="164528"/>
                </a:lnTo>
                <a:lnTo>
                  <a:pt x="981087" y="162204"/>
                </a:lnTo>
                <a:lnTo>
                  <a:pt x="974826" y="152209"/>
                </a:lnTo>
                <a:close/>
              </a:path>
              <a:path w="1242694" h="365760">
                <a:moveTo>
                  <a:pt x="1089533" y="109067"/>
                </a:moveTo>
                <a:lnTo>
                  <a:pt x="1041908" y="109067"/>
                </a:lnTo>
                <a:lnTo>
                  <a:pt x="1041908" y="359867"/>
                </a:lnTo>
                <a:lnTo>
                  <a:pt x="1096010" y="359867"/>
                </a:lnTo>
                <a:lnTo>
                  <a:pt x="1096010" y="184988"/>
                </a:lnTo>
                <a:lnTo>
                  <a:pt x="1103391" y="177963"/>
                </a:lnTo>
                <a:lnTo>
                  <a:pt x="1137332" y="155667"/>
                </a:lnTo>
                <a:lnTo>
                  <a:pt x="1152271" y="153606"/>
                </a:lnTo>
                <a:lnTo>
                  <a:pt x="1235159" y="153606"/>
                </a:lnTo>
                <a:lnTo>
                  <a:pt x="1232462" y="146024"/>
                </a:lnTo>
                <a:lnTo>
                  <a:pt x="1085342" y="146024"/>
                </a:lnTo>
                <a:lnTo>
                  <a:pt x="1089378" y="110434"/>
                </a:lnTo>
                <a:lnTo>
                  <a:pt x="1089433" y="109943"/>
                </a:lnTo>
                <a:lnTo>
                  <a:pt x="1089533" y="109067"/>
                </a:lnTo>
                <a:close/>
              </a:path>
              <a:path w="1242694" h="365760">
                <a:moveTo>
                  <a:pt x="1235159" y="153606"/>
                </a:moveTo>
                <a:lnTo>
                  <a:pt x="1152271" y="153606"/>
                </a:lnTo>
                <a:lnTo>
                  <a:pt x="1161202" y="154354"/>
                </a:lnTo>
                <a:lnTo>
                  <a:pt x="1168765" y="156598"/>
                </a:lnTo>
                <a:lnTo>
                  <a:pt x="1187688" y="193637"/>
                </a:lnTo>
                <a:lnTo>
                  <a:pt x="1188212" y="207556"/>
                </a:lnTo>
                <a:lnTo>
                  <a:pt x="1188212" y="359867"/>
                </a:lnTo>
                <a:lnTo>
                  <a:pt x="1242695" y="359867"/>
                </a:lnTo>
                <a:lnTo>
                  <a:pt x="1242695" y="203250"/>
                </a:lnTo>
                <a:lnTo>
                  <a:pt x="1241542" y="182002"/>
                </a:lnTo>
                <a:lnTo>
                  <a:pt x="1241480" y="180862"/>
                </a:lnTo>
                <a:lnTo>
                  <a:pt x="1237837" y="161132"/>
                </a:lnTo>
                <a:lnTo>
                  <a:pt x="1235159" y="153606"/>
                </a:lnTo>
                <a:close/>
              </a:path>
              <a:path w="1242694" h="365760">
                <a:moveTo>
                  <a:pt x="1162304" y="103378"/>
                </a:moveTo>
                <a:lnTo>
                  <a:pt x="1115695" y="115925"/>
                </a:lnTo>
                <a:lnTo>
                  <a:pt x="1085342" y="146024"/>
                </a:lnTo>
                <a:lnTo>
                  <a:pt x="1232462" y="146024"/>
                </a:lnTo>
                <a:lnTo>
                  <a:pt x="1198403" y="109943"/>
                </a:lnTo>
                <a:lnTo>
                  <a:pt x="1162304" y="103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303109" y="2211717"/>
            <a:ext cx="9935210" cy="173037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521460" marR="5080" indent="-1509395">
              <a:lnSpc>
                <a:spcPts val="4430"/>
              </a:lnSpc>
              <a:spcBef>
                <a:spcPts val="305"/>
              </a:spcBef>
              <a:tabLst>
                <a:tab pos="2342515" algn="l"/>
              </a:tabLst>
            </a:pPr>
            <a:r>
              <a:rPr dirty="0" sz="3750" spc="-550">
                <a:latin typeface="Arial MT"/>
                <a:cs typeface="Arial MT"/>
              </a:rPr>
              <a:t>A</a:t>
            </a:r>
            <a:r>
              <a:rPr dirty="0" sz="3750">
                <a:latin typeface="Arial MT"/>
                <a:cs typeface="Arial MT"/>
              </a:rPr>
              <a:t>		</a:t>
            </a:r>
            <a:r>
              <a:rPr dirty="0" sz="3750" spc="-145">
                <a:latin typeface="Arial MT"/>
                <a:cs typeface="Arial MT"/>
              </a:rPr>
              <a:t>is</a:t>
            </a:r>
            <a:r>
              <a:rPr dirty="0" sz="3750" spc="-265">
                <a:latin typeface="Arial MT"/>
                <a:cs typeface="Arial MT"/>
              </a:rPr>
              <a:t> </a:t>
            </a:r>
            <a:r>
              <a:rPr dirty="0" sz="3750" spc="-215">
                <a:latin typeface="Arial MT"/>
                <a:cs typeface="Arial MT"/>
              </a:rPr>
              <a:t>a</a:t>
            </a:r>
            <a:r>
              <a:rPr dirty="0" sz="3750" spc="-260">
                <a:latin typeface="Arial MT"/>
                <a:cs typeface="Arial MT"/>
              </a:rPr>
              <a:t> </a:t>
            </a:r>
            <a:r>
              <a:rPr dirty="0" sz="3750" spc="-100">
                <a:latin typeface="Arial MT"/>
                <a:cs typeface="Arial MT"/>
              </a:rPr>
              <a:t>semiconductor</a:t>
            </a:r>
            <a:r>
              <a:rPr dirty="0" sz="3750" spc="-260">
                <a:latin typeface="Arial MT"/>
                <a:cs typeface="Arial MT"/>
              </a:rPr>
              <a:t> </a:t>
            </a:r>
            <a:r>
              <a:rPr dirty="0" sz="3750" spc="-150">
                <a:latin typeface="Arial MT"/>
                <a:cs typeface="Arial MT"/>
              </a:rPr>
              <a:t>device</a:t>
            </a:r>
            <a:r>
              <a:rPr dirty="0" sz="3750" spc="-260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that</a:t>
            </a:r>
            <a:r>
              <a:rPr dirty="0" sz="3750" spc="-260">
                <a:latin typeface="Arial MT"/>
                <a:cs typeface="Arial MT"/>
              </a:rPr>
              <a:t> </a:t>
            </a:r>
            <a:r>
              <a:rPr dirty="0" sz="3750" spc="-25">
                <a:latin typeface="Arial MT"/>
                <a:cs typeface="Arial MT"/>
              </a:rPr>
              <a:t>can </a:t>
            </a:r>
            <a:r>
              <a:rPr dirty="0" sz="3750" spc="-80">
                <a:latin typeface="Arial MT"/>
                <a:cs typeface="Arial MT"/>
              </a:rPr>
              <a:t>electrical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 spc="-65">
                <a:latin typeface="Arial MT"/>
                <a:cs typeface="Arial MT"/>
              </a:rPr>
              <a:t>current.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 spc="60">
                <a:latin typeface="Arial MT"/>
                <a:cs typeface="Arial MT"/>
              </a:rPr>
              <a:t>It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150">
                <a:latin typeface="Arial MT"/>
                <a:cs typeface="Arial MT"/>
              </a:rPr>
              <a:t>consists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 spc="-35">
                <a:latin typeface="Arial MT"/>
                <a:cs typeface="Arial MT"/>
              </a:rPr>
              <a:t>of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90">
                <a:latin typeface="Arial MT"/>
                <a:cs typeface="Arial MT"/>
              </a:rPr>
              <a:t>three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 spc="-100">
                <a:latin typeface="Arial MT"/>
                <a:cs typeface="Arial MT"/>
              </a:rPr>
              <a:t>layers</a:t>
            </a:r>
            <a:endParaRPr sz="3750">
              <a:latin typeface="Arial MT"/>
              <a:cs typeface="Arial MT"/>
            </a:endParaRPr>
          </a:p>
          <a:p>
            <a:pPr marL="12700">
              <a:lnSpc>
                <a:spcPts val="4360"/>
              </a:lnSpc>
              <a:tabLst>
                <a:tab pos="8442325" algn="l"/>
              </a:tabLst>
            </a:pPr>
            <a:r>
              <a:rPr dirty="0" sz="3750" spc="-35">
                <a:latin typeface="Arial MT"/>
                <a:cs typeface="Arial MT"/>
              </a:rPr>
              <a:t>of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100">
                <a:latin typeface="Arial MT"/>
                <a:cs typeface="Arial MT"/>
              </a:rPr>
              <a:t>semiconductor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70">
                <a:latin typeface="Arial MT"/>
                <a:cs typeface="Arial MT"/>
              </a:rPr>
              <a:t>material,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10">
                <a:latin typeface="Arial MT"/>
                <a:cs typeface="Arial MT"/>
              </a:rPr>
              <a:t>typically</a:t>
            </a:r>
            <a:r>
              <a:rPr dirty="0" sz="3750">
                <a:latin typeface="Arial MT"/>
                <a:cs typeface="Arial MT"/>
              </a:rPr>
              <a:t>	</a:t>
            </a:r>
            <a:r>
              <a:rPr dirty="0" sz="3750" spc="-140">
                <a:latin typeface="Arial MT"/>
                <a:cs typeface="Arial MT"/>
              </a:rPr>
              <a:t>,</a:t>
            </a:r>
            <a:r>
              <a:rPr dirty="0" sz="3750" spc="-290">
                <a:latin typeface="Arial MT"/>
                <a:cs typeface="Arial MT"/>
              </a:rPr>
              <a:t> </a:t>
            </a:r>
            <a:r>
              <a:rPr dirty="0" sz="3750" spc="-25">
                <a:latin typeface="Arial MT"/>
                <a:cs typeface="Arial MT"/>
              </a:rPr>
              <a:t>and</a:t>
            </a:r>
            <a:endParaRPr sz="375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742130" y="4045775"/>
            <a:ext cx="1250950" cy="365760"/>
          </a:xfrm>
          <a:custGeom>
            <a:avLst/>
            <a:gdLst/>
            <a:ahLst/>
            <a:cxnLst/>
            <a:rect l="l" t="t" r="r" b="b"/>
            <a:pathLst>
              <a:path w="1250950" h="365760">
                <a:moveTo>
                  <a:pt x="29413" y="286385"/>
                </a:moveTo>
                <a:lnTo>
                  <a:pt x="0" y="325450"/>
                </a:lnTo>
                <a:lnTo>
                  <a:pt x="12280" y="334925"/>
                </a:lnTo>
                <a:lnTo>
                  <a:pt x="24472" y="343120"/>
                </a:lnTo>
                <a:lnTo>
                  <a:pt x="60751" y="360000"/>
                </a:lnTo>
                <a:lnTo>
                  <a:pt x="99288" y="365556"/>
                </a:lnTo>
                <a:lnTo>
                  <a:pt x="112499" y="364939"/>
                </a:lnTo>
                <a:lnTo>
                  <a:pt x="113027" y="364939"/>
                </a:lnTo>
                <a:lnTo>
                  <a:pt x="159015" y="349410"/>
                </a:lnTo>
                <a:lnTo>
                  <a:pt x="185333" y="318706"/>
                </a:lnTo>
                <a:lnTo>
                  <a:pt x="100685" y="318706"/>
                </a:lnTo>
                <a:lnTo>
                  <a:pt x="91205" y="318249"/>
                </a:lnTo>
                <a:lnTo>
                  <a:pt x="49526" y="301410"/>
                </a:lnTo>
                <a:lnTo>
                  <a:pt x="39904" y="294531"/>
                </a:lnTo>
                <a:lnTo>
                  <a:pt x="29413" y="286385"/>
                </a:lnTo>
                <a:close/>
              </a:path>
              <a:path w="1250950" h="365760">
                <a:moveTo>
                  <a:pt x="103124" y="103378"/>
                </a:moveTo>
                <a:lnTo>
                  <a:pt x="51308" y="115534"/>
                </a:lnTo>
                <a:lnTo>
                  <a:pt x="20575" y="149009"/>
                </a:lnTo>
                <a:lnTo>
                  <a:pt x="14643" y="178015"/>
                </a:lnTo>
                <a:lnTo>
                  <a:pt x="15409" y="188823"/>
                </a:lnTo>
                <a:lnTo>
                  <a:pt x="15428" y="189100"/>
                </a:lnTo>
                <a:lnTo>
                  <a:pt x="17749" y="198945"/>
                </a:lnTo>
                <a:lnTo>
                  <a:pt x="17784" y="199094"/>
                </a:lnTo>
                <a:lnTo>
                  <a:pt x="48723" y="234231"/>
                </a:lnTo>
                <a:lnTo>
                  <a:pt x="97553" y="255918"/>
                </a:lnTo>
                <a:lnTo>
                  <a:pt x="103624" y="258359"/>
                </a:lnTo>
                <a:lnTo>
                  <a:pt x="132308" y="275336"/>
                </a:lnTo>
                <a:lnTo>
                  <a:pt x="136423" y="279527"/>
                </a:lnTo>
                <a:lnTo>
                  <a:pt x="138480" y="284403"/>
                </a:lnTo>
                <a:lnTo>
                  <a:pt x="138480" y="297662"/>
                </a:lnTo>
                <a:lnTo>
                  <a:pt x="109552" y="318249"/>
                </a:lnTo>
                <a:lnTo>
                  <a:pt x="108559" y="318249"/>
                </a:lnTo>
                <a:lnTo>
                  <a:pt x="100685" y="318706"/>
                </a:lnTo>
                <a:lnTo>
                  <a:pt x="185333" y="318706"/>
                </a:lnTo>
                <a:lnTo>
                  <a:pt x="185859" y="317712"/>
                </a:lnTo>
                <a:lnTo>
                  <a:pt x="189312" y="308214"/>
                </a:lnTo>
                <a:lnTo>
                  <a:pt x="191384" y="298352"/>
                </a:lnTo>
                <a:lnTo>
                  <a:pt x="192074" y="288124"/>
                </a:lnTo>
                <a:lnTo>
                  <a:pt x="191269" y="275794"/>
                </a:lnTo>
                <a:lnTo>
                  <a:pt x="172480" y="239950"/>
                </a:lnTo>
                <a:lnTo>
                  <a:pt x="140044" y="219531"/>
                </a:lnTo>
                <a:lnTo>
                  <a:pt x="113715" y="208826"/>
                </a:lnTo>
                <a:lnTo>
                  <a:pt x="101268" y="203800"/>
                </a:lnTo>
                <a:lnTo>
                  <a:pt x="68249" y="181038"/>
                </a:lnTo>
                <a:lnTo>
                  <a:pt x="68249" y="169722"/>
                </a:lnTo>
                <a:lnTo>
                  <a:pt x="103124" y="150812"/>
                </a:lnTo>
                <a:lnTo>
                  <a:pt x="176631" y="150812"/>
                </a:lnTo>
                <a:lnTo>
                  <a:pt x="186728" y="137210"/>
                </a:lnTo>
                <a:lnTo>
                  <a:pt x="145681" y="111633"/>
                </a:lnTo>
                <a:lnTo>
                  <a:pt x="114377" y="103892"/>
                </a:lnTo>
                <a:lnTo>
                  <a:pt x="103124" y="103378"/>
                </a:lnTo>
                <a:close/>
              </a:path>
              <a:path w="1250950" h="365760">
                <a:moveTo>
                  <a:pt x="176631" y="150812"/>
                </a:moveTo>
                <a:lnTo>
                  <a:pt x="103124" y="150812"/>
                </a:lnTo>
                <a:lnTo>
                  <a:pt x="109929" y="151146"/>
                </a:lnTo>
                <a:lnTo>
                  <a:pt x="116384" y="152147"/>
                </a:lnTo>
                <a:lnTo>
                  <a:pt x="158597" y="175107"/>
                </a:lnTo>
                <a:lnTo>
                  <a:pt x="176631" y="150812"/>
                </a:lnTo>
                <a:close/>
              </a:path>
              <a:path w="1250950" h="365760">
                <a:moveTo>
                  <a:pt x="252768" y="109067"/>
                </a:moveTo>
                <a:lnTo>
                  <a:pt x="196253" y="109067"/>
                </a:lnTo>
                <a:lnTo>
                  <a:pt x="267068" y="359867"/>
                </a:lnTo>
                <a:lnTo>
                  <a:pt x="322643" y="359867"/>
                </a:lnTo>
                <a:lnTo>
                  <a:pt x="344026" y="280009"/>
                </a:lnTo>
                <a:lnTo>
                  <a:pt x="296786" y="280009"/>
                </a:lnTo>
                <a:lnTo>
                  <a:pt x="295340" y="273603"/>
                </a:lnTo>
                <a:lnTo>
                  <a:pt x="293860" y="267165"/>
                </a:lnTo>
                <a:lnTo>
                  <a:pt x="290791" y="254177"/>
                </a:lnTo>
                <a:lnTo>
                  <a:pt x="252768" y="109067"/>
                </a:lnTo>
                <a:close/>
              </a:path>
              <a:path w="1250950" h="365760">
                <a:moveTo>
                  <a:pt x="415486" y="192862"/>
                </a:moveTo>
                <a:lnTo>
                  <a:pt x="366966" y="192862"/>
                </a:lnTo>
                <a:lnTo>
                  <a:pt x="368723" y="200377"/>
                </a:lnTo>
                <a:lnTo>
                  <a:pt x="370470" y="207967"/>
                </a:lnTo>
                <a:lnTo>
                  <a:pt x="372204" y="215631"/>
                </a:lnTo>
                <a:lnTo>
                  <a:pt x="373926" y="223367"/>
                </a:lnTo>
                <a:lnTo>
                  <a:pt x="411353" y="359867"/>
                </a:lnTo>
                <a:lnTo>
                  <a:pt x="469265" y="359867"/>
                </a:lnTo>
                <a:lnTo>
                  <a:pt x="490478" y="281914"/>
                </a:lnTo>
                <a:lnTo>
                  <a:pt x="439458" y="281914"/>
                </a:lnTo>
                <a:lnTo>
                  <a:pt x="435883" y="268131"/>
                </a:lnTo>
                <a:lnTo>
                  <a:pt x="432198" y="254177"/>
                </a:lnTo>
                <a:lnTo>
                  <a:pt x="415486" y="192862"/>
                </a:lnTo>
                <a:close/>
              </a:path>
              <a:path w="1250950" h="365760">
                <a:moveTo>
                  <a:pt x="537514" y="109067"/>
                </a:moveTo>
                <a:lnTo>
                  <a:pt x="483565" y="109067"/>
                </a:lnTo>
                <a:lnTo>
                  <a:pt x="446481" y="254177"/>
                </a:lnTo>
                <a:lnTo>
                  <a:pt x="444606" y="261176"/>
                </a:lnTo>
                <a:lnTo>
                  <a:pt x="442812" y="268131"/>
                </a:lnTo>
                <a:lnTo>
                  <a:pt x="441096" y="275044"/>
                </a:lnTo>
                <a:lnTo>
                  <a:pt x="439458" y="281914"/>
                </a:lnTo>
                <a:lnTo>
                  <a:pt x="490478" y="281914"/>
                </a:lnTo>
                <a:lnTo>
                  <a:pt x="537514" y="109067"/>
                </a:lnTo>
                <a:close/>
              </a:path>
              <a:path w="1250950" h="365760">
                <a:moveTo>
                  <a:pt x="392645" y="109067"/>
                </a:moveTo>
                <a:lnTo>
                  <a:pt x="342760" y="109067"/>
                </a:lnTo>
                <a:lnTo>
                  <a:pt x="303550" y="254177"/>
                </a:lnTo>
                <a:lnTo>
                  <a:pt x="298448" y="273603"/>
                </a:lnTo>
                <a:lnTo>
                  <a:pt x="296786" y="280009"/>
                </a:lnTo>
                <a:lnTo>
                  <a:pt x="344026" y="280009"/>
                </a:lnTo>
                <a:lnTo>
                  <a:pt x="358914" y="224409"/>
                </a:lnTo>
                <a:lnTo>
                  <a:pt x="361065" y="216524"/>
                </a:lnTo>
                <a:lnTo>
                  <a:pt x="363121" y="208640"/>
                </a:lnTo>
                <a:lnTo>
                  <a:pt x="365086" y="200754"/>
                </a:lnTo>
                <a:lnTo>
                  <a:pt x="366966" y="192862"/>
                </a:lnTo>
                <a:lnTo>
                  <a:pt x="415486" y="192862"/>
                </a:lnTo>
                <a:lnTo>
                  <a:pt x="392645" y="109067"/>
                </a:lnTo>
                <a:close/>
              </a:path>
              <a:path w="1250950" h="365760">
                <a:moveTo>
                  <a:pt x="594156" y="11976"/>
                </a:moveTo>
                <a:lnTo>
                  <a:pt x="561050" y="38483"/>
                </a:lnTo>
                <a:lnTo>
                  <a:pt x="560438" y="45237"/>
                </a:lnTo>
                <a:lnTo>
                  <a:pt x="561055" y="52443"/>
                </a:lnTo>
                <a:lnTo>
                  <a:pt x="594156" y="79298"/>
                </a:lnTo>
                <a:lnTo>
                  <a:pt x="601026" y="78710"/>
                </a:lnTo>
                <a:lnTo>
                  <a:pt x="627875" y="45237"/>
                </a:lnTo>
                <a:lnTo>
                  <a:pt x="627272" y="38483"/>
                </a:lnTo>
                <a:lnTo>
                  <a:pt x="594156" y="11976"/>
                </a:lnTo>
                <a:close/>
              </a:path>
              <a:path w="1250950" h="365760">
                <a:moveTo>
                  <a:pt x="620674" y="109067"/>
                </a:moveTo>
                <a:lnTo>
                  <a:pt x="566597" y="109067"/>
                </a:lnTo>
                <a:lnTo>
                  <a:pt x="566597" y="359867"/>
                </a:lnTo>
                <a:lnTo>
                  <a:pt x="620674" y="359867"/>
                </a:lnTo>
                <a:lnTo>
                  <a:pt x="620674" y="109067"/>
                </a:lnTo>
                <a:close/>
              </a:path>
              <a:path w="1250950" h="365760">
                <a:moveTo>
                  <a:pt x="742543" y="157441"/>
                </a:moveTo>
                <a:lnTo>
                  <a:pt x="688009" y="157441"/>
                </a:lnTo>
                <a:lnTo>
                  <a:pt x="688063" y="281381"/>
                </a:lnTo>
                <a:lnTo>
                  <a:pt x="688985" y="297432"/>
                </a:lnTo>
                <a:lnTo>
                  <a:pt x="689012" y="297900"/>
                </a:lnTo>
                <a:lnTo>
                  <a:pt x="704062" y="341261"/>
                </a:lnTo>
                <a:lnTo>
                  <a:pt x="742562" y="364039"/>
                </a:lnTo>
                <a:lnTo>
                  <a:pt x="761733" y="365556"/>
                </a:lnTo>
                <a:lnTo>
                  <a:pt x="768858" y="365556"/>
                </a:lnTo>
                <a:lnTo>
                  <a:pt x="806271" y="356426"/>
                </a:lnTo>
                <a:lnTo>
                  <a:pt x="815213" y="353352"/>
                </a:lnTo>
                <a:lnTo>
                  <a:pt x="805258" y="317195"/>
                </a:lnTo>
                <a:lnTo>
                  <a:pt x="759015" y="317195"/>
                </a:lnTo>
                <a:lnTo>
                  <a:pt x="751928" y="314325"/>
                </a:lnTo>
                <a:lnTo>
                  <a:pt x="742543" y="281381"/>
                </a:lnTo>
                <a:lnTo>
                  <a:pt x="742543" y="157441"/>
                </a:lnTo>
                <a:close/>
              </a:path>
              <a:path w="1250950" h="365760">
                <a:moveTo>
                  <a:pt x="802538" y="307314"/>
                </a:moveTo>
                <a:lnTo>
                  <a:pt x="792314" y="311734"/>
                </a:lnTo>
                <a:lnTo>
                  <a:pt x="785025" y="314477"/>
                </a:lnTo>
                <a:lnTo>
                  <a:pt x="776427" y="316649"/>
                </a:lnTo>
                <a:lnTo>
                  <a:pt x="772668" y="317195"/>
                </a:lnTo>
                <a:lnTo>
                  <a:pt x="805258" y="317195"/>
                </a:lnTo>
                <a:lnTo>
                  <a:pt x="802538" y="307314"/>
                </a:lnTo>
                <a:close/>
              </a:path>
              <a:path w="1250950" h="365760">
                <a:moveTo>
                  <a:pt x="742543" y="43840"/>
                </a:moveTo>
                <a:lnTo>
                  <a:pt x="694410" y="43840"/>
                </a:lnTo>
                <a:lnTo>
                  <a:pt x="690143" y="109067"/>
                </a:lnTo>
                <a:lnTo>
                  <a:pt x="690105" y="109651"/>
                </a:lnTo>
                <a:lnTo>
                  <a:pt x="653249" y="112204"/>
                </a:lnTo>
                <a:lnTo>
                  <a:pt x="653249" y="157441"/>
                </a:lnTo>
                <a:lnTo>
                  <a:pt x="805916" y="157441"/>
                </a:lnTo>
                <a:lnTo>
                  <a:pt x="805916" y="109067"/>
                </a:lnTo>
                <a:lnTo>
                  <a:pt x="742543" y="109067"/>
                </a:lnTo>
                <a:lnTo>
                  <a:pt x="742543" y="43840"/>
                </a:lnTo>
                <a:close/>
              </a:path>
              <a:path w="1250950" h="365760">
                <a:moveTo>
                  <a:pt x="935151" y="103378"/>
                </a:moveTo>
                <a:lnTo>
                  <a:pt x="889719" y="112196"/>
                </a:lnTo>
                <a:lnTo>
                  <a:pt x="851349" y="138190"/>
                </a:lnTo>
                <a:lnTo>
                  <a:pt x="824690" y="179927"/>
                </a:lnTo>
                <a:lnTo>
                  <a:pt x="815276" y="234759"/>
                </a:lnTo>
                <a:lnTo>
                  <a:pt x="816243" y="254543"/>
                </a:lnTo>
                <a:lnTo>
                  <a:pt x="830745" y="304990"/>
                </a:lnTo>
                <a:lnTo>
                  <a:pt x="860216" y="341180"/>
                </a:lnTo>
                <a:lnTo>
                  <a:pt x="901172" y="361638"/>
                </a:lnTo>
                <a:lnTo>
                  <a:pt x="932713" y="365556"/>
                </a:lnTo>
                <a:lnTo>
                  <a:pt x="944026" y="365027"/>
                </a:lnTo>
                <a:lnTo>
                  <a:pt x="986844" y="352018"/>
                </a:lnTo>
                <a:lnTo>
                  <a:pt x="1019911" y="327774"/>
                </a:lnTo>
                <a:lnTo>
                  <a:pt x="1012703" y="316738"/>
                </a:lnTo>
                <a:lnTo>
                  <a:pt x="935621" y="316738"/>
                </a:lnTo>
                <a:lnTo>
                  <a:pt x="926241" y="316126"/>
                </a:lnTo>
                <a:lnTo>
                  <a:pt x="889282" y="295013"/>
                </a:lnTo>
                <a:lnTo>
                  <a:pt x="873267" y="258479"/>
                </a:lnTo>
                <a:lnTo>
                  <a:pt x="871207" y="234759"/>
                </a:lnTo>
                <a:lnTo>
                  <a:pt x="871752" y="222653"/>
                </a:lnTo>
                <a:lnTo>
                  <a:pt x="884651" y="182228"/>
                </a:lnTo>
                <a:lnTo>
                  <a:pt x="918848" y="154735"/>
                </a:lnTo>
                <a:lnTo>
                  <a:pt x="936548" y="152209"/>
                </a:lnTo>
                <a:lnTo>
                  <a:pt x="1005943" y="152209"/>
                </a:lnTo>
                <a:lnTo>
                  <a:pt x="1015733" y="139877"/>
                </a:lnTo>
                <a:lnTo>
                  <a:pt x="978179" y="112674"/>
                </a:lnTo>
                <a:lnTo>
                  <a:pt x="947305" y="103959"/>
                </a:lnTo>
                <a:lnTo>
                  <a:pt x="935151" y="103378"/>
                </a:lnTo>
                <a:close/>
              </a:path>
              <a:path w="1250950" h="365760">
                <a:moveTo>
                  <a:pt x="993635" y="287540"/>
                </a:moveTo>
                <a:lnTo>
                  <a:pt x="962596" y="310680"/>
                </a:lnTo>
                <a:lnTo>
                  <a:pt x="935621" y="316738"/>
                </a:lnTo>
                <a:lnTo>
                  <a:pt x="1012703" y="316738"/>
                </a:lnTo>
                <a:lnTo>
                  <a:pt x="993635" y="287540"/>
                </a:lnTo>
                <a:close/>
              </a:path>
              <a:path w="1250950" h="365760">
                <a:moveTo>
                  <a:pt x="1005943" y="152209"/>
                </a:moveTo>
                <a:lnTo>
                  <a:pt x="944460" y="152209"/>
                </a:lnTo>
                <a:lnTo>
                  <a:pt x="951738" y="153911"/>
                </a:lnTo>
                <a:lnTo>
                  <a:pt x="958405" y="157327"/>
                </a:lnTo>
                <a:lnTo>
                  <a:pt x="963877" y="160551"/>
                </a:lnTo>
                <a:lnTo>
                  <a:pt x="970178" y="165115"/>
                </a:lnTo>
                <a:lnTo>
                  <a:pt x="977307" y="171018"/>
                </a:lnTo>
                <a:lnTo>
                  <a:pt x="985266" y="178257"/>
                </a:lnTo>
                <a:lnTo>
                  <a:pt x="1005943" y="152209"/>
                </a:lnTo>
                <a:close/>
              </a:path>
              <a:path w="1250950" h="365760">
                <a:moveTo>
                  <a:pt x="1103591" y="0"/>
                </a:moveTo>
                <a:lnTo>
                  <a:pt x="1049515" y="0"/>
                </a:lnTo>
                <a:lnTo>
                  <a:pt x="1049515" y="359867"/>
                </a:lnTo>
                <a:lnTo>
                  <a:pt x="1103591" y="359867"/>
                </a:lnTo>
                <a:lnTo>
                  <a:pt x="1103591" y="184988"/>
                </a:lnTo>
                <a:lnTo>
                  <a:pt x="1110949" y="177963"/>
                </a:lnTo>
                <a:lnTo>
                  <a:pt x="1144947" y="155667"/>
                </a:lnTo>
                <a:lnTo>
                  <a:pt x="1159852" y="153606"/>
                </a:lnTo>
                <a:lnTo>
                  <a:pt x="1242795" y="153606"/>
                </a:lnTo>
                <a:lnTo>
                  <a:pt x="1239403" y="144063"/>
                </a:lnTo>
                <a:lnTo>
                  <a:pt x="1230909" y="129654"/>
                </a:lnTo>
                <a:lnTo>
                  <a:pt x="1230787" y="129527"/>
                </a:lnTo>
                <a:lnTo>
                  <a:pt x="1102652" y="129527"/>
                </a:lnTo>
                <a:lnTo>
                  <a:pt x="1103509" y="106513"/>
                </a:lnTo>
                <a:lnTo>
                  <a:pt x="1103591" y="0"/>
                </a:lnTo>
                <a:close/>
              </a:path>
              <a:path w="1250950" h="365760">
                <a:moveTo>
                  <a:pt x="1242795" y="153606"/>
                </a:moveTo>
                <a:lnTo>
                  <a:pt x="1159852" y="153606"/>
                </a:lnTo>
                <a:lnTo>
                  <a:pt x="1168770" y="154354"/>
                </a:lnTo>
                <a:lnTo>
                  <a:pt x="1176337" y="156598"/>
                </a:lnTo>
                <a:lnTo>
                  <a:pt x="1195259" y="193637"/>
                </a:lnTo>
                <a:lnTo>
                  <a:pt x="1195781" y="207556"/>
                </a:lnTo>
                <a:lnTo>
                  <a:pt x="1195781" y="359867"/>
                </a:lnTo>
                <a:lnTo>
                  <a:pt x="1250327" y="359867"/>
                </a:lnTo>
                <a:lnTo>
                  <a:pt x="1250327" y="203250"/>
                </a:lnTo>
                <a:lnTo>
                  <a:pt x="1249175" y="182002"/>
                </a:lnTo>
                <a:lnTo>
                  <a:pt x="1249113" y="180862"/>
                </a:lnTo>
                <a:lnTo>
                  <a:pt x="1245471" y="161132"/>
                </a:lnTo>
                <a:lnTo>
                  <a:pt x="1242795" y="153606"/>
                </a:lnTo>
                <a:close/>
              </a:path>
              <a:path w="1250950" h="365760">
                <a:moveTo>
                  <a:pt x="1169860" y="103378"/>
                </a:moveTo>
                <a:lnTo>
                  <a:pt x="1123467" y="115925"/>
                </a:lnTo>
                <a:lnTo>
                  <a:pt x="1102652" y="129527"/>
                </a:lnTo>
                <a:lnTo>
                  <a:pt x="1230787" y="129527"/>
                </a:lnTo>
                <a:lnTo>
                  <a:pt x="1219850" y="118154"/>
                </a:lnTo>
                <a:lnTo>
                  <a:pt x="1205990" y="109943"/>
                </a:lnTo>
                <a:lnTo>
                  <a:pt x="1189327" y="105019"/>
                </a:lnTo>
                <a:lnTo>
                  <a:pt x="1169860" y="103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303109" y="3916693"/>
            <a:ext cx="972502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9965" algn="l"/>
              </a:tabLst>
            </a:pPr>
            <a:r>
              <a:rPr dirty="0" sz="3750" spc="-180">
                <a:latin typeface="Arial MT"/>
                <a:cs typeface="Arial MT"/>
              </a:rPr>
              <a:t>can</a:t>
            </a:r>
            <a:r>
              <a:rPr dirty="0" sz="3750" spc="-265">
                <a:latin typeface="Arial MT"/>
                <a:cs typeface="Arial MT"/>
              </a:rPr>
              <a:t> </a:t>
            </a:r>
            <a:r>
              <a:rPr dirty="0" sz="3750" spc="-35">
                <a:latin typeface="Arial MT"/>
                <a:cs typeface="Arial MT"/>
              </a:rPr>
              <a:t>function</a:t>
            </a:r>
            <a:r>
              <a:rPr dirty="0" sz="3750" spc="-260">
                <a:latin typeface="Arial MT"/>
                <a:cs typeface="Arial MT"/>
              </a:rPr>
              <a:t> </a:t>
            </a:r>
            <a:r>
              <a:rPr dirty="0" sz="3750" spc="-280">
                <a:latin typeface="Arial MT"/>
                <a:cs typeface="Arial MT"/>
              </a:rPr>
              <a:t>as</a:t>
            </a:r>
            <a:r>
              <a:rPr dirty="0" sz="3750" spc="-260">
                <a:latin typeface="Arial MT"/>
                <a:cs typeface="Arial MT"/>
              </a:rPr>
              <a:t> </a:t>
            </a:r>
            <a:r>
              <a:rPr dirty="0" sz="3750" spc="-50">
                <a:latin typeface="Arial MT"/>
                <a:cs typeface="Arial MT"/>
              </a:rPr>
              <a:t>a</a:t>
            </a:r>
            <a:r>
              <a:rPr dirty="0" sz="3750">
                <a:latin typeface="Arial MT"/>
                <a:cs typeface="Arial MT"/>
              </a:rPr>
              <a:t>	</a:t>
            </a:r>
            <a:r>
              <a:rPr dirty="0" sz="3750" spc="-40">
                <a:latin typeface="Arial MT"/>
                <a:cs typeface="Arial MT"/>
              </a:rPr>
              <a:t>or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155">
                <a:latin typeface="Arial MT"/>
                <a:cs typeface="Arial MT"/>
              </a:rPr>
              <a:t>an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70">
                <a:latin typeface="Arial MT"/>
                <a:cs typeface="Arial MT"/>
              </a:rPr>
              <a:t>ampliﬁer,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90">
                <a:latin typeface="Arial MT"/>
                <a:cs typeface="Arial MT"/>
              </a:rPr>
              <a:t>making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105">
                <a:latin typeface="Arial MT"/>
                <a:cs typeface="Arial MT"/>
              </a:rPr>
              <a:t>it</a:t>
            </a:r>
            <a:endParaRPr sz="375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089152"/>
            <a:ext cx="6541905" cy="919861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303109" y="6587509"/>
            <a:ext cx="10483850" cy="2980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600"/>
              </a:lnSpc>
              <a:spcBef>
                <a:spcPts val="105"/>
              </a:spcBef>
            </a:pPr>
            <a:r>
              <a:rPr dirty="0" sz="3850" spc="-425">
                <a:latin typeface="Microsoft Sans Serif"/>
                <a:cs typeface="Microsoft Sans Serif"/>
              </a:rPr>
              <a:t>There</a:t>
            </a:r>
            <a:r>
              <a:rPr dirty="0" sz="3850" spc="160">
                <a:latin typeface="Microsoft Sans Serif"/>
                <a:cs typeface="Microsoft Sans Serif"/>
              </a:rPr>
              <a:t> </a:t>
            </a:r>
            <a:r>
              <a:rPr dirty="0" sz="3850" spc="-325">
                <a:latin typeface="Microsoft Sans Serif"/>
                <a:cs typeface="Microsoft Sans Serif"/>
              </a:rPr>
              <a:t>are</a:t>
            </a:r>
            <a:r>
              <a:rPr dirty="0" sz="3850" spc="70">
                <a:latin typeface="Microsoft Sans Serif"/>
                <a:cs typeface="Microsoft Sans Serif"/>
              </a:rPr>
              <a:t> </a:t>
            </a:r>
            <a:r>
              <a:rPr dirty="0" sz="3850" spc="-285">
                <a:latin typeface="Microsoft Sans Serif"/>
                <a:cs typeface="Microsoft Sans Serif"/>
              </a:rPr>
              <a:t>two</a:t>
            </a:r>
            <a:r>
              <a:rPr dirty="0" sz="3850" spc="25">
                <a:latin typeface="Microsoft Sans Serif"/>
                <a:cs typeface="Microsoft Sans Serif"/>
              </a:rPr>
              <a:t> </a:t>
            </a:r>
            <a:r>
              <a:rPr dirty="0" sz="3850" spc="-265">
                <a:latin typeface="Microsoft Sans Serif"/>
                <a:cs typeface="Microsoft Sans Serif"/>
              </a:rPr>
              <a:t>main</a:t>
            </a:r>
            <a:r>
              <a:rPr dirty="0" sz="3850" spc="10">
                <a:latin typeface="Microsoft Sans Serif"/>
                <a:cs typeface="Microsoft Sans Serif"/>
              </a:rPr>
              <a:t> </a:t>
            </a:r>
            <a:r>
              <a:rPr dirty="0" sz="3850" spc="-330">
                <a:latin typeface="Microsoft Sans Serif"/>
                <a:cs typeface="Microsoft Sans Serif"/>
              </a:rPr>
              <a:t>types</a:t>
            </a:r>
            <a:r>
              <a:rPr dirty="0" sz="3850" spc="75">
                <a:latin typeface="Microsoft Sans Serif"/>
                <a:cs typeface="Microsoft Sans Serif"/>
              </a:rPr>
              <a:t> </a:t>
            </a:r>
            <a:r>
              <a:rPr dirty="0" sz="3850" spc="-100">
                <a:latin typeface="Microsoft Sans Serif"/>
                <a:cs typeface="Microsoft Sans Serif"/>
              </a:rPr>
              <a:t>of</a:t>
            </a:r>
            <a:r>
              <a:rPr dirty="0" sz="3850" spc="-30">
                <a:latin typeface="Microsoft Sans Serif"/>
                <a:cs typeface="Microsoft Sans Serif"/>
              </a:rPr>
              <a:t> </a:t>
            </a:r>
            <a:r>
              <a:rPr dirty="0" sz="3850" spc="-290">
                <a:latin typeface="Microsoft Sans Serif"/>
                <a:cs typeface="Microsoft Sans Serif"/>
              </a:rPr>
              <a:t>transistors:</a:t>
            </a:r>
            <a:r>
              <a:rPr dirty="0" sz="3850" spc="80">
                <a:latin typeface="Microsoft Sans Serif"/>
                <a:cs typeface="Microsoft Sans Serif"/>
              </a:rPr>
              <a:t> </a:t>
            </a:r>
            <a:r>
              <a:rPr dirty="0" sz="3850" spc="-465" b="1">
                <a:latin typeface="Arial"/>
                <a:cs typeface="Arial"/>
              </a:rPr>
              <a:t>Bipolar</a:t>
            </a:r>
            <a:r>
              <a:rPr dirty="0" sz="3850" spc="200" b="1">
                <a:latin typeface="Arial"/>
                <a:cs typeface="Arial"/>
              </a:rPr>
              <a:t> </a:t>
            </a:r>
            <a:r>
              <a:rPr dirty="0" sz="3850" spc="-509" b="1">
                <a:latin typeface="Arial"/>
                <a:cs typeface="Arial"/>
              </a:rPr>
              <a:t>Junction </a:t>
            </a:r>
            <a:r>
              <a:rPr dirty="0" sz="3850" spc="-550" b="1">
                <a:latin typeface="Arial"/>
                <a:cs typeface="Arial"/>
              </a:rPr>
              <a:t>Transistors</a:t>
            </a:r>
            <a:r>
              <a:rPr dirty="0" sz="3850" spc="280" b="1">
                <a:latin typeface="Arial"/>
                <a:cs typeface="Arial"/>
              </a:rPr>
              <a:t> </a:t>
            </a:r>
            <a:r>
              <a:rPr dirty="0" sz="3850" spc="-790" b="1">
                <a:latin typeface="Arial"/>
                <a:cs typeface="Arial"/>
              </a:rPr>
              <a:t>(BJTs)</a:t>
            </a:r>
            <a:r>
              <a:rPr dirty="0" sz="3850" spc="525" b="1">
                <a:latin typeface="Arial"/>
                <a:cs typeface="Arial"/>
              </a:rPr>
              <a:t> </a:t>
            </a:r>
            <a:r>
              <a:rPr dirty="0" sz="3850" spc="-305">
                <a:latin typeface="Microsoft Sans Serif"/>
                <a:cs typeface="Microsoft Sans Serif"/>
              </a:rPr>
              <a:t>and</a:t>
            </a:r>
            <a:r>
              <a:rPr dirty="0" sz="3850" spc="60">
                <a:latin typeface="Microsoft Sans Serif"/>
                <a:cs typeface="Microsoft Sans Serif"/>
              </a:rPr>
              <a:t> </a:t>
            </a:r>
            <a:r>
              <a:rPr dirty="0" sz="3850" spc="-420" b="1">
                <a:latin typeface="Arial"/>
                <a:cs typeface="Arial"/>
              </a:rPr>
              <a:t>Field</a:t>
            </a:r>
            <a:r>
              <a:rPr dirty="0" sz="3850" spc="305" b="1">
                <a:latin typeface="Arial"/>
                <a:cs typeface="Arial"/>
              </a:rPr>
              <a:t> </a:t>
            </a:r>
            <a:r>
              <a:rPr dirty="0" sz="3850" spc="-480" b="1">
                <a:latin typeface="Arial"/>
                <a:cs typeface="Arial"/>
              </a:rPr>
              <a:t>Effect</a:t>
            </a:r>
            <a:r>
              <a:rPr dirty="0" sz="3850" spc="305" b="1">
                <a:latin typeface="Arial"/>
                <a:cs typeface="Arial"/>
              </a:rPr>
              <a:t> </a:t>
            </a:r>
            <a:r>
              <a:rPr dirty="0" sz="3850" spc="-550" b="1">
                <a:latin typeface="Arial"/>
                <a:cs typeface="Arial"/>
              </a:rPr>
              <a:t>Transistors</a:t>
            </a:r>
            <a:r>
              <a:rPr dirty="0" sz="3850" spc="305" b="1">
                <a:latin typeface="Arial"/>
                <a:cs typeface="Arial"/>
              </a:rPr>
              <a:t> </a:t>
            </a:r>
            <a:r>
              <a:rPr dirty="0" sz="3850" spc="-700" b="1">
                <a:latin typeface="Arial"/>
                <a:cs typeface="Arial"/>
              </a:rPr>
              <a:t>(FETs)</a:t>
            </a:r>
            <a:r>
              <a:rPr dirty="0" sz="3850" spc="-700">
                <a:latin typeface="Microsoft Sans Serif"/>
                <a:cs typeface="Microsoft Sans Serif"/>
              </a:rPr>
              <a:t>.</a:t>
            </a:r>
            <a:r>
              <a:rPr dirty="0" sz="3850" spc="440">
                <a:latin typeface="Microsoft Sans Serif"/>
                <a:cs typeface="Microsoft Sans Serif"/>
              </a:rPr>
              <a:t> </a:t>
            </a:r>
            <a:r>
              <a:rPr dirty="0" sz="3850" spc="-530">
                <a:latin typeface="Microsoft Sans Serif"/>
                <a:cs typeface="Microsoft Sans Serif"/>
              </a:rPr>
              <a:t>Each </a:t>
            </a:r>
            <a:r>
              <a:rPr dirty="0" sz="3850">
                <a:latin typeface="Microsoft Sans Serif"/>
                <a:cs typeface="Microsoft Sans Serif"/>
              </a:rPr>
              <a:t>type</a:t>
            </a:r>
            <a:r>
              <a:rPr dirty="0" sz="3850" spc="509">
                <a:latin typeface="Microsoft Sans Serif"/>
                <a:cs typeface="Microsoft Sans Serif"/>
              </a:rPr>
              <a:t>  </a:t>
            </a:r>
            <a:r>
              <a:rPr dirty="0" sz="3850" spc="-390">
                <a:latin typeface="Microsoft Sans Serif"/>
                <a:cs typeface="Microsoft Sans Serif"/>
              </a:rPr>
              <a:t>has</a:t>
            </a:r>
            <a:r>
              <a:rPr dirty="0" sz="3850" spc="525">
                <a:latin typeface="Microsoft Sans Serif"/>
                <a:cs typeface="Microsoft Sans Serif"/>
              </a:rPr>
              <a:t>  </a:t>
            </a:r>
            <a:r>
              <a:rPr dirty="0" sz="3850" spc="-254">
                <a:latin typeface="Microsoft Sans Serif"/>
                <a:cs typeface="Microsoft Sans Serif"/>
              </a:rPr>
              <a:t>unique</a:t>
            </a:r>
            <a:r>
              <a:rPr dirty="0" sz="3850" spc="520">
                <a:latin typeface="Microsoft Sans Serif"/>
                <a:cs typeface="Microsoft Sans Serif"/>
              </a:rPr>
              <a:t>  </a:t>
            </a:r>
            <a:r>
              <a:rPr dirty="0" sz="3850" spc="-290">
                <a:latin typeface="Microsoft Sans Serif"/>
                <a:cs typeface="Microsoft Sans Serif"/>
              </a:rPr>
              <a:t>characteristics</a:t>
            </a:r>
            <a:r>
              <a:rPr dirty="0" sz="3850" spc="520">
                <a:latin typeface="Microsoft Sans Serif"/>
                <a:cs typeface="Microsoft Sans Serif"/>
              </a:rPr>
              <a:t>  </a:t>
            </a:r>
            <a:r>
              <a:rPr dirty="0" sz="3850" spc="-305">
                <a:latin typeface="Microsoft Sans Serif"/>
                <a:cs typeface="Microsoft Sans Serif"/>
              </a:rPr>
              <a:t>and</a:t>
            </a:r>
            <a:r>
              <a:rPr dirty="0" sz="3850" spc="525">
                <a:latin typeface="Microsoft Sans Serif"/>
                <a:cs typeface="Microsoft Sans Serif"/>
              </a:rPr>
              <a:t>  </a:t>
            </a:r>
            <a:r>
              <a:rPr dirty="0" sz="3850" spc="-220">
                <a:latin typeface="Microsoft Sans Serif"/>
                <a:cs typeface="Microsoft Sans Serif"/>
              </a:rPr>
              <a:t>applications, </a:t>
            </a:r>
            <a:r>
              <a:rPr dirty="0" sz="3850" spc="-155">
                <a:latin typeface="Microsoft Sans Serif"/>
                <a:cs typeface="Microsoft Sans Serif"/>
              </a:rPr>
              <a:t>influencing</a:t>
            </a:r>
            <a:r>
              <a:rPr dirty="0" sz="3850" spc="150">
                <a:latin typeface="Microsoft Sans Serif"/>
                <a:cs typeface="Microsoft Sans Serif"/>
              </a:rPr>
              <a:t> </a:t>
            </a:r>
            <a:r>
              <a:rPr dirty="0" sz="3850">
                <a:latin typeface="Microsoft Sans Serif"/>
                <a:cs typeface="Microsoft Sans Serif"/>
              </a:rPr>
              <a:t>their</a:t>
            </a:r>
            <a:r>
              <a:rPr dirty="0" sz="3850" spc="160">
                <a:latin typeface="Microsoft Sans Serif"/>
                <a:cs typeface="Microsoft Sans Serif"/>
              </a:rPr>
              <a:t> </a:t>
            </a:r>
            <a:r>
              <a:rPr dirty="0" sz="3850" spc="-415">
                <a:latin typeface="Microsoft Sans Serif"/>
                <a:cs typeface="Microsoft Sans Serif"/>
              </a:rPr>
              <a:t>use</a:t>
            </a:r>
            <a:r>
              <a:rPr dirty="0" sz="3850" spc="155">
                <a:latin typeface="Microsoft Sans Serif"/>
                <a:cs typeface="Microsoft Sans Serif"/>
              </a:rPr>
              <a:t> </a:t>
            </a:r>
            <a:r>
              <a:rPr dirty="0" sz="3850">
                <a:latin typeface="Microsoft Sans Serif"/>
                <a:cs typeface="Microsoft Sans Serif"/>
              </a:rPr>
              <a:t>in</a:t>
            </a:r>
            <a:r>
              <a:rPr dirty="0" sz="3850" spc="160">
                <a:latin typeface="Microsoft Sans Serif"/>
                <a:cs typeface="Microsoft Sans Serif"/>
              </a:rPr>
              <a:t> </a:t>
            </a:r>
            <a:r>
              <a:rPr dirty="0" sz="3850" spc="-290">
                <a:latin typeface="Microsoft Sans Serif"/>
                <a:cs typeface="Microsoft Sans Serif"/>
              </a:rPr>
              <a:t>various</a:t>
            </a:r>
            <a:r>
              <a:rPr dirty="0" sz="3850" spc="160">
                <a:latin typeface="Microsoft Sans Serif"/>
                <a:cs typeface="Microsoft Sans Serif"/>
              </a:rPr>
              <a:t> </a:t>
            </a:r>
            <a:r>
              <a:rPr dirty="0" sz="3850" spc="-180">
                <a:latin typeface="Microsoft Sans Serif"/>
                <a:cs typeface="Microsoft Sans Serif"/>
              </a:rPr>
              <a:t>electronic</a:t>
            </a:r>
            <a:r>
              <a:rPr dirty="0" sz="3850" spc="160">
                <a:latin typeface="Microsoft Sans Serif"/>
                <a:cs typeface="Microsoft Sans Serif"/>
              </a:rPr>
              <a:t> </a:t>
            </a:r>
            <a:r>
              <a:rPr dirty="0" sz="3850" spc="-165">
                <a:latin typeface="Microsoft Sans Serif"/>
                <a:cs typeface="Microsoft Sans Serif"/>
              </a:rPr>
              <a:t>circuits</a:t>
            </a:r>
            <a:r>
              <a:rPr dirty="0" sz="3850" spc="160">
                <a:latin typeface="Microsoft Sans Serif"/>
                <a:cs typeface="Microsoft Sans Serif"/>
              </a:rPr>
              <a:t> </a:t>
            </a:r>
            <a:r>
              <a:rPr dirty="0" sz="3850" spc="-330">
                <a:latin typeface="Microsoft Sans Serif"/>
                <a:cs typeface="Microsoft Sans Serif"/>
              </a:rPr>
              <a:t>and </a:t>
            </a:r>
            <a:r>
              <a:rPr dirty="0" sz="3850" spc="-415">
                <a:latin typeface="Microsoft Sans Serif"/>
                <a:cs typeface="Microsoft Sans Serif"/>
              </a:rPr>
              <a:t>systems.</a:t>
            </a:r>
            <a:endParaRPr sz="385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303109" y="4161947"/>
            <a:ext cx="9053195" cy="2270125"/>
          </a:xfrm>
          <a:prstGeom prst="rect">
            <a:avLst/>
          </a:prstGeom>
        </p:spPr>
        <p:txBody>
          <a:bodyPr wrap="square" lIns="0" tIns="338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dirty="0" sz="3750" spc="-125">
                <a:latin typeface="Arial MT"/>
                <a:cs typeface="Arial MT"/>
              </a:rPr>
              <a:t>essential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in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125">
                <a:latin typeface="Arial MT"/>
                <a:cs typeface="Arial MT"/>
              </a:rPr>
              <a:t>numerous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 spc="-80">
                <a:latin typeface="Arial MT"/>
                <a:cs typeface="Arial MT"/>
              </a:rPr>
              <a:t>electronic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40">
                <a:latin typeface="Arial MT"/>
                <a:cs typeface="Arial MT"/>
              </a:rPr>
              <a:t>applications.</a:t>
            </a: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79"/>
              </a:spcBef>
            </a:pPr>
            <a:r>
              <a:rPr dirty="0" sz="5600" spc="-905" b="1">
                <a:latin typeface="Arial"/>
                <a:cs typeface="Arial"/>
              </a:rPr>
              <a:t>Types</a:t>
            </a:r>
            <a:r>
              <a:rPr dirty="0" sz="5600" spc="-775" b="1">
                <a:latin typeface="Arial"/>
                <a:cs typeface="Arial"/>
              </a:rPr>
              <a:t> </a:t>
            </a:r>
            <a:r>
              <a:rPr dirty="0" sz="5600" spc="-560" b="1">
                <a:latin typeface="Arial"/>
                <a:cs typeface="Arial"/>
              </a:rPr>
              <a:t>of</a:t>
            </a:r>
            <a:r>
              <a:rPr dirty="0" sz="5600" spc="-775" b="1">
                <a:latin typeface="Arial"/>
                <a:cs typeface="Arial"/>
              </a:rPr>
              <a:t> </a:t>
            </a:r>
            <a:r>
              <a:rPr dirty="0" sz="5600" spc="-780" b="1">
                <a:latin typeface="Arial"/>
                <a:cs typeface="Arial"/>
              </a:rPr>
              <a:t>Transistors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1709" y="1"/>
            <a:ext cx="5876290" cy="1028700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5" name="object 5" descr="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8"/>
                  </a:lnTo>
                  <a:lnTo>
                    <a:pt x="745314" y="580204"/>
                  </a:lnTo>
                  <a:lnTo>
                    <a:pt x="707659" y="607558"/>
                  </a:lnTo>
                  <a:lnTo>
                    <a:pt x="672171" y="637963"/>
                  </a:lnTo>
                  <a:lnTo>
                    <a:pt x="639149" y="671107"/>
                  </a:lnTo>
                  <a:lnTo>
                    <a:pt x="608893" y="706683"/>
                  </a:lnTo>
                  <a:lnTo>
                    <a:pt x="581701" y="744380"/>
                  </a:lnTo>
                  <a:lnTo>
                    <a:pt x="557872" y="783888"/>
                  </a:lnTo>
                  <a:lnTo>
                    <a:pt x="537705" y="824899"/>
                  </a:lnTo>
                  <a:lnTo>
                    <a:pt x="521499" y="867103"/>
                  </a:lnTo>
                  <a:lnTo>
                    <a:pt x="509553" y="910190"/>
                  </a:lnTo>
                  <a:lnTo>
                    <a:pt x="502166" y="953852"/>
                  </a:lnTo>
                  <a:lnTo>
                    <a:pt x="499637" y="997777"/>
                  </a:lnTo>
                  <a:lnTo>
                    <a:pt x="497109" y="953852"/>
                  </a:lnTo>
                  <a:lnTo>
                    <a:pt x="489724" y="910190"/>
                  </a:lnTo>
                  <a:lnTo>
                    <a:pt x="477781" y="867103"/>
                  </a:lnTo>
                  <a:lnTo>
                    <a:pt x="461582" y="824899"/>
                  </a:lnTo>
                  <a:lnTo>
                    <a:pt x="441425" y="783888"/>
                  </a:lnTo>
                  <a:lnTo>
                    <a:pt x="417610" y="744380"/>
                  </a:lnTo>
                  <a:lnTo>
                    <a:pt x="390437" y="706683"/>
                  </a:lnTo>
                  <a:lnTo>
                    <a:pt x="360207" y="671107"/>
                  </a:lnTo>
                  <a:lnTo>
                    <a:pt x="327219" y="637963"/>
                  </a:lnTo>
                  <a:lnTo>
                    <a:pt x="291772" y="607558"/>
                  </a:lnTo>
                  <a:lnTo>
                    <a:pt x="254167" y="580204"/>
                  </a:lnTo>
                  <a:lnTo>
                    <a:pt x="214703" y="556208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0170007" y="0"/>
            <a:ext cx="2239645" cy="4458970"/>
            <a:chOff x="10170007" y="0"/>
            <a:chExt cx="2239645" cy="4458970"/>
          </a:xfrm>
        </p:grpSpPr>
        <p:sp>
          <p:nvSpPr>
            <p:cNvPr id="8" name="object 8" descr=""/>
            <p:cNvSpPr/>
            <p:nvPr/>
          </p:nvSpPr>
          <p:spPr>
            <a:xfrm>
              <a:off x="10170007" y="0"/>
              <a:ext cx="2239645" cy="4458970"/>
            </a:xfrm>
            <a:custGeom>
              <a:avLst/>
              <a:gdLst/>
              <a:ahLst/>
              <a:cxnLst/>
              <a:rect l="l" t="t" r="r" b="b"/>
              <a:pathLst>
                <a:path w="2239645" h="445897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8461"/>
                  </a:lnTo>
                  <a:lnTo>
                    <a:pt x="582447" y="4458461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2"/>
                  </a:lnTo>
                  <a:lnTo>
                    <a:pt x="582447" y="3370262"/>
                  </a:lnTo>
                  <a:lnTo>
                    <a:pt x="582447" y="3351542"/>
                  </a:lnTo>
                  <a:close/>
                </a:path>
                <a:path w="2239645" h="445897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9645" h="4458970">
                  <a:moveTo>
                    <a:pt x="582447" y="3370262"/>
                  </a:moveTo>
                  <a:lnTo>
                    <a:pt x="552208" y="3370262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2"/>
                  </a:lnTo>
                  <a:close/>
                </a:path>
                <a:path w="2239645" h="4458970">
                  <a:moveTo>
                    <a:pt x="1136815" y="2245639"/>
                  </a:moveTo>
                  <a:lnTo>
                    <a:pt x="1106576" y="2245639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2"/>
                  </a:lnTo>
                  <a:lnTo>
                    <a:pt x="1136815" y="2797162"/>
                  </a:lnTo>
                  <a:lnTo>
                    <a:pt x="1136815" y="2791396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9"/>
                  </a:lnTo>
                  <a:close/>
                </a:path>
                <a:path w="2239645" h="4458970">
                  <a:moveTo>
                    <a:pt x="582447" y="2797162"/>
                  </a:moveTo>
                  <a:lnTo>
                    <a:pt x="552208" y="2797162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6"/>
                  </a:lnTo>
                  <a:lnTo>
                    <a:pt x="582447" y="3298266"/>
                  </a:lnTo>
                  <a:lnTo>
                    <a:pt x="582447" y="2797162"/>
                  </a:lnTo>
                  <a:close/>
                </a:path>
                <a:path w="2239645" h="4458970">
                  <a:moveTo>
                    <a:pt x="1131061" y="2797162"/>
                  </a:moveTo>
                  <a:lnTo>
                    <a:pt x="1087856" y="2797162"/>
                  </a:lnTo>
                  <a:lnTo>
                    <a:pt x="582447" y="3298266"/>
                  </a:lnTo>
                  <a:lnTo>
                    <a:pt x="625829" y="3298266"/>
                  </a:lnTo>
                  <a:lnTo>
                    <a:pt x="1131061" y="2797162"/>
                  </a:lnTo>
                  <a:close/>
                </a:path>
                <a:path w="2239645" h="445897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9"/>
                  </a:lnTo>
                  <a:lnTo>
                    <a:pt x="1689747" y="2245639"/>
                  </a:lnTo>
                  <a:lnTo>
                    <a:pt x="1689747" y="1691258"/>
                  </a:lnTo>
                  <a:close/>
                </a:path>
                <a:path w="2239645" h="4458970">
                  <a:moveTo>
                    <a:pt x="1689747" y="2245639"/>
                  </a:moveTo>
                  <a:lnTo>
                    <a:pt x="1646554" y="2245639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9"/>
                  </a:lnTo>
                  <a:close/>
                </a:path>
                <a:path w="2239645" h="4458970">
                  <a:moveTo>
                    <a:pt x="2239162" y="0"/>
                  </a:moveTo>
                  <a:lnTo>
                    <a:pt x="1660943" y="0"/>
                  </a:lnTo>
                  <a:lnTo>
                    <a:pt x="1106576" y="553669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20"/>
                  </a:lnTo>
                  <a:lnTo>
                    <a:pt x="1106576" y="1661020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9162" y="1691258"/>
                  </a:lnTo>
                  <a:lnTo>
                    <a:pt x="2239162" y="1106627"/>
                  </a:lnTo>
                  <a:lnTo>
                    <a:pt x="1136815" y="1106627"/>
                  </a:lnTo>
                  <a:lnTo>
                    <a:pt x="1136815" y="583907"/>
                  </a:lnTo>
                  <a:lnTo>
                    <a:pt x="2239162" y="583907"/>
                  </a:lnTo>
                  <a:lnTo>
                    <a:pt x="2239162" y="553669"/>
                  </a:lnTo>
                  <a:lnTo>
                    <a:pt x="1148333" y="553669"/>
                  </a:lnTo>
                  <a:lnTo>
                    <a:pt x="1660944" y="42481"/>
                  </a:lnTo>
                  <a:lnTo>
                    <a:pt x="1689747" y="42481"/>
                  </a:lnTo>
                  <a:lnTo>
                    <a:pt x="1689747" y="29514"/>
                  </a:lnTo>
                  <a:lnTo>
                    <a:pt x="2239162" y="29514"/>
                  </a:lnTo>
                  <a:lnTo>
                    <a:pt x="2239162" y="0"/>
                  </a:lnTo>
                  <a:close/>
                </a:path>
                <a:path w="2239645" h="445897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20"/>
                  </a:lnTo>
                  <a:lnTo>
                    <a:pt x="1689747" y="1661020"/>
                  </a:lnTo>
                  <a:lnTo>
                    <a:pt x="1689747" y="1136865"/>
                  </a:lnTo>
                  <a:close/>
                </a:path>
                <a:path w="2239645" h="445897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7"/>
                  </a:lnTo>
                  <a:lnTo>
                    <a:pt x="1689747" y="1106627"/>
                  </a:lnTo>
                  <a:lnTo>
                    <a:pt x="1689747" y="583907"/>
                  </a:lnTo>
                  <a:close/>
                </a:path>
                <a:path w="2239645" h="4458970">
                  <a:moveTo>
                    <a:pt x="1689747" y="42481"/>
                  </a:moveTo>
                  <a:lnTo>
                    <a:pt x="1660944" y="42481"/>
                  </a:lnTo>
                  <a:lnTo>
                    <a:pt x="1660944" y="553669"/>
                  </a:lnTo>
                  <a:lnTo>
                    <a:pt x="1689747" y="553669"/>
                  </a:lnTo>
                  <a:lnTo>
                    <a:pt x="1689747" y="42481"/>
                  </a:lnTo>
                  <a:close/>
                </a:path>
                <a:path w="2239645" h="4458970">
                  <a:moveTo>
                    <a:pt x="2239162" y="29514"/>
                  </a:moveTo>
                  <a:lnTo>
                    <a:pt x="2212441" y="29514"/>
                  </a:lnTo>
                  <a:lnTo>
                    <a:pt x="2212441" y="553669"/>
                  </a:lnTo>
                  <a:lnTo>
                    <a:pt x="2239162" y="553669"/>
                  </a:lnTo>
                  <a:lnTo>
                    <a:pt x="2239162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62963" y="1829689"/>
            <a:ext cx="546481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755">
                <a:solidFill>
                  <a:srgbClr val="000000"/>
                </a:solidFill>
              </a:rPr>
              <a:t>Transistor</a:t>
            </a:r>
            <a:r>
              <a:rPr dirty="0" sz="5600" spc="-780">
                <a:solidFill>
                  <a:srgbClr val="000000"/>
                </a:solidFill>
              </a:rPr>
              <a:t> </a:t>
            </a:r>
            <a:r>
              <a:rPr dirty="0" sz="5600" spc="-844">
                <a:solidFill>
                  <a:srgbClr val="000000"/>
                </a:solidFill>
              </a:rPr>
              <a:t>as</a:t>
            </a:r>
            <a:r>
              <a:rPr dirty="0" sz="5600" spc="-780">
                <a:solidFill>
                  <a:srgbClr val="000000"/>
                </a:solidFill>
              </a:rPr>
              <a:t> </a:t>
            </a:r>
            <a:r>
              <a:rPr dirty="0" sz="5600" spc="-530">
                <a:solidFill>
                  <a:srgbClr val="000000"/>
                </a:solidFill>
              </a:rPr>
              <a:t>a</a:t>
            </a:r>
            <a:r>
              <a:rPr dirty="0" sz="5600" spc="-780">
                <a:solidFill>
                  <a:srgbClr val="000000"/>
                </a:solidFill>
              </a:rPr>
              <a:t> </a:t>
            </a:r>
            <a:r>
              <a:rPr dirty="0" sz="5600" spc="-830">
                <a:solidFill>
                  <a:srgbClr val="000000"/>
                </a:solidFill>
              </a:rPr>
              <a:t>Switch</a:t>
            </a:r>
            <a:endParaRPr sz="5600"/>
          </a:p>
        </p:txBody>
      </p:sp>
      <p:sp>
        <p:nvSpPr>
          <p:cNvPr id="12" name="object 12" descr=""/>
          <p:cNvSpPr/>
          <p:nvPr/>
        </p:nvSpPr>
        <p:spPr>
          <a:xfrm>
            <a:off x="4831422" y="3084499"/>
            <a:ext cx="1375410" cy="402590"/>
          </a:xfrm>
          <a:custGeom>
            <a:avLst/>
            <a:gdLst/>
            <a:ahLst/>
            <a:cxnLst/>
            <a:rect l="l" t="t" r="r" b="b"/>
            <a:pathLst>
              <a:path w="1375410" h="402589">
                <a:moveTo>
                  <a:pt x="32359" y="315023"/>
                </a:moveTo>
                <a:lnTo>
                  <a:pt x="0" y="357987"/>
                </a:lnTo>
                <a:lnTo>
                  <a:pt x="13508" y="368415"/>
                </a:lnTo>
                <a:lnTo>
                  <a:pt x="26922" y="377432"/>
                </a:lnTo>
                <a:lnTo>
                  <a:pt x="66825" y="396001"/>
                </a:lnTo>
                <a:lnTo>
                  <a:pt x="109220" y="402120"/>
                </a:lnTo>
                <a:lnTo>
                  <a:pt x="123766" y="401439"/>
                </a:lnTo>
                <a:lnTo>
                  <a:pt x="124337" y="401439"/>
                </a:lnTo>
                <a:lnTo>
                  <a:pt x="164096" y="390601"/>
                </a:lnTo>
                <a:lnTo>
                  <a:pt x="199136" y="359524"/>
                </a:lnTo>
                <a:lnTo>
                  <a:pt x="203873" y="350570"/>
                </a:lnTo>
                <a:lnTo>
                  <a:pt x="110756" y="350570"/>
                </a:lnTo>
                <a:lnTo>
                  <a:pt x="100324" y="350068"/>
                </a:lnTo>
                <a:lnTo>
                  <a:pt x="64108" y="337728"/>
                </a:lnTo>
                <a:lnTo>
                  <a:pt x="43901" y="323979"/>
                </a:lnTo>
                <a:lnTo>
                  <a:pt x="32359" y="315023"/>
                </a:lnTo>
                <a:close/>
              </a:path>
              <a:path w="1375410" h="402589">
                <a:moveTo>
                  <a:pt x="113449" y="113703"/>
                </a:moveTo>
                <a:lnTo>
                  <a:pt x="73063" y="119648"/>
                </a:lnTo>
                <a:lnTo>
                  <a:pt x="30785" y="150008"/>
                </a:lnTo>
                <a:lnTo>
                  <a:pt x="16116" y="195808"/>
                </a:lnTo>
                <a:lnTo>
                  <a:pt x="16958" y="207708"/>
                </a:lnTo>
                <a:lnTo>
                  <a:pt x="37165" y="244917"/>
                </a:lnTo>
                <a:lnTo>
                  <a:pt x="72339" y="267439"/>
                </a:lnTo>
                <a:lnTo>
                  <a:pt x="107311" y="281513"/>
                </a:lnTo>
                <a:lnTo>
                  <a:pt x="113987" y="284197"/>
                </a:lnTo>
                <a:lnTo>
                  <a:pt x="145554" y="302869"/>
                </a:lnTo>
                <a:lnTo>
                  <a:pt x="150063" y="307467"/>
                </a:lnTo>
                <a:lnTo>
                  <a:pt x="152323" y="312839"/>
                </a:lnTo>
                <a:lnTo>
                  <a:pt x="152323" y="327418"/>
                </a:lnTo>
                <a:lnTo>
                  <a:pt x="120509" y="350068"/>
                </a:lnTo>
                <a:lnTo>
                  <a:pt x="119422" y="350068"/>
                </a:lnTo>
                <a:lnTo>
                  <a:pt x="110756" y="350570"/>
                </a:lnTo>
                <a:lnTo>
                  <a:pt x="203873" y="350570"/>
                </a:lnTo>
                <a:lnTo>
                  <a:pt x="204453" y="349475"/>
                </a:lnTo>
                <a:lnTo>
                  <a:pt x="208251" y="339028"/>
                </a:lnTo>
                <a:lnTo>
                  <a:pt x="210530" y="328182"/>
                </a:lnTo>
                <a:lnTo>
                  <a:pt x="211289" y="316941"/>
                </a:lnTo>
                <a:lnTo>
                  <a:pt x="210401" y="303375"/>
                </a:lnTo>
                <a:lnTo>
                  <a:pt x="189726" y="263936"/>
                </a:lnTo>
                <a:lnTo>
                  <a:pt x="154057" y="241483"/>
                </a:lnTo>
                <a:lnTo>
                  <a:pt x="125082" y="229704"/>
                </a:lnTo>
                <a:lnTo>
                  <a:pt x="111398" y="224178"/>
                </a:lnTo>
                <a:lnTo>
                  <a:pt x="76987" y="203784"/>
                </a:lnTo>
                <a:lnTo>
                  <a:pt x="75069" y="199148"/>
                </a:lnTo>
                <a:lnTo>
                  <a:pt x="75069" y="186690"/>
                </a:lnTo>
                <a:lnTo>
                  <a:pt x="113449" y="165887"/>
                </a:lnTo>
                <a:lnTo>
                  <a:pt x="194291" y="165887"/>
                </a:lnTo>
                <a:lnTo>
                  <a:pt x="205397" y="150926"/>
                </a:lnTo>
                <a:lnTo>
                  <a:pt x="171183" y="127948"/>
                </a:lnTo>
                <a:lnTo>
                  <a:pt x="125819" y="114270"/>
                </a:lnTo>
                <a:lnTo>
                  <a:pt x="113449" y="113703"/>
                </a:lnTo>
                <a:close/>
              </a:path>
              <a:path w="1375410" h="402589">
                <a:moveTo>
                  <a:pt x="194291" y="165887"/>
                </a:moveTo>
                <a:lnTo>
                  <a:pt x="113449" y="165887"/>
                </a:lnTo>
                <a:lnTo>
                  <a:pt x="120926" y="166254"/>
                </a:lnTo>
                <a:lnTo>
                  <a:pt x="128022" y="167355"/>
                </a:lnTo>
                <a:lnTo>
                  <a:pt x="164501" y="185658"/>
                </a:lnTo>
                <a:lnTo>
                  <a:pt x="174447" y="192620"/>
                </a:lnTo>
                <a:lnTo>
                  <a:pt x="194291" y="165887"/>
                </a:lnTo>
                <a:close/>
              </a:path>
              <a:path w="1375410" h="402589">
                <a:moveTo>
                  <a:pt x="278041" y="119976"/>
                </a:moveTo>
                <a:lnTo>
                  <a:pt x="215887" y="119976"/>
                </a:lnTo>
                <a:lnTo>
                  <a:pt x="293776" y="395846"/>
                </a:lnTo>
                <a:lnTo>
                  <a:pt x="354914" y="395846"/>
                </a:lnTo>
                <a:lnTo>
                  <a:pt x="378440" y="308000"/>
                </a:lnTo>
                <a:lnTo>
                  <a:pt x="326466" y="308000"/>
                </a:lnTo>
                <a:lnTo>
                  <a:pt x="324875" y="300959"/>
                </a:lnTo>
                <a:lnTo>
                  <a:pt x="323245" y="293876"/>
                </a:lnTo>
                <a:lnTo>
                  <a:pt x="321700" y="287289"/>
                </a:lnTo>
                <a:lnTo>
                  <a:pt x="319862" y="279590"/>
                </a:lnTo>
                <a:lnTo>
                  <a:pt x="278041" y="119976"/>
                </a:lnTo>
                <a:close/>
              </a:path>
              <a:path w="1375410" h="402589">
                <a:moveTo>
                  <a:pt x="457039" y="212153"/>
                </a:moveTo>
                <a:lnTo>
                  <a:pt x="403656" y="212153"/>
                </a:lnTo>
                <a:lnTo>
                  <a:pt x="405592" y="220414"/>
                </a:lnTo>
                <a:lnTo>
                  <a:pt x="407514" y="228757"/>
                </a:lnTo>
                <a:lnTo>
                  <a:pt x="409421" y="237183"/>
                </a:lnTo>
                <a:lnTo>
                  <a:pt x="411314" y="245694"/>
                </a:lnTo>
                <a:lnTo>
                  <a:pt x="452501" y="395846"/>
                </a:lnTo>
                <a:lnTo>
                  <a:pt x="516191" y="395846"/>
                </a:lnTo>
                <a:lnTo>
                  <a:pt x="539529" y="310095"/>
                </a:lnTo>
                <a:lnTo>
                  <a:pt x="483412" y="310095"/>
                </a:lnTo>
                <a:lnTo>
                  <a:pt x="479476" y="294938"/>
                </a:lnTo>
                <a:lnTo>
                  <a:pt x="475419" y="279590"/>
                </a:lnTo>
                <a:lnTo>
                  <a:pt x="457039" y="212153"/>
                </a:lnTo>
                <a:close/>
              </a:path>
              <a:path w="1375410" h="402589">
                <a:moveTo>
                  <a:pt x="591273" y="119976"/>
                </a:moveTo>
                <a:lnTo>
                  <a:pt x="531926" y="119976"/>
                </a:lnTo>
                <a:lnTo>
                  <a:pt x="491154" y="279463"/>
                </a:lnTo>
                <a:lnTo>
                  <a:pt x="489067" y="287289"/>
                </a:lnTo>
                <a:lnTo>
                  <a:pt x="487095" y="294938"/>
                </a:lnTo>
                <a:lnTo>
                  <a:pt x="485210" y="302539"/>
                </a:lnTo>
                <a:lnTo>
                  <a:pt x="483412" y="310095"/>
                </a:lnTo>
                <a:lnTo>
                  <a:pt x="539529" y="310095"/>
                </a:lnTo>
                <a:lnTo>
                  <a:pt x="591273" y="119976"/>
                </a:lnTo>
                <a:close/>
              </a:path>
              <a:path w="1375410" h="402589">
                <a:moveTo>
                  <a:pt x="431914" y="119976"/>
                </a:moveTo>
                <a:lnTo>
                  <a:pt x="377037" y="119976"/>
                </a:lnTo>
                <a:lnTo>
                  <a:pt x="333933" y="279463"/>
                </a:lnTo>
                <a:lnTo>
                  <a:pt x="326466" y="308000"/>
                </a:lnTo>
                <a:lnTo>
                  <a:pt x="378440" y="308000"/>
                </a:lnTo>
                <a:lnTo>
                  <a:pt x="394817" y="246849"/>
                </a:lnTo>
                <a:lnTo>
                  <a:pt x="397177" y="238174"/>
                </a:lnTo>
                <a:lnTo>
                  <a:pt x="399437" y="229501"/>
                </a:lnTo>
                <a:lnTo>
                  <a:pt x="401597" y="220828"/>
                </a:lnTo>
                <a:lnTo>
                  <a:pt x="403656" y="212153"/>
                </a:lnTo>
                <a:lnTo>
                  <a:pt x="457039" y="212153"/>
                </a:lnTo>
                <a:lnTo>
                  <a:pt x="431914" y="119976"/>
                </a:lnTo>
                <a:close/>
              </a:path>
              <a:path w="1375410" h="402589">
                <a:moveTo>
                  <a:pt x="653580" y="13182"/>
                </a:moveTo>
                <a:lnTo>
                  <a:pt x="619174" y="35529"/>
                </a:lnTo>
                <a:lnTo>
                  <a:pt x="616483" y="49758"/>
                </a:lnTo>
                <a:lnTo>
                  <a:pt x="617164" y="57688"/>
                </a:lnTo>
                <a:lnTo>
                  <a:pt x="619204" y="64849"/>
                </a:lnTo>
                <a:lnTo>
                  <a:pt x="622602" y="71243"/>
                </a:lnTo>
                <a:lnTo>
                  <a:pt x="627247" y="76746"/>
                </a:lnTo>
                <a:lnTo>
                  <a:pt x="627354" y="76873"/>
                </a:lnTo>
                <a:lnTo>
                  <a:pt x="633072" y="81405"/>
                </a:lnTo>
                <a:lnTo>
                  <a:pt x="639348" y="84639"/>
                </a:lnTo>
                <a:lnTo>
                  <a:pt x="646183" y="86577"/>
                </a:lnTo>
                <a:lnTo>
                  <a:pt x="653580" y="87223"/>
                </a:lnTo>
                <a:lnTo>
                  <a:pt x="661121" y="86577"/>
                </a:lnTo>
                <a:lnTo>
                  <a:pt x="689985" y="57688"/>
                </a:lnTo>
                <a:lnTo>
                  <a:pt x="690664" y="49758"/>
                </a:lnTo>
                <a:lnTo>
                  <a:pt x="690001" y="42334"/>
                </a:lnTo>
                <a:lnTo>
                  <a:pt x="661228" y="13844"/>
                </a:lnTo>
                <a:lnTo>
                  <a:pt x="653580" y="13182"/>
                </a:lnTo>
                <a:close/>
              </a:path>
              <a:path w="1375410" h="402589">
                <a:moveTo>
                  <a:pt x="682739" y="119976"/>
                </a:moveTo>
                <a:lnTo>
                  <a:pt x="623265" y="119976"/>
                </a:lnTo>
                <a:lnTo>
                  <a:pt x="623265" y="395846"/>
                </a:lnTo>
                <a:lnTo>
                  <a:pt x="682739" y="395846"/>
                </a:lnTo>
                <a:lnTo>
                  <a:pt x="682739" y="119976"/>
                </a:lnTo>
                <a:close/>
              </a:path>
              <a:path w="1375410" h="402589">
                <a:moveTo>
                  <a:pt x="816813" y="173177"/>
                </a:moveTo>
                <a:lnTo>
                  <a:pt x="756818" y="173177"/>
                </a:lnTo>
                <a:lnTo>
                  <a:pt x="756877" y="309524"/>
                </a:lnTo>
                <a:lnTo>
                  <a:pt x="766746" y="361132"/>
                </a:lnTo>
                <a:lnTo>
                  <a:pt x="799217" y="395435"/>
                </a:lnTo>
                <a:lnTo>
                  <a:pt x="837907" y="402120"/>
                </a:lnTo>
                <a:lnTo>
                  <a:pt x="845756" y="402120"/>
                </a:lnTo>
                <a:lnTo>
                  <a:pt x="886905" y="392072"/>
                </a:lnTo>
                <a:lnTo>
                  <a:pt x="896747" y="388696"/>
                </a:lnTo>
                <a:lnTo>
                  <a:pt x="885794" y="348907"/>
                </a:lnTo>
                <a:lnTo>
                  <a:pt x="834923" y="348907"/>
                </a:lnTo>
                <a:lnTo>
                  <a:pt x="827423" y="345877"/>
                </a:lnTo>
                <a:lnTo>
                  <a:pt x="827205" y="345877"/>
                </a:lnTo>
                <a:lnTo>
                  <a:pt x="822947" y="339445"/>
                </a:lnTo>
                <a:lnTo>
                  <a:pt x="820263" y="333981"/>
                </a:lnTo>
                <a:lnTo>
                  <a:pt x="818346" y="327171"/>
                </a:lnTo>
                <a:lnTo>
                  <a:pt x="817196" y="319018"/>
                </a:lnTo>
                <a:lnTo>
                  <a:pt x="816813" y="309524"/>
                </a:lnTo>
                <a:lnTo>
                  <a:pt x="816813" y="173177"/>
                </a:lnTo>
                <a:close/>
              </a:path>
              <a:path w="1375410" h="402589">
                <a:moveTo>
                  <a:pt x="882802" y="338035"/>
                </a:moveTo>
                <a:lnTo>
                  <a:pt x="849934" y="348907"/>
                </a:lnTo>
                <a:lnTo>
                  <a:pt x="885794" y="348907"/>
                </a:lnTo>
                <a:lnTo>
                  <a:pt x="882802" y="338035"/>
                </a:lnTo>
                <a:close/>
              </a:path>
              <a:path w="1375410" h="402589">
                <a:moveTo>
                  <a:pt x="816813" y="48221"/>
                </a:moveTo>
                <a:lnTo>
                  <a:pt x="763854" y="48221"/>
                </a:lnTo>
                <a:lnTo>
                  <a:pt x="759158" y="119976"/>
                </a:lnTo>
                <a:lnTo>
                  <a:pt x="759117" y="120611"/>
                </a:lnTo>
                <a:lnTo>
                  <a:pt x="718578" y="123418"/>
                </a:lnTo>
                <a:lnTo>
                  <a:pt x="718578" y="173177"/>
                </a:lnTo>
                <a:lnTo>
                  <a:pt x="886510" y="173177"/>
                </a:lnTo>
                <a:lnTo>
                  <a:pt x="886510" y="119976"/>
                </a:lnTo>
                <a:lnTo>
                  <a:pt x="816813" y="119976"/>
                </a:lnTo>
                <a:lnTo>
                  <a:pt x="816813" y="48221"/>
                </a:lnTo>
                <a:close/>
              </a:path>
              <a:path w="1375410" h="402589">
                <a:moveTo>
                  <a:pt x="1028674" y="113703"/>
                </a:moveTo>
                <a:lnTo>
                  <a:pt x="978696" y="123416"/>
                </a:lnTo>
                <a:lnTo>
                  <a:pt x="936493" y="152011"/>
                </a:lnTo>
                <a:lnTo>
                  <a:pt x="907167" y="197914"/>
                </a:lnTo>
                <a:lnTo>
                  <a:pt x="897960" y="236604"/>
                </a:lnTo>
                <a:lnTo>
                  <a:pt x="896810" y="258229"/>
                </a:lnTo>
                <a:lnTo>
                  <a:pt x="897872" y="279988"/>
                </a:lnTo>
                <a:lnTo>
                  <a:pt x="906374" y="318617"/>
                </a:lnTo>
                <a:lnTo>
                  <a:pt x="933896" y="363875"/>
                </a:lnTo>
                <a:lnTo>
                  <a:pt x="975266" y="392401"/>
                </a:lnTo>
                <a:lnTo>
                  <a:pt x="1025982" y="402120"/>
                </a:lnTo>
                <a:lnTo>
                  <a:pt x="1038431" y="401536"/>
                </a:lnTo>
                <a:lnTo>
                  <a:pt x="1085534" y="387220"/>
                </a:lnTo>
                <a:lnTo>
                  <a:pt x="1121905" y="360553"/>
                </a:lnTo>
                <a:lnTo>
                  <a:pt x="1113971" y="348399"/>
                </a:lnTo>
                <a:lnTo>
                  <a:pt x="1029182" y="348399"/>
                </a:lnTo>
                <a:lnTo>
                  <a:pt x="1018864" y="347727"/>
                </a:lnTo>
                <a:lnTo>
                  <a:pt x="978217" y="324511"/>
                </a:lnTo>
                <a:lnTo>
                  <a:pt x="972516" y="316293"/>
                </a:lnTo>
                <a:lnTo>
                  <a:pt x="972412" y="316143"/>
                </a:lnTo>
                <a:lnTo>
                  <a:pt x="958896" y="271757"/>
                </a:lnTo>
                <a:lnTo>
                  <a:pt x="958329" y="258229"/>
                </a:lnTo>
                <a:lnTo>
                  <a:pt x="958929" y="244913"/>
                </a:lnTo>
                <a:lnTo>
                  <a:pt x="973116" y="200448"/>
                </a:lnTo>
                <a:lnTo>
                  <a:pt x="1001839" y="173682"/>
                </a:lnTo>
                <a:lnTo>
                  <a:pt x="1030211" y="167424"/>
                </a:lnTo>
                <a:lnTo>
                  <a:pt x="1106543" y="167424"/>
                </a:lnTo>
                <a:lnTo>
                  <a:pt x="1117307" y="153860"/>
                </a:lnTo>
                <a:lnTo>
                  <a:pt x="1085964" y="129596"/>
                </a:lnTo>
                <a:lnTo>
                  <a:pt x="1042040" y="114343"/>
                </a:lnTo>
                <a:lnTo>
                  <a:pt x="1028674" y="113703"/>
                </a:lnTo>
                <a:close/>
              </a:path>
              <a:path w="1375410" h="402589">
                <a:moveTo>
                  <a:pt x="1093012" y="316293"/>
                </a:moveTo>
                <a:lnTo>
                  <a:pt x="1058862" y="341744"/>
                </a:lnTo>
                <a:lnTo>
                  <a:pt x="1029182" y="348399"/>
                </a:lnTo>
                <a:lnTo>
                  <a:pt x="1113971" y="348399"/>
                </a:lnTo>
                <a:lnTo>
                  <a:pt x="1093012" y="316293"/>
                </a:lnTo>
                <a:close/>
              </a:path>
              <a:path w="1375410" h="402589">
                <a:moveTo>
                  <a:pt x="1106543" y="167424"/>
                </a:moveTo>
                <a:lnTo>
                  <a:pt x="1038898" y="167424"/>
                </a:lnTo>
                <a:lnTo>
                  <a:pt x="1046924" y="169303"/>
                </a:lnTo>
                <a:lnTo>
                  <a:pt x="1054252" y="173050"/>
                </a:lnTo>
                <a:lnTo>
                  <a:pt x="1060272" y="176601"/>
                </a:lnTo>
                <a:lnTo>
                  <a:pt x="1067204" y="181619"/>
                </a:lnTo>
                <a:lnTo>
                  <a:pt x="1075049" y="188109"/>
                </a:lnTo>
                <a:lnTo>
                  <a:pt x="1083805" y="196075"/>
                </a:lnTo>
                <a:lnTo>
                  <a:pt x="1106543" y="167424"/>
                </a:lnTo>
                <a:close/>
              </a:path>
              <a:path w="1375410" h="402589">
                <a:moveTo>
                  <a:pt x="1213942" y="0"/>
                </a:moveTo>
                <a:lnTo>
                  <a:pt x="1154468" y="0"/>
                </a:lnTo>
                <a:lnTo>
                  <a:pt x="1154468" y="395846"/>
                </a:lnTo>
                <a:lnTo>
                  <a:pt x="1213942" y="395846"/>
                </a:lnTo>
                <a:lnTo>
                  <a:pt x="1213942" y="203492"/>
                </a:lnTo>
                <a:lnTo>
                  <a:pt x="1222040" y="195757"/>
                </a:lnTo>
                <a:lnTo>
                  <a:pt x="1259449" y="171229"/>
                </a:lnTo>
                <a:lnTo>
                  <a:pt x="1275854" y="168960"/>
                </a:lnTo>
                <a:lnTo>
                  <a:pt x="1367073" y="168960"/>
                </a:lnTo>
                <a:lnTo>
                  <a:pt x="1363341" y="158462"/>
                </a:lnTo>
                <a:lnTo>
                  <a:pt x="1353997" y="142608"/>
                </a:lnTo>
                <a:lnTo>
                  <a:pt x="1353875" y="142481"/>
                </a:lnTo>
                <a:lnTo>
                  <a:pt x="1212926" y="142481"/>
                </a:lnTo>
                <a:lnTo>
                  <a:pt x="1213853" y="117159"/>
                </a:lnTo>
                <a:lnTo>
                  <a:pt x="1213942" y="0"/>
                </a:lnTo>
                <a:close/>
              </a:path>
              <a:path w="1375410" h="402589">
                <a:moveTo>
                  <a:pt x="1367073" y="168960"/>
                </a:moveTo>
                <a:lnTo>
                  <a:pt x="1275854" y="168960"/>
                </a:lnTo>
                <a:lnTo>
                  <a:pt x="1285658" y="169784"/>
                </a:lnTo>
                <a:lnTo>
                  <a:pt x="1293979" y="172254"/>
                </a:lnTo>
                <a:lnTo>
                  <a:pt x="1314801" y="212998"/>
                </a:lnTo>
                <a:lnTo>
                  <a:pt x="1315377" y="228307"/>
                </a:lnTo>
                <a:lnTo>
                  <a:pt x="1315377" y="395846"/>
                </a:lnTo>
                <a:lnTo>
                  <a:pt x="1375359" y="395846"/>
                </a:lnTo>
                <a:lnTo>
                  <a:pt x="1375359" y="223570"/>
                </a:lnTo>
                <a:lnTo>
                  <a:pt x="1374091" y="200199"/>
                </a:lnTo>
                <a:lnTo>
                  <a:pt x="1374023" y="198943"/>
                </a:lnTo>
                <a:lnTo>
                  <a:pt x="1370017" y="177241"/>
                </a:lnTo>
                <a:lnTo>
                  <a:pt x="1367073" y="168960"/>
                </a:lnTo>
                <a:close/>
              </a:path>
              <a:path w="1375410" h="402589">
                <a:moveTo>
                  <a:pt x="1286852" y="113703"/>
                </a:moveTo>
                <a:lnTo>
                  <a:pt x="1247406" y="121477"/>
                </a:lnTo>
                <a:lnTo>
                  <a:pt x="1214593" y="141067"/>
                </a:lnTo>
                <a:lnTo>
                  <a:pt x="1212926" y="142481"/>
                </a:lnTo>
                <a:lnTo>
                  <a:pt x="1353875" y="142481"/>
                </a:lnTo>
                <a:lnTo>
                  <a:pt x="1341841" y="129964"/>
                </a:lnTo>
                <a:lnTo>
                  <a:pt x="1326597" y="120930"/>
                </a:lnTo>
                <a:lnTo>
                  <a:pt x="1308267" y="115510"/>
                </a:lnTo>
                <a:lnTo>
                  <a:pt x="1286852" y="1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362963" y="2943771"/>
            <a:ext cx="8667115" cy="1911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  <a:tabLst>
                <a:tab pos="4860925" algn="l"/>
              </a:tabLst>
            </a:pPr>
            <a:r>
              <a:rPr dirty="0" sz="4100" spc="-270">
                <a:latin typeface="Arial MT"/>
                <a:cs typeface="Arial MT"/>
              </a:rPr>
              <a:t>When</a:t>
            </a:r>
            <a:r>
              <a:rPr dirty="0" sz="4100" spc="-300">
                <a:latin typeface="Arial MT"/>
                <a:cs typeface="Arial MT"/>
              </a:rPr>
              <a:t> </a:t>
            </a:r>
            <a:r>
              <a:rPr dirty="0" sz="4100" spc="-185">
                <a:latin typeface="Arial MT"/>
                <a:cs typeface="Arial MT"/>
              </a:rPr>
              <a:t>used</a:t>
            </a:r>
            <a:r>
              <a:rPr dirty="0" sz="4100" spc="-300">
                <a:latin typeface="Arial MT"/>
                <a:cs typeface="Arial MT"/>
              </a:rPr>
              <a:t> </a:t>
            </a:r>
            <a:r>
              <a:rPr dirty="0" sz="4100" spc="-285">
                <a:latin typeface="Arial MT"/>
                <a:cs typeface="Arial MT"/>
              </a:rPr>
              <a:t>as</a:t>
            </a:r>
            <a:r>
              <a:rPr dirty="0" sz="4100" spc="-300">
                <a:latin typeface="Arial MT"/>
                <a:cs typeface="Arial MT"/>
              </a:rPr>
              <a:t> </a:t>
            </a:r>
            <a:r>
              <a:rPr dirty="0" sz="4100" spc="-50">
                <a:latin typeface="Arial MT"/>
                <a:cs typeface="Arial MT"/>
              </a:rPr>
              <a:t>a</a:t>
            </a:r>
            <a:r>
              <a:rPr dirty="0" sz="4100">
                <a:latin typeface="Arial MT"/>
                <a:cs typeface="Arial MT"/>
              </a:rPr>
              <a:t>	</a:t>
            </a:r>
            <a:r>
              <a:rPr dirty="0" sz="4100" spc="-155">
                <a:latin typeface="Arial MT"/>
                <a:cs typeface="Arial MT"/>
              </a:rPr>
              <a:t>,</a:t>
            </a:r>
            <a:r>
              <a:rPr dirty="0" sz="4100" spc="-285">
                <a:latin typeface="Arial MT"/>
                <a:cs typeface="Arial MT"/>
              </a:rPr>
              <a:t> </a:t>
            </a:r>
            <a:r>
              <a:rPr dirty="0" sz="4100" spc="-235">
                <a:latin typeface="Arial MT"/>
                <a:cs typeface="Arial MT"/>
              </a:rPr>
              <a:t>a</a:t>
            </a:r>
            <a:r>
              <a:rPr dirty="0" sz="4100" spc="-280">
                <a:latin typeface="Arial MT"/>
                <a:cs typeface="Arial MT"/>
              </a:rPr>
              <a:t> </a:t>
            </a:r>
            <a:r>
              <a:rPr dirty="0" sz="4100" spc="-70">
                <a:latin typeface="Arial MT"/>
                <a:cs typeface="Arial MT"/>
              </a:rPr>
              <a:t>transistor</a:t>
            </a:r>
            <a:r>
              <a:rPr dirty="0" sz="4100" spc="-280">
                <a:latin typeface="Arial MT"/>
                <a:cs typeface="Arial MT"/>
              </a:rPr>
              <a:t> </a:t>
            </a:r>
            <a:r>
              <a:rPr dirty="0" sz="4100" spc="-25">
                <a:latin typeface="Arial MT"/>
                <a:cs typeface="Arial MT"/>
              </a:rPr>
              <a:t>can </a:t>
            </a:r>
            <a:r>
              <a:rPr dirty="0" sz="4100" spc="-40">
                <a:latin typeface="Arial MT"/>
                <a:cs typeface="Arial MT"/>
              </a:rPr>
              <a:t>either</a:t>
            </a:r>
            <a:r>
              <a:rPr dirty="0" sz="4100" spc="-295">
                <a:latin typeface="Arial MT"/>
                <a:cs typeface="Arial MT"/>
              </a:rPr>
              <a:t> </a:t>
            </a:r>
            <a:r>
              <a:rPr dirty="0" sz="4100" spc="-35">
                <a:latin typeface="Arial MT"/>
                <a:cs typeface="Arial MT"/>
              </a:rPr>
              <a:t>allow</a:t>
            </a:r>
            <a:r>
              <a:rPr dirty="0" sz="4100" spc="-295">
                <a:latin typeface="Arial MT"/>
                <a:cs typeface="Arial MT"/>
              </a:rPr>
              <a:t> </a:t>
            </a:r>
            <a:r>
              <a:rPr dirty="0" sz="4100" spc="-25">
                <a:latin typeface="Arial MT"/>
                <a:cs typeface="Arial MT"/>
              </a:rPr>
              <a:t>or</a:t>
            </a:r>
            <a:r>
              <a:rPr dirty="0" sz="4100" spc="-290">
                <a:latin typeface="Arial MT"/>
                <a:cs typeface="Arial MT"/>
              </a:rPr>
              <a:t> </a:t>
            </a:r>
            <a:r>
              <a:rPr dirty="0" sz="4100" spc="-45">
                <a:latin typeface="Arial MT"/>
                <a:cs typeface="Arial MT"/>
              </a:rPr>
              <a:t>block</a:t>
            </a:r>
            <a:r>
              <a:rPr dirty="0" sz="4100" spc="-295">
                <a:latin typeface="Arial MT"/>
                <a:cs typeface="Arial MT"/>
              </a:rPr>
              <a:t> </a:t>
            </a:r>
            <a:r>
              <a:rPr dirty="0" sz="4100" spc="-45">
                <a:latin typeface="Arial MT"/>
                <a:cs typeface="Arial MT"/>
              </a:rPr>
              <a:t>the</a:t>
            </a:r>
            <a:r>
              <a:rPr dirty="0" sz="4100" spc="-290">
                <a:latin typeface="Arial MT"/>
                <a:cs typeface="Arial MT"/>
              </a:rPr>
              <a:t> </a:t>
            </a:r>
            <a:r>
              <a:rPr dirty="0" sz="4100">
                <a:latin typeface="Arial MT"/>
                <a:cs typeface="Arial MT"/>
              </a:rPr>
              <a:t>ﬂow</a:t>
            </a:r>
            <a:r>
              <a:rPr dirty="0" sz="4100" spc="-295">
                <a:latin typeface="Arial MT"/>
                <a:cs typeface="Arial MT"/>
              </a:rPr>
              <a:t> </a:t>
            </a:r>
            <a:r>
              <a:rPr dirty="0" sz="4100" spc="-35">
                <a:latin typeface="Arial MT"/>
                <a:cs typeface="Arial MT"/>
              </a:rPr>
              <a:t>of</a:t>
            </a:r>
            <a:r>
              <a:rPr dirty="0" sz="4100" spc="-290">
                <a:latin typeface="Arial MT"/>
                <a:cs typeface="Arial MT"/>
              </a:rPr>
              <a:t> </a:t>
            </a:r>
            <a:r>
              <a:rPr dirty="0" sz="4100" spc="-10">
                <a:latin typeface="Arial MT"/>
                <a:cs typeface="Arial MT"/>
              </a:rPr>
              <a:t>current. </a:t>
            </a:r>
            <a:r>
              <a:rPr dirty="0" sz="4100" spc="-160">
                <a:latin typeface="Arial MT"/>
                <a:cs typeface="Arial MT"/>
              </a:rPr>
              <a:t>This</a:t>
            </a:r>
            <a:r>
              <a:rPr dirty="0" sz="4100" spc="-270">
                <a:latin typeface="Arial MT"/>
                <a:cs typeface="Arial MT"/>
              </a:rPr>
              <a:t> </a:t>
            </a:r>
            <a:r>
              <a:rPr dirty="0" sz="4100">
                <a:latin typeface="Arial MT"/>
                <a:cs typeface="Arial MT"/>
              </a:rPr>
              <a:t>ability</a:t>
            </a:r>
            <a:r>
              <a:rPr dirty="0" sz="4100" spc="-270">
                <a:latin typeface="Arial MT"/>
                <a:cs typeface="Arial MT"/>
              </a:rPr>
              <a:t> </a:t>
            </a:r>
            <a:r>
              <a:rPr dirty="0" sz="4100" spc="50">
                <a:latin typeface="Arial MT"/>
                <a:cs typeface="Arial MT"/>
              </a:rPr>
              <a:t>to</a:t>
            </a:r>
            <a:r>
              <a:rPr dirty="0" sz="4100" spc="-270">
                <a:latin typeface="Arial MT"/>
                <a:cs typeface="Arial MT"/>
              </a:rPr>
              <a:t> </a:t>
            </a:r>
            <a:r>
              <a:rPr dirty="0" sz="4100" spc="-25">
                <a:latin typeface="Arial MT"/>
                <a:cs typeface="Arial MT"/>
              </a:rPr>
              <a:t>control</a:t>
            </a:r>
            <a:r>
              <a:rPr dirty="0" sz="4100" spc="-265">
                <a:latin typeface="Arial MT"/>
                <a:cs typeface="Arial MT"/>
              </a:rPr>
              <a:t> </a:t>
            </a:r>
            <a:r>
              <a:rPr dirty="0" sz="4100" spc="-50">
                <a:latin typeface="Arial MT"/>
                <a:cs typeface="Arial MT"/>
              </a:rPr>
              <a:t>current</a:t>
            </a:r>
            <a:r>
              <a:rPr dirty="0" sz="4100" spc="-270">
                <a:latin typeface="Arial MT"/>
                <a:cs typeface="Arial MT"/>
              </a:rPr>
              <a:t> </a:t>
            </a:r>
            <a:r>
              <a:rPr dirty="0" sz="4100" spc="-10">
                <a:latin typeface="Arial MT"/>
                <a:cs typeface="Arial MT"/>
              </a:rPr>
              <a:t>makes</a:t>
            </a:r>
            <a:endParaRPr sz="4100">
              <a:latin typeface="Arial MT"/>
              <a:cs typeface="Arial MT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7873" y="4970450"/>
            <a:ext cx="3018828" cy="514286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362963" y="4829721"/>
            <a:ext cx="6586220" cy="12827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95">
                <a:latin typeface="Arial MT"/>
                <a:cs typeface="Arial MT"/>
              </a:rPr>
              <a:t>transistors</a:t>
            </a:r>
            <a:r>
              <a:rPr dirty="0" sz="4100" spc="-265">
                <a:latin typeface="Arial MT"/>
                <a:cs typeface="Arial MT"/>
              </a:rPr>
              <a:t> </a:t>
            </a:r>
            <a:r>
              <a:rPr dirty="0" sz="4100" spc="-20">
                <a:latin typeface="Arial MT"/>
                <a:cs typeface="Arial MT"/>
              </a:rPr>
              <a:t>vital</a:t>
            </a:r>
            <a:r>
              <a:rPr dirty="0" sz="4100" spc="-265">
                <a:latin typeface="Arial MT"/>
                <a:cs typeface="Arial MT"/>
              </a:rPr>
              <a:t> </a:t>
            </a:r>
            <a:r>
              <a:rPr dirty="0" sz="4100" spc="-25">
                <a:latin typeface="Arial MT"/>
                <a:cs typeface="Arial MT"/>
              </a:rPr>
              <a:t>in</a:t>
            </a:r>
            <a:endParaRPr sz="4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100" spc="-70">
                <a:latin typeface="Arial MT"/>
                <a:cs typeface="Arial MT"/>
              </a:rPr>
              <a:t>they</a:t>
            </a:r>
            <a:r>
              <a:rPr dirty="0" sz="4100" spc="-270">
                <a:latin typeface="Arial MT"/>
                <a:cs typeface="Arial MT"/>
              </a:rPr>
              <a:t> </a:t>
            </a:r>
            <a:r>
              <a:rPr dirty="0" sz="4100" spc="-120">
                <a:latin typeface="Arial MT"/>
                <a:cs typeface="Arial MT"/>
              </a:rPr>
              <a:t>represent</a:t>
            </a:r>
            <a:r>
              <a:rPr dirty="0" sz="4100" spc="-265">
                <a:latin typeface="Arial MT"/>
                <a:cs typeface="Arial MT"/>
              </a:rPr>
              <a:t> </a:t>
            </a:r>
            <a:r>
              <a:rPr dirty="0" sz="4100" spc="-45">
                <a:latin typeface="Arial MT"/>
                <a:cs typeface="Arial MT"/>
              </a:rPr>
              <a:t>binary</a:t>
            </a:r>
            <a:r>
              <a:rPr dirty="0" sz="4100" spc="-265">
                <a:latin typeface="Arial MT"/>
                <a:cs typeface="Arial MT"/>
              </a:rPr>
              <a:t> </a:t>
            </a:r>
            <a:r>
              <a:rPr dirty="0" sz="4100" spc="-170">
                <a:latin typeface="Arial MT"/>
                <a:cs typeface="Arial MT"/>
              </a:rPr>
              <a:t>states</a:t>
            </a:r>
            <a:r>
              <a:rPr dirty="0" sz="4100" spc="-270">
                <a:latin typeface="Arial MT"/>
                <a:cs typeface="Arial MT"/>
              </a:rPr>
              <a:t> </a:t>
            </a:r>
            <a:r>
              <a:rPr dirty="0" sz="4100" spc="-25">
                <a:latin typeface="Arial MT"/>
                <a:cs typeface="Arial MT"/>
              </a:rPr>
              <a:t>of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065770" y="5712803"/>
            <a:ext cx="523875" cy="288925"/>
          </a:xfrm>
          <a:custGeom>
            <a:avLst/>
            <a:gdLst/>
            <a:ahLst/>
            <a:cxnLst/>
            <a:rect l="l" t="t" r="r" b="b"/>
            <a:pathLst>
              <a:path w="523875" h="288925">
                <a:moveTo>
                  <a:pt x="127635" y="0"/>
                </a:moveTo>
                <a:lnTo>
                  <a:pt x="79323" y="9713"/>
                </a:lnTo>
                <a:lnTo>
                  <a:pt x="37984" y="38404"/>
                </a:lnTo>
                <a:lnTo>
                  <a:pt x="17604" y="67144"/>
                </a:lnTo>
                <a:lnTo>
                  <a:pt x="17526" y="67271"/>
                </a:lnTo>
                <a:lnTo>
                  <a:pt x="9858" y="84336"/>
                </a:lnTo>
                <a:lnTo>
                  <a:pt x="4381" y="102898"/>
                </a:lnTo>
                <a:lnTo>
                  <a:pt x="1095" y="122961"/>
                </a:lnTo>
                <a:lnTo>
                  <a:pt x="0" y="144526"/>
                </a:lnTo>
                <a:lnTo>
                  <a:pt x="1095" y="166343"/>
                </a:lnTo>
                <a:lnTo>
                  <a:pt x="9858" y="205033"/>
                </a:lnTo>
                <a:lnTo>
                  <a:pt x="38079" y="250202"/>
                </a:lnTo>
                <a:lnTo>
                  <a:pt x="79387" y="278697"/>
                </a:lnTo>
                <a:lnTo>
                  <a:pt x="127635" y="288417"/>
                </a:lnTo>
                <a:lnTo>
                  <a:pt x="144275" y="287336"/>
                </a:lnTo>
                <a:lnTo>
                  <a:pt x="190436" y="271145"/>
                </a:lnTo>
                <a:lnTo>
                  <a:pt x="227726" y="236972"/>
                </a:lnTo>
                <a:lnTo>
                  <a:pt x="229185" y="234696"/>
                </a:lnTo>
                <a:lnTo>
                  <a:pt x="127635" y="234696"/>
                </a:lnTo>
                <a:lnTo>
                  <a:pt x="118364" y="234031"/>
                </a:lnTo>
                <a:lnTo>
                  <a:pt x="80319" y="211032"/>
                </a:lnTo>
                <a:lnTo>
                  <a:pt x="63661" y="170746"/>
                </a:lnTo>
                <a:lnTo>
                  <a:pt x="61518" y="144526"/>
                </a:lnTo>
                <a:lnTo>
                  <a:pt x="62054" y="131095"/>
                </a:lnTo>
                <a:lnTo>
                  <a:pt x="74827" y="86489"/>
                </a:lnTo>
                <a:lnTo>
                  <a:pt x="109702" y="56472"/>
                </a:lnTo>
                <a:lnTo>
                  <a:pt x="127635" y="53721"/>
                </a:lnTo>
                <a:lnTo>
                  <a:pt x="228936" y="53721"/>
                </a:lnTo>
                <a:lnTo>
                  <a:pt x="227774" y="51872"/>
                </a:lnTo>
                <a:lnTo>
                  <a:pt x="190436" y="17272"/>
                </a:lnTo>
                <a:lnTo>
                  <a:pt x="144275" y="1078"/>
                </a:lnTo>
                <a:lnTo>
                  <a:pt x="127635" y="0"/>
                </a:lnTo>
                <a:close/>
              </a:path>
              <a:path w="523875" h="288925">
                <a:moveTo>
                  <a:pt x="228936" y="53721"/>
                </a:moveTo>
                <a:lnTo>
                  <a:pt x="127635" y="53721"/>
                </a:lnTo>
                <a:lnTo>
                  <a:pt x="137079" y="54408"/>
                </a:lnTo>
                <a:lnTo>
                  <a:pt x="145961" y="56472"/>
                </a:lnTo>
                <a:lnTo>
                  <a:pt x="180898" y="86489"/>
                </a:lnTo>
                <a:lnTo>
                  <a:pt x="193728" y="131095"/>
                </a:lnTo>
                <a:lnTo>
                  <a:pt x="194271" y="144526"/>
                </a:lnTo>
                <a:lnTo>
                  <a:pt x="193728" y="158115"/>
                </a:lnTo>
                <a:lnTo>
                  <a:pt x="180898" y="202686"/>
                </a:lnTo>
                <a:lnTo>
                  <a:pt x="146027" y="232040"/>
                </a:lnTo>
                <a:lnTo>
                  <a:pt x="127635" y="234696"/>
                </a:lnTo>
                <a:lnTo>
                  <a:pt x="229185" y="234696"/>
                </a:lnTo>
                <a:lnTo>
                  <a:pt x="250805" y="186512"/>
                </a:lnTo>
                <a:lnTo>
                  <a:pt x="255282" y="144526"/>
                </a:lnTo>
                <a:lnTo>
                  <a:pt x="254166" y="122961"/>
                </a:lnTo>
                <a:lnTo>
                  <a:pt x="250822" y="102898"/>
                </a:lnTo>
                <a:lnTo>
                  <a:pt x="245247" y="84336"/>
                </a:lnTo>
                <a:lnTo>
                  <a:pt x="237434" y="67271"/>
                </a:lnTo>
                <a:lnTo>
                  <a:pt x="237375" y="67144"/>
                </a:lnTo>
                <a:lnTo>
                  <a:pt x="228936" y="53721"/>
                </a:lnTo>
                <a:close/>
              </a:path>
              <a:path w="523875" h="288925">
                <a:moveTo>
                  <a:pt x="355028" y="6273"/>
                </a:moveTo>
                <a:lnTo>
                  <a:pt x="302717" y="6273"/>
                </a:lnTo>
                <a:lnTo>
                  <a:pt x="302717" y="282143"/>
                </a:lnTo>
                <a:lnTo>
                  <a:pt x="362191" y="282143"/>
                </a:lnTo>
                <a:lnTo>
                  <a:pt x="362191" y="89789"/>
                </a:lnTo>
                <a:lnTo>
                  <a:pt x="370287" y="82054"/>
                </a:lnTo>
                <a:lnTo>
                  <a:pt x="407687" y="57526"/>
                </a:lnTo>
                <a:lnTo>
                  <a:pt x="424091" y="55257"/>
                </a:lnTo>
                <a:lnTo>
                  <a:pt x="515315" y="55257"/>
                </a:lnTo>
                <a:lnTo>
                  <a:pt x="512353" y="46926"/>
                </a:lnTo>
                <a:lnTo>
                  <a:pt x="350469" y="46926"/>
                </a:lnTo>
                <a:lnTo>
                  <a:pt x="354860" y="7774"/>
                </a:lnTo>
                <a:lnTo>
                  <a:pt x="354921" y="7227"/>
                </a:lnTo>
                <a:lnTo>
                  <a:pt x="355028" y="6273"/>
                </a:lnTo>
                <a:close/>
              </a:path>
              <a:path w="523875" h="288925">
                <a:moveTo>
                  <a:pt x="515315" y="55257"/>
                </a:moveTo>
                <a:lnTo>
                  <a:pt x="424091" y="55257"/>
                </a:lnTo>
                <a:lnTo>
                  <a:pt x="433899" y="56081"/>
                </a:lnTo>
                <a:lnTo>
                  <a:pt x="442220" y="58551"/>
                </a:lnTo>
                <a:lnTo>
                  <a:pt x="463037" y="99295"/>
                </a:lnTo>
                <a:lnTo>
                  <a:pt x="463613" y="114604"/>
                </a:lnTo>
                <a:lnTo>
                  <a:pt x="463613" y="282143"/>
                </a:lnTo>
                <a:lnTo>
                  <a:pt x="523595" y="282143"/>
                </a:lnTo>
                <a:lnTo>
                  <a:pt x="523595" y="109867"/>
                </a:lnTo>
                <a:lnTo>
                  <a:pt x="522329" y="86496"/>
                </a:lnTo>
                <a:lnTo>
                  <a:pt x="522261" y="85240"/>
                </a:lnTo>
                <a:lnTo>
                  <a:pt x="518258" y="63538"/>
                </a:lnTo>
                <a:lnTo>
                  <a:pt x="515315" y="55257"/>
                </a:lnTo>
                <a:close/>
              </a:path>
              <a:path w="523875" h="288925">
                <a:moveTo>
                  <a:pt x="435089" y="0"/>
                </a:moveTo>
                <a:lnTo>
                  <a:pt x="395498" y="7774"/>
                </a:lnTo>
                <a:lnTo>
                  <a:pt x="357344" y="37127"/>
                </a:lnTo>
                <a:lnTo>
                  <a:pt x="350469" y="46926"/>
                </a:lnTo>
                <a:lnTo>
                  <a:pt x="512353" y="46926"/>
                </a:lnTo>
                <a:lnTo>
                  <a:pt x="474838" y="7227"/>
                </a:lnTo>
                <a:lnTo>
                  <a:pt x="435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678923" y="5592838"/>
            <a:ext cx="593090" cy="408940"/>
          </a:xfrm>
          <a:custGeom>
            <a:avLst/>
            <a:gdLst/>
            <a:ahLst/>
            <a:cxnLst/>
            <a:rect l="l" t="t" r="r" b="b"/>
            <a:pathLst>
              <a:path w="593090" h="408939">
                <a:moveTo>
                  <a:pt x="127635" y="119964"/>
                </a:moveTo>
                <a:lnTo>
                  <a:pt x="79312" y="129677"/>
                </a:lnTo>
                <a:lnTo>
                  <a:pt x="37980" y="158369"/>
                </a:lnTo>
                <a:lnTo>
                  <a:pt x="9847" y="204300"/>
                </a:lnTo>
                <a:lnTo>
                  <a:pt x="1093" y="242925"/>
                </a:lnTo>
                <a:lnTo>
                  <a:pt x="0" y="264490"/>
                </a:lnTo>
                <a:lnTo>
                  <a:pt x="1093" y="286307"/>
                </a:lnTo>
                <a:lnTo>
                  <a:pt x="9847" y="324997"/>
                </a:lnTo>
                <a:lnTo>
                  <a:pt x="38073" y="370166"/>
                </a:lnTo>
                <a:lnTo>
                  <a:pt x="79382" y="398662"/>
                </a:lnTo>
                <a:lnTo>
                  <a:pt x="127635" y="408381"/>
                </a:lnTo>
                <a:lnTo>
                  <a:pt x="144268" y="407300"/>
                </a:lnTo>
                <a:lnTo>
                  <a:pt x="190436" y="391109"/>
                </a:lnTo>
                <a:lnTo>
                  <a:pt x="227726" y="356937"/>
                </a:lnTo>
                <a:lnTo>
                  <a:pt x="229185" y="354660"/>
                </a:lnTo>
                <a:lnTo>
                  <a:pt x="127635" y="354660"/>
                </a:lnTo>
                <a:lnTo>
                  <a:pt x="118364" y="353996"/>
                </a:lnTo>
                <a:lnTo>
                  <a:pt x="80316" y="330996"/>
                </a:lnTo>
                <a:lnTo>
                  <a:pt x="63649" y="290710"/>
                </a:lnTo>
                <a:lnTo>
                  <a:pt x="61506" y="264490"/>
                </a:lnTo>
                <a:lnTo>
                  <a:pt x="62041" y="251059"/>
                </a:lnTo>
                <a:lnTo>
                  <a:pt x="74822" y="206453"/>
                </a:lnTo>
                <a:lnTo>
                  <a:pt x="109701" y="176436"/>
                </a:lnTo>
                <a:lnTo>
                  <a:pt x="127635" y="173685"/>
                </a:lnTo>
                <a:lnTo>
                  <a:pt x="228936" y="173685"/>
                </a:lnTo>
                <a:lnTo>
                  <a:pt x="227774" y="171836"/>
                </a:lnTo>
                <a:lnTo>
                  <a:pt x="190436" y="137236"/>
                </a:lnTo>
                <a:lnTo>
                  <a:pt x="144268" y="121043"/>
                </a:lnTo>
                <a:lnTo>
                  <a:pt x="127635" y="119964"/>
                </a:lnTo>
                <a:close/>
              </a:path>
              <a:path w="593090" h="408939">
                <a:moveTo>
                  <a:pt x="228936" y="173685"/>
                </a:moveTo>
                <a:lnTo>
                  <a:pt x="127635" y="173685"/>
                </a:lnTo>
                <a:lnTo>
                  <a:pt x="137079" y="174373"/>
                </a:lnTo>
                <a:lnTo>
                  <a:pt x="145961" y="176436"/>
                </a:lnTo>
                <a:lnTo>
                  <a:pt x="180886" y="206453"/>
                </a:lnTo>
                <a:lnTo>
                  <a:pt x="193728" y="251059"/>
                </a:lnTo>
                <a:lnTo>
                  <a:pt x="194271" y="264490"/>
                </a:lnTo>
                <a:lnTo>
                  <a:pt x="193728" y="278079"/>
                </a:lnTo>
                <a:lnTo>
                  <a:pt x="180886" y="322651"/>
                </a:lnTo>
                <a:lnTo>
                  <a:pt x="146018" y="352004"/>
                </a:lnTo>
                <a:lnTo>
                  <a:pt x="127635" y="354660"/>
                </a:lnTo>
                <a:lnTo>
                  <a:pt x="229185" y="354660"/>
                </a:lnTo>
                <a:lnTo>
                  <a:pt x="250805" y="306476"/>
                </a:lnTo>
                <a:lnTo>
                  <a:pt x="255282" y="264490"/>
                </a:lnTo>
                <a:lnTo>
                  <a:pt x="254166" y="242925"/>
                </a:lnTo>
                <a:lnTo>
                  <a:pt x="250822" y="222862"/>
                </a:lnTo>
                <a:lnTo>
                  <a:pt x="245247" y="204300"/>
                </a:lnTo>
                <a:lnTo>
                  <a:pt x="237434" y="187236"/>
                </a:lnTo>
                <a:lnTo>
                  <a:pt x="237375" y="187109"/>
                </a:lnTo>
                <a:lnTo>
                  <a:pt x="228936" y="173685"/>
                </a:lnTo>
                <a:close/>
              </a:path>
              <a:path w="593090" h="408939">
                <a:moveTo>
                  <a:pt x="367398" y="179438"/>
                </a:moveTo>
                <a:lnTo>
                  <a:pt x="307416" y="179438"/>
                </a:lnTo>
                <a:lnTo>
                  <a:pt x="307416" y="402107"/>
                </a:lnTo>
                <a:lnTo>
                  <a:pt x="367398" y="402107"/>
                </a:lnTo>
                <a:lnTo>
                  <a:pt x="367398" y="179438"/>
                </a:lnTo>
                <a:close/>
              </a:path>
              <a:path w="593090" h="408939">
                <a:moveTo>
                  <a:pt x="516178" y="179438"/>
                </a:moveTo>
                <a:lnTo>
                  <a:pt x="456196" y="179438"/>
                </a:lnTo>
                <a:lnTo>
                  <a:pt x="456196" y="402107"/>
                </a:lnTo>
                <a:lnTo>
                  <a:pt x="516178" y="402107"/>
                </a:lnTo>
                <a:lnTo>
                  <a:pt x="516178" y="179438"/>
                </a:lnTo>
                <a:close/>
              </a:path>
              <a:path w="593090" h="408939">
                <a:moveTo>
                  <a:pt x="398145" y="0"/>
                </a:moveTo>
                <a:lnTo>
                  <a:pt x="390042" y="0"/>
                </a:lnTo>
                <a:lnTo>
                  <a:pt x="377005" y="735"/>
                </a:lnTo>
                <a:lnTo>
                  <a:pt x="335334" y="18163"/>
                </a:lnTo>
                <a:lnTo>
                  <a:pt x="312437" y="55348"/>
                </a:lnTo>
                <a:lnTo>
                  <a:pt x="307416" y="93103"/>
                </a:lnTo>
                <a:lnTo>
                  <a:pt x="307416" y="127127"/>
                </a:lnTo>
                <a:lnTo>
                  <a:pt x="272884" y="129679"/>
                </a:lnTo>
                <a:lnTo>
                  <a:pt x="272884" y="179438"/>
                </a:lnTo>
                <a:lnTo>
                  <a:pt x="421665" y="179438"/>
                </a:lnTo>
                <a:lnTo>
                  <a:pt x="421665" y="129679"/>
                </a:lnTo>
                <a:lnTo>
                  <a:pt x="422402" y="129679"/>
                </a:lnTo>
                <a:lnTo>
                  <a:pt x="422402" y="126238"/>
                </a:lnTo>
                <a:lnTo>
                  <a:pt x="367398" y="126238"/>
                </a:lnTo>
                <a:lnTo>
                  <a:pt x="367419" y="93103"/>
                </a:lnTo>
                <a:lnTo>
                  <a:pt x="378358" y="56362"/>
                </a:lnTo>
                <a:lnTo>
                  <a:pt x="384797" y="53200"/>
                </a:lnTo>
                <a:lnTo>
                  <a:pt x="432551" y="53200"/>
                </a:lnTo>
                <a:lnTo>
                  <a:pt x="444017" y="13169"/>
                </a:lnTo>
                <a:lnTo>
                  <a:pt x="406107" y="889"/>
                </a:lnTo>
                <a:lnTo>
                  <a:pt x="398145" y="0"/>
                </a:lnTo>
                <a:close/>
              </a:path>
              <a:path w="593090" h="408939">
                <a:moveTo>
                  <a:pt x="546925" y="0"/>
                </a:moveTo>
                <a:lnTo>
                  <a:pt x="538822" y="0"/>
                </a:lnTo>
                <a:lnTo>
                  <a:pt x="525780" y="735"/>
                </a:lnTo>
                <a:lnTo>
                  <a:pt x="484120" y="18163"/>
                </a:lnTo>
                <a:lnTo>
                  <a:pt x="461217" y="55348"/>
                </a:lnTo>
                <a:lnTo>
                  <a:pt x="456196" y="93103"/>
                </a:lnTo>
                <a:lnTo>
                  <a:pt x="456196" y="127127"/>
                </a:lnTo>
                <a:lnTo>
                  <a:pt x="421665" y="129679"/>
                </a:lnTo>
                <a:lnTo>
                  <a:pt x="421665" y="179438"/>
                </a:lnTo>
                <a:lnTo>
                  <a:pt x="422402" y="179438"/>
                </a:lnTo>
                <a:lnTo>
                  <a:pt x="422402" y="129679"/>
                </a:lnTo>
                <a:lnTo>
                  <a:pt x="571182" y="129679"/>
                </a:lnTo>
                <a:lnTo>
                  <a:pt x="571182" y="126238"/>
                </a:lnTo>
                <a:lnTo>
                  <a:pt x="516178" y="126238"/>
                </a:lnTo>
                <a:lnTo>
                  <a:pt x="516200" y="93103"/>
                </a:lnTo>
                <a:lnTo>
                  <a:pt x="527138" y="56362"/>
                </a:lnTo>
                <a:lnTo>
                  <a:pt x="533577" y="53200"/>
                </a:lnTo>
                <a:lnTo>
                  <a:pt x="581332" y="53200"/>
                </a:lnTo>
                <a:lnTo>
                  <a:pt x="592797" y="13169"/>
                </a:lnTo>
                <a:lnTo>
                  <a:pt x="554901" y="889"/>
                </a:lnTo>
                <a:lnTo>
                  <a:pt x="546925" y="0"/>
                </a:lnTo>
                <a:close/>
              </a:path>
              <a:path w="593090" h="408939">
                <a:moveTo>
                  <a:pt x="571182" y="129679"/>
                </a:moveTo>
                <a:lnTo>
                  <a:pt x="422402" y="129679"/>
                </a:lnTo>
                <a:lnTo>
                  <a:pt x="422402" y="179438"/>
                </a:lnTo>
                <a:lnTo>
                  <a:pt x="571182" y="179438"/>
                </a:lnTo>
                <a:lnTo>
                  <a:pt x="571182" y="129679"/>
                </a:lnTo>
                <a:close/>
              </a:path>
              <a:path w="593090" h="408939">
                <a:moveTo>
                  <a:pt x="432551" y="53200"/>
                </a:moveTo>
                <a:lnTo>
                  <a:pt x="397421" y="53200"/>
                </a:lnTo>
                <a:lnTo>
                  <a:pt x="401548" y="53581"/>
                </a:lnTo>
                <a:lnTo>
                  <a:pt x="405650" y="54356"/>
                </a:lnTo>
                <a:lnTo>
                  <a:pt x="409437" y="55348"/>
                </a:lnTo>
                <a:lnTo>
                  <a:pt x="414662" y="57299"/>
                </a:lnTo>
                <a:lnTo>
                  <a:pt x="421329" y="60206"/>
                </a:lnTo>
                <a:lnTo>
                  <a:pt x="429437" y="64071"/>
                </a:lnTo>
                <a:lnTo>
                  <a:pt x="432442" y="53581"/>
                </a:lnTo>
                <a:lnTo>
                  <a:pt x="432551" y="53200"/>
                </a:lnTo>
                <a:close/>
              </a:path>
              <a:path w="593090" h="408939">
                <a:moveTo>
                  <a:pt x="581332" y="53200"/>
                </a:moveTo>
                <a:lnTo>
                  <a:pt x="546201" y="53200"/>
                </a:lnTo>
                <a:lnTo>
                  <a:pt x="550329" y="53581"/>
                </a:lnTo>
                <a:lnTo>
                  <a:pt x="554418" y="54356"/>
                </a:lnTo>
                <a:lnTo>
                  <a:pt x="558212" y="55348"/>
                </a:lnTo>
                <a:lnTo>
                  <a:pt x="563441" y="57299"/>
                </a:lnTo>
                <a:lnTo>
                  <a:pt x="570109" y="60206"/>
                </a:lnTo>
                <a:lnTo>
                  <a:pt x="578218" y="64071"/>
                </a:lnTo>
                <a:lnTo>
                  <a:pt x="581222" y="53581"/>
                </a:lnTo>
                <a:lnTo>
                  <a:pt x="581332" y="53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339581" y="4829721"/>
            <a:ext cx="2033905" cy="1282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3380" marR="5080" indent="-361315">
              <a:lnSpc>
                <a:spcPct val="100600"/>
              </a:lnSpc>
              <a:spcBef>
                <a:spcPts val="95"/>
              </a:spcBef>
              <a:tabLst>
                <a:tab pos="1893570" algn="l"/>
              </a:tabLst>
            </a:pPr>
            <a:r>
              <a:rPr dirty="0" sz="4100" spc="-155">
                <a:latin typeface="Arial MT"/>
                <a:cs typeface="Arial MT"/>
              </a:rPr>
              <a:t>,</a:t>
            </a:r>
            <a:r>
              <a:rPr dirty="0" sz="4100" spc="-310">
                <a:latin typeface="Arial MT"/>
                <a:cs typeface="Arial MT"/>
              </a:rPr>
              <a:t> </a:t>
            </a:r>
            <a:r>
              <a:rPr dirty="0" sz="4100" spc="-10">
                <a:latin typeface="Arial MT"/>
                <a:cs typeface="Arial MT"/>
              </a:rPr>
              <a:t>where </a:t>
            </a:r>
            <a:r>
              <a:rPr dirty="0" sz="4100" spc="-25">
                <a:latin typeface="Arial MT"/>
                <a:cs typeface="Arial MT"/>
              </a:rPr>
              <a:t>and</a:t>
            </a:r>
            <a:r>
              <a:rPr dirty="0" sz="4100">
                <a:latin typeface="Arial MT"/>
                <a:cs typeface="Arial MT"/>
              </a:rPr>
              <a:t>	</a:t>
            </a:r>
            <a:r>
              <a:rPr dirty="0" sz="4100" spc="-180">
                <a:latin typeface="Arial MT"/>
                <a:cs typeface="Arial MT"/>
              </a:rPr>
              <a:t>.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1709" y="1"/>
            <a:ext cx="5876290" cy="1028700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5" name="object 5" descr="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9"/>
                  </a:lnTo>
                  <a:lnTo>
                    <a:pt x="745314" y="580204"/>
                  </a:lnTo>
                  <a:lnTo>
                    <a:pt x="707659" y="607559"/>
                  </a:lnTo>
                  <a:lnTo>
                    <a:pt x="672171" y="637964"/>
                  </a:lnTo>
                  <a:lnTo>
                    <a:pt x="639149" y="671109"/>
                  </a:lnTo>
                  <a:lnTo>
                    <a:pt x="608893" y="706685"/>
                  </a:lnTo>
                  <a:lnTo>
                    <a:pt x="581701" y="744383"/>
                  </a:lnTo>
                  <a:lnTo>
                    <a:pt x="557872" y="783893"/>
                  </a:lnTo>
                  <a:lnTo>
                    <a:pt x="537705" y="824905"/>
                  </a:lnTo>
                  <a:lnTo>
                    <a:pt x="521499" y="867110"/>
                  </a:lnTo>
                  <a:lnTo>
                    <a:pt x="509553" y="910199"/>
                  </a:lnTo>
                  <a:lnTo>
                    <a:pt x="502166" y="953862"/>
                  </a:lnTo>
                  <a:lnTo>
                    <a:pt x="499637" y="997790"/>
                  </a:lnTo>
                  <a:lnTo>
                    <a:pt x="497109" y="953862"/>
                  </a:lnTo>
                  <a:lnTo>
                    <a:pt x="489724" y="910199"/>
                  </a:lnTo>
                  <a:lnTo>
                    <a:pt x="477781" y="867110"/>
                  </a:lnTo>
                  <a:lnTo>
                    <a:pt x="461582" y="824905"/>
                  </a:lnTo>
                  <a:lnTo>
                    <a:pt x="441425" y="783893"/>
                  </a:lnTo>
                  <a:lnTo>
                    <a:pt x="417610" y="744383"/>
                  </a:lnTo>
                  <a:lnTo>
                    <a:pt x="390437" y="706685"/>
                  </a:lnTo>
                  <a:lnTo>
                    <a:pt x="360207" y="671109"/>
                  </a:lnTo>
                  <a:lnTo>
                    <a:pt x="327219" y="637964"/>
                  </a:lnTo>
                  <a:lnTo>
                    <a:pt x="291772" y="607559"/>
                  </a:lnTo>
                  <a:lnTo>
                    <a:pt x="254167" y="580204"/>
                  </a:lnTo>
                  <a:lnTo>
                    <a:pt x="214703" y="556209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0170007" y="0"/>
            <a:ext cx="2239645" cy="4458970"/>
            <a:chOff x="10170007" y="0"/>
            <a:chExt cx="2239645" cy="4458970"/>
          </a:xfrm>
        </p:grpSpPr>
        <p:sp>
          <p:nvSpPr>
            <p:cNvPr id="8" name="object 8" descr=""/>
            <p:cNvSpPr/>
            <p:nvPr/>
          </p:nvSpPr>
          <p:spPr>
            <a:xfrm>
              <a:off x="10170007" y="0"/>
              <a:ext cx="2239645" cy="4458970"/>
            </a:xfrm>
            <a:custGeom>
              <a:avLst/>
              <a:gdLst/>
              <a:ahLst/>
              <a:cxnLst/>
              <a:rect l="l" t="t" r="r" b="b"/>
              <a:pathLst>
                <a:path w="2239645" h="445897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8461"/>
                  </a:lnTo>
                  <a:lnTo>
                    <a:pt x="582447" y="4458461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2"/>
                  </a:lnTo>
                  <a:lnTo>
                    <a:pt x="582447" y="3370262"/>
                  </a:lnTo>
                  <a:lnTo>
                    <a:pt x="582447" y="3351542"/>
                  </a:lnTo>
                  <a:close/>
                </a:path>
                <a:path w="2239645" h="445897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9645" h="4458970">
                  <a:moveTo>
                    <a:pt x="582447" y="3370262"/>
                  </a:moveTo>
                  <a:lnTo>
                    <a:pt x="552208" y="3370262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2"/>
                  </a:lnTo>
                  <a:close/>
                </a:path>
                <a:path w="2239645" h="4458970">
                  <a:moveTo>
                    <a:pt x="1136815" y="2245639"/>
                  </a:moveTo>
                  <a:lnTo>
                    <a:pt x="1106576" y="2245639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2"/>
                  </a:lnTo>
                  <a:lnTo>
                    <a:pt x="1136815" y="2797162"/>
                  </a:lnTo>
                  <a:lnTo>
                    <a:pt x="1136815" y="2791396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9"/>
                  </a:lnTo>
                  <a:close/>
                </a:path>
                <a:path w="2239645" h="4458970">
                  <a:moveTo>
                    <a:pt x="582447" y="2797162"/>
                  </a:moveTo>
                  <a:lnTo>
                    <a:pt x="552208" y="2797162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6"/>
                  </a:lnTo>
                  <a:lnTo>
                    <a:pt x="582447" y="3298266"/>
                  </a:lnTo>
                  <a:lnTo>
                    <a:pt x="582447" y="2797162"/>
                  </a:lnTo>
                  <a:close/>
                </a:path>
                <a:path w="2239645" h="4458970">
                  <a:moveTo>
                    <a:pt x="1131061" y="2797162"/>
                  </a:moveTo>
                  <a:lnTo>
                    <a:pt x="1087856" y="2797162"/>
                  </a:lnTo>
                  <a:lnTo>
                    <a:pt x="582447" y="3298266"/>
                  </a:lnTo>
                  <a:lnTo>
                    <a:pt x="625829" y="3298266"/>
                  </a:lnTo>
                  <a:lnTo>
                    <a:pt x="1131061" y="2797162"/>
                  </a:lnTo>
                  <a:close/>
                </a:path>
                <a:path w="2239645" h="445897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9"/>
                  </a:lnTo>
                  <a:lnTo>
                    <a:pt x="1689747" y="2245639"/>
                  </a:lnTo>
                  <a:lnTo>
                    <a:pt x="1689747" y="1691258"/>
                  </a:lnTo>
                  <a:close/>
                </a:path>
                <a:path w="2239645" h="4458970">
                  <a:moveTo>
                    <a:pt x="1689747" y="2245639"/>
                  </a:moveTo>
                  <a:lnTo>
                    <a:pt x="1646554" y="2245639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9"/>
                  </a:lnTo>
                  <a:close/>
                </a:path>
                <a:path w="2239645" h="4458970">
                  <a:moveTo>
                    <a:pt x="2239162" y="0"/>
                  </a:moveTo>
                  <a:lnTo>
                    <a:pt x="1660943" y="0"/>
                  </a:lnTo>
                  <a:lnTo>
                    <a:pt x="1106576" y="553669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20"/>
                  </a:lnTo>
                  <a:lnTo>
                    <a:pt x="1106576" y="1661020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9162" y="1691258"/>
                  </a:lnTo>
                  <a:lnTo>
                    <a:pt x="2239162" y="1106627"/>
                  </a:lnTo>
                  <a:lnTo>
                    <a:pt x="1136815" y="1106627"/>
                  </a:lnTo>
                  <a:lnTo>
                    <a:pt x="1136815" y="583907"/>
                  </a:lnTo>
                  <a:lnTo>
                    <a:pt x="2239162" y="583907"/>
                  </a:lnTo>
                  <a:lnTo>
                    <a:pt x="2239162" y="553669"/>
                  </a:lnTo>
                  <a:lnTo>
                    <a:pt x="1148333" y="553669"/>
                  </a:lnTo>
                  <a:lnTo>
                    <a:pt x="1660944" y="42481"/>
                  </a:lnTo>
                  <a:lnTo>
                    <a:pt x="1689747" y="42481"/>
                  </a:lnTo>
                  <a:lnTo>
                    <a:pt x="1689747" y="29514"/>
                  </a:lnTo>
                  <a:lnTo>
                    <a:pt x="2239162" y="29514"/>
                  </a:lnTo>
                  <a:lnTo>
                    <a:pt x="2239162" y="0"/>
                  </a:lnTo>
                  <a:close/>
                </a:path>
                <a:path w="2239645" h="445897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20"/>
                  </a:lnTo>
                  <a:lnTo>
                    <a:pt x="1689747" y="1661020"/>
                  </a:lnTo>
                  <a:lnTo>
                    <a:pt x="1689747" y="1136865"/>
                  </a:lnTo>
                  <a:close/>
                </a:path>
                <a:path w="2239645" h="445897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7"/>
                  </a:lnTo>
                  <a:lnTo>
                    <a:pt x="1689747" y="1106627"/>
                  </a:lnTo>
                  <a:lnTo>
                    <a:pt x="1689747" y="583907"/>
                  </a:lnTo>
                  <a:close/>
                </a:path>
                <a:path w="2239645" h="4458970">
                  <a:moveTo>
                    <a:pt x="1689747" y="42481"/>
                  </a:moveTo>
                  <a:lnTo>
                    <a:pt x="1660944" y="42481"/>
                  </a:lnTo>
                  <a:lnTo>
                    <a:pt x="1660944" y="553669"/>
                  </a:lnTo>
                  <a:lnTo>
                    <a:pt x="1689747" y="553669"/>
                  </a:lnTo>
                  <a:lnTo>
                    <a:pt x="1689747" y="42481"/>
                  </a:lnTo>
                  <a:close/>
                </a:path>
                <a:path w="2239645" h="4458970">
                  <a:moveTo>
                    <a:pt x="2239162" y="29514"/>
                  </a:moveTo>
                  <a:lnTo>
                    <a:pt x="2212441" y="29514"/>
                  </a:lnTo>
                  <a:lnTo>
                    <a:pt x="2212441" y="553669"/>
                  </a:lnTo>
                  <a:lnTo>
                    <a:pt x="2239162" y="553669"/>
                  </a:lnTo>
                  <a:lnTo>
                    <a:pt x="2239162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77994" y="2470340"/>
            <a:ext cx="7112000" cy="9455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0" spc="-830">
                <a:solidFill>
                  <a:srgbClr val="000000"/>
                </a:solidFill>
              </a:rPr>
              <a:t>Advantages</a:t>
            </a:r>
            <a:r>
              <a:rPr dirty="0" sz="6000" spc="-835">
                <a:solidFill>
                  <a:srgbClr val="000000"/>
                </a:solidFill>
              </a:rPr>
              <a:t> </a:t>
            </a:r>
            <a:r>
              <a:rPr dirty="0" sz="6000" spc="-595">
                <a:solidFill>
                  <a:srgbClr val="000000"/>
                </a:solidFill>
              </a:rPr>
              <a:t>of</a:t>
            </a:r>
            <a:r>
              <a:rPr dirty="0" sz="6000" spc="-830">
                <a:solidFill>
                  <a:srgbClr val="000000"/>
                </a:solidFill>
              </a:rPr>
              <a:t> </a:t>
            </a:r>
            <a:r>
              <a:rPr dirty="0" sz="6000" spc="-1275">
                <a:solidFill>
                  <a:srgbClr val="000000"/>
                </a:solidFill>
              </a:rPr>
              <a:t>T</a:t>
            </a:r>
            <a:r>
              <a:rPr dirty="0" sz="6000" spc="-930">
                <a:solidFill>
                  <a:srgbClr val="000000"/>
                </a:solidFill>
              </a:rPr>
              <a:t>r</a:t>
            </a:r>
            <a:r>
              <a:rPr dirty="0" sz="6000" spc="-765">
                <a:solidFill>
                  <a:srgbClr val="000000"/>
                </a:solidFill>
              </a:rPr>
              <a:t>ansis</a:t>
            </a:r>
            <a:r>
              <a:rPr dirty="0" sz="6000" spc="-855">
                <a:solidFill>
                  <a:srgbClr val="000000"/>
                </a:solidFill>
              </a:rPr>
              <a:t>t</a:t>
            </a:r>
            <a:r>
              <a:rPr dirty="0" sz="6000" spc="-765">
                <a:solidFill>
                  <a:srgbClr val="000000"/>
                </a:solidFill>
              </a:rPr>
              <a:t>ors</a:t>
            </a:r>
            <a:endParaRPr sz="6000"/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407" y="4937252"/>
            <a:ext cx="2538157" cy="44695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9522" y="4925276"/>
            <a:ext cx="4711839" cy="45892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9435084" y="4925276"/>
            <a:ext cx="811530" cy="467995"/>
          </a:xfrm>
          <a:custGeom>
            <a:avLst/>
            <a:gdLst/>
            <a:ahLst/>
            <a:cxnLst/>
            <a:rect l="l" t="t" r="r" b="b"/>
            <a:pathLst>
              <a:path w="811529" h="467995">
                <a:moveTo>
                  <a:pt x="54063" y="0"/>
                </a:moveTo>
                <a:lnTo>
                  <a:pt x="0" y="0"/>
                </a:lnTo>
                <a:lnTo>
                  <a:pt x="0" y="359854"/>
                </a:lnTo>
                <a:lnTo>
                  <a:pt x="54063" y="359854"/>
                </a:lnTo>
                <a:lnTo>
                  <a:pt x="54063" y="184988"/>
                </a:lnTo>
                <a:lnTo>
                  <a:pt x="61422" y="177956"/>
                </a:lnTo>
                <a:lnTo>
                  <a:pt x="95423" y="155659"/>
                </a:lnTo>
                <a:lnTo>
                  <a:pt x="110337" y="153593"/>
                </a:lnTo>
                <a:lnTo>
                  <a:pt x="193267" y="153593"/>
                </a:lnTo>
                <a:lnTo>
                  <a:pt x="189875" y="144050"/>
                </a:lnTo>
                <a:lnTo>
                  <a:pt x="181381" y="129641"/>
                </a:lnTo>
                <a:lnTo>
                  <a:pt x="181259" y="129514"/>
                </a:lnTo>
                <a:lnTo>
                  <a:pt x="53136" y="129514"/>
                </a:lnTo>
                <a:lnTo>
                  <a:pt x="53838" y="110421"/>
                </a:lnTo>
                <a:lnTo>
                  <a:pt x="53856" y="109935"/>
                </a:lnTo>
                <a:lnTo>
                  <a:pt x="53982" y="106500"/>
                </a:lnTo>
                <a:lnTo>
                  <a:pt x="54063" y="0"/>
                </a:lnTo>
                <a:close/>
              </a:path>
              <a:path w="811529" h="467995">
                <a:moveTo>
                  <a:pt x="193267" y="153593"/>
                </a:moveTo>
                <a:lnTo>
                  <a:pt x="110337" y="153593"/>
                </a:lnTo>
                <a:lnTo>
                  <a:pt x="119253" y="154341"/>
                </a:lnTo>
                <a:lnTo>
                  <a:pt x="126817" y="156586"/>
                </a:lnTo>
                <a:lnTo>
                  <a:pt x="145742" y="193625"/>
                </a:lnTo>
                <a:lnTo>
                  <a:pt x="146265" y="207543"/>
                </a:lnTo>
                <a:lnTo>
                  <a:pt x="146265" y="359854"/>
                </a:lnTo>
                <a:lnTo>
                  <a:pt x="200799" y="359854"/>
                </a:lnTo>
                <a:lnTo>
                  <a:pt x="200799" y="203238"/>
                </a:lnTo>
                <a:lnTo>
                  <a:pt x="199647" y="181989"/>
                </a:lnTo>
                <a:lnTo>
                  <a:pt x="199585" y="180849"/>
                </a:lnTo>
                <a:lnTo>
                  <a:pt x="195943" y="161120"/>
                </a:lnTo>
                <a:lnTo>
                  <a:pt x="193267" y="153593"/>
                </a:lnTo>
                <a:close/>
              </a:path>
              <a:path w="811529" h="467995">
                <a:moveTo>
                  <a:pt x="120332" y="103365"/>
                </a:moveTo>
                <a:lnTo>
                  <a:pt x="73939" y="115912"/>
                </a:lnTo>
                <a:lnTo>
                  <a:pt x="53136" y="129514"/>
                </a:lnTo>
                <a:lnTo>
                  <a:pt x="181259" y="129514"/>
                </a:lnTo>
                <a:lnTo>
                  <a:pt x="170328" y="118147"/>
                </a:lnTo>
                <a:lnTo>
                  <a:pt x="156467" y="109935"/>
                </a:lnTo>
                <a:lnTo>
                  <a:pt x="139801" y="105008"/>
                </a:lnTo>
                <a:lnTo>
                  <a:pt x="120332" y="103365"/>
                </a:lnTo>
                <a:close/>
              </a:path>
              <a:path w="811529" h="467995">
                <a:moveTo>
                  <a:pt x="284721" y="11976"/>
                </a:moveTo>
                <a:lnTo>
                  <a:pt x="251616" y="38476"/>
                </a:lnTo>
                <a:lnTo>
                  <a:pt x="251002" y="45224"/>
                </a:lnTo>
                <a:lnTo>
                  <a:pt x="251621" y="52432"/>
                </a:lnTo>
                <a:lnTo>
                  <a:pt x="284721" y="79286"/>
                </a:lnTo>
                <a:lnTo>
                  <a:pt x="291572" y="78699"/>
                </a:lnTo>
                <a:lnTo>
                  <a:pt x="318452" y="45224"/>
                </a:lnTo>
                <a:lnTo>
                  <a:pt x="317847" y="38476"/>
                </a:lnTo>
                <a:lnTo>
                  <a:pt x="284721" y="11976"/>
                </a:lnTo>
                <a:close/>
              </a:path>
              <a:path w="811529" h="467995">
                <a:moveTo>
                  <a:pt x="311238" y="109054"/>
                </a:moveTo>
                <a:lnTo>
                  <a:pt x="257175" y="109054"/>
                </a:lnTo>
                <a:lnTo>
                  <a:pt x="257175" y="359854"/>
                </a:lnTo>
                <a:lnTo>
                  <a:pt x="311238" y="359854"/>
                </a:lnTo>
                <a:lnTo>
                  <a:pt x="311238" y="109054"/>
                </a:lnTo>
                <a:close/>
              </a:path>
              <a:path w="811529" h="467995">
                <a:moveTo>
                  <a:pt x="465480" y="103365"/>
                </a:moveTo>
                <a:lnTo>
                  <a:pt x="458584" y="103365"/>
                </a:lnTo>
                <a:lnTo>
                  <a:pt x="445934" y="104077"/>
                </a:lnTo>
                <a:lnTo>
                  <a:pt x="400907" y="121034"/>
                </a:lnTo>
                <a:lnTo>
                  <a:pt x="370740" y="157660"/>
                </a:lnTo>
                <a:lnTo>
                  <a:pt x="364231" y="181754"/>
                </a:lnTo>
                <a:lnTo>
                  <a:pt x="364168" y="182077"/>
                </a:lnTo>
                <a:lnTo>
                  <a:pt x="363347" y="195681"/>
                </a:lnTo>
                <a:lnTo>
                  <a:pt x="363994" y="206940"/>
                </a:lnTo>
                <a:lnTo>
                  <a:pt x="365936" y="217571"/>
                </a:lnTo>
                <a:lnTo>
                  <a:pt x="389140" y="254855"/>
                </a:lnTo>
                <a:lnTo>
                  <a:pt x="395046" y="258191"/>
                </a:lnTo>
                <a:lnTo>
                  <a:pt x="388772" y="259829"/>
                </a:lnTo>
                <a:lnTo>
                  <a:pt x="368262" y="293563"/>
                </a:lnTo>
                <a:lnTo>
                  <a:pt x="367697" y="301650"/>
                </a:lnTo>
                <a:lnTo>
                  <a:pt x="367652" y="302298"/>
                </a:lnTo>
                <a:lnTo>
                  <a:pt x="384048" y="339953"/>
                </a:lnTo>
                <a:lnTo>
                  <a:pt x="390220" y="341299"/>
                </a:lnTo>
                <a:lnTo>
                  <a:pt x="382514" y="344683"/>
                </a:lnTo>
                <a:lnTo>
                  <a:pt x="356982" y="377615"/>
                </a:lnTo>
                <a:lnTo>
                  <a:pt x="354393" y="395198"/>
                </a:lnTo>
                <a:lnTo>
                  <a:pt x="355207" y="405664"/>
                </a:lnTo>
                <a:lnTo>
                  <a:pt x="355259" y="406342"/>
                </a:lnTo>
                <a:lnTo>
                  <a:pt x="375806" y="442259"/>
                </a:lnTo>
                <a:lnTo>
                  <a:pt x="417849" y="462815"/>
                </a:lnTo>
                <a:lnTo>
                  <a:pt x="459511" y="467525"/>
                </a:lnTo>
                <a:lnTo>
                  <a:pt x="477575" y="466762"/>
                </a:lnTo>
                <a:lnTo>
                  <a:pt x="524624" y="455320"/>
                </a:lnTo>
                <a:lnTo>
                  <a:pt x="559569" y="432471"/>
                </a:lnTo>
                <a:lnTo>
                  <a:pt x="568008" y="422998"/>
                </a:lnTo>
                <a:lnTo>
                  <a:pt x="464273" y="422998"/>
                </a:lnTo>
                <a:lnTo>
                  <a:pt x="450367" y="422417"/>
                </a:lnTo>
                <a:lnTo>
                  <a:pt x="413065" y="408793"/>
                </a:lnTo>
                <a:lnTo>
                  <a:pt x="404622" y="390436"/>
                </a:lnTo>
                <a:lnTo>
                  <a:pt x="404622" y="385165"/>
                </a:lnTo>
                <a:lnTo>
                  <a:pt x="406209" y="379666"/>
                </a:lnTo>
                <a:lnTo>
                  <a:pt x="412572" y="368185"/>
                </a:lnTo>
                <a:lnTo>
                  <a:pt x="416801" y="363423"/>
                </a:lnTo>
                <a:lnTo>
                  <a:pt x="422071" y="359625"/>
                </a:lnTo>
                <a:lnTo>
                  <a:pt x="581832" y="359625"/>
                </a:lnTo>
                <a:lnTo>
                  <a:pt x="578435" y="349118"/>
                </a:lnTo>
                <a:lnTo>
                  <a:pt x="548087" y="322098"/>
                </a:lnTo>
                <a:lnTo>
                  <a:pt x="532977" y="317358"/>
                </a:lnTo>
                <a:lnTo>
                  <a:pt x="533153" y="317358"/>
                </a:lnTo>
                <a:lnTo>
                  <a:pt x="515007" y="314421"/>
                </a:lnTo>
                <a:lnTo>
                  <a:pt x="494741" y="313461"/>
                </a:lnTo>
                <a:lnTo>
                  <a:pt x="448576" y="313461"/>
                </a:lnTo>
                <a:lnTo>
                  <a:pt x="439575" y="313163"/>
                </a:lnTo>
                <a:lnTo>
                  <a:pt x="417423" y="301650"/>
                </a:lnTo>
                <a:lnTo>
                  <a:pt x="417423" y="292417"/>
                </a:lnTo>
                <a:lnTo>
                  <a:pt x="418503" y="288544"/>
                </a:lnTo>
                <a:lnTo>
                  <a:pt x="420638" y="285497"/>
                </a:lnTo>
                <a:lnTo>
                  <a:pt x="422846" y="282257"/>
                </a:lnTo>
                <a:lnTo>
                  <a:pt x="424167" y="280479"/>
                </a:lnTo>
                <a:lnTo>
                  <a:pt x="424494" y="280207"/>
                </a:lnTo>
                <a:lnTo>
                  <a:pt x="494504" y="280207"/>
                </a:lnTo>
                <a:lnTo>
                  <a:pt x="505320" y="275323"/>
                </a:lnTo>
                <a:lnTo>
                  <a:pt x="539038" y="243928"/>
                </a:lnTo>
                <a:lnTo>
                  <a:pt x="539584" y="242887"/>
                </a:lnTo>
                <a:lnTo>
                  <a:pt x="450900" y="242887"/>
                </a:lnTo>
                <a:lnTo>
                  <a:pt x="443928" y="240982"/>
                </a:lnTo>
                <a:lnTo>
                  <a:pt x="418002" y="209467"/>
                </a:lnTo>
                <a:lnTo>
                  <a:pt x="417939" y="209256"/>
                </a:lnTo>
                <a:lnTo>
                  <a:pt x="416847" y="202708"/>
                </a:lnTo>
                <a:lnTo>
                  <a:pt x="416508" y="196151"/>
                </a:lnTo>
                <a:lnTo>
                  <a:pt x="416483" y="195681"/>
                </a:lnTo>
                <a:lnTo>
                  <a:pt x="417255" y="185056"/>
                </a:lnTo>
                <a:lnTo>
                  <a:pt x="442418" y="151874"/>
                </a:lnTo>
                <a:lnTo>
                  <a:pt x="458584" y="148818"/>
                </a:lnTo>
                <a:lnTo>
                  <a:pt x="580313" y="148818"/>
                </a:lnTo>
                <a:lnTo>
                  <a:pt x="580313" y="109054"/>
                </a:lnTo>
                <a:lnTo>
                  <a:pt x="492417" y="109054"/>
                </a:lnTo>
                <a:lnTo>
                  <a:pt x="489242" y="107746"/>
                </a:lnTo>
                <a:lnTo>
                  <a:pt x="484505" y="106464"/>
                </a:lnTo>
                <a:lnTo>
                  <a:pt x="472485" y="104077"/>
                </a:lnTo>
                <a:lnTo>
                  <a:pt x="472978" y="104077"/>
                </a:lnTo>
                <a:lnTo>
                  <a:pt x="465480" y="103365"/>
                </a:lnTo>
                <a:close/>
              </a:path>
              <a:path w="811529" h="467995">
                <a:moveTo>
                  <a:pt x="581832" y="359625"/>
                </a:moveTo>
                <a:lnTo>
                  <a:pt x="422071" y="359625"/>
                </a:lnTo>
                <a:lnTo>
                  <a:pt x="424853" y="360324"/>
                </a:lnTo>
                <a:lnTo>
                  <a:pt x="429862" y="361137"/>
                </a:lnTo>
                <a:lnTo>
                  <a:pt x="430110" y="361137"/>
                </a:lnTo>
                <a:lnTo>
                  <a:pt x="440791" y="362419"/>
                </a:lnTo>
                <a:lnTo>
                  <a:pt x="445630" y="362762"/>
                </a:lnTo>
                <a:lnTo>
                  <a:pt x="491832" y="362762"/>
                </a:lnTo>
                <a:lnTo>
                  <a:pt x="501672" y="363046"/>
                </a:lnTo>
                <a:lnTo>
                  <a:pt x="530085" y="375589"/>
                </a:lnTo>
                <a:lnTo>
                  <a:pt x="530085" y="389001"/>
                </a:lnTo>
                <a:lnTo>
                  <a:pt x="499973" y="416712"/>
                </a:lnTo>
                <a:lnTo>
                  <a:pt x="464273" y="422998"/>
                </a:lnTo>
                <a:lnTo>
                  <a:pt x="568008" y="422998"/>
                </a:lnTo>
                <a:lnTo>
                  <a:pt x="568223" y="422757"/>
                </a:lnTo>
                <a:lnTo>
                  <a:pt x="575190" y="412337"/>
                </a:lnTo>
                <a:lnTo>
                  <a:pt x="580167" y="401423"/>
                </a:lnTo>
                <a:lnTo>
                  <a:pt x="583043" y="390436"/>
                </a:lnTo>
                <a:lnTo>
                  <a:pt x="583153" y="390016"/>
                </a:lnTo>
                <a:lnTo>
                  <a:pt x="584149" y="378117"/>
                </a:lnTo>
                <a:lnTo>
                  <a:pt x="582843" y="363896"/>
                </a:lnTo>
                <a:lnTo>
                  <a:pt x="582738" y="362762"/>
                </a:lnTo>
                <a:lnTo>
                  <a:pt x="582707" y="362419"/>
                </a:lnTo>
                <a:lnTo>
                  <a:pt x="582320" y="361137"/>
                </a:lnTo>
                <a:lnTo>
                  <a:pt x="581832" y="359625"/>
                </a:lnTo>
                <a:close/>
              </a:path>
              <a:path w="811529" h="467995">
                <a:moveTo>
                  <a:pt x="494504" y="280207"/>
                </a:moveTo>
                <a:lnTo>
                  <a:pt x="424858" y="280207"/>
                </a:lnTo>
                <a:lnTo>
                  <a:pt x="426948" y="281178"/>
                </a:lnTo>
                <a:lnTo>
                  <a:pt x="431482" y="282536"/>
                </a:lnTo>
                <a:lnTo>
                  <a:pt x="438238" y="284162"/>
                </a:lnTo>
                <a:lnTo>
                  <a:pt x="445304" y="285788"/>
                </a:lnTo>
                <a:lnTo>
                  <a:pt x="445643" y="285788"/>
                </a:lnTo>
                <a:lnTo>
                  <a:pt x="451751" y="286486"/>
                </a:lnTo>
                <a:lnTo>
                  <a:pt x="458584" y="286486"/>
                </a:lnTo>
                <a:lnTo>
                  <a:pt x="471135" y="285788"/>
                </a:lnTo>
                <a:lnTo>
                  <a:pt x="483109" y="283695"/>
                </a:lnTo>
                <a:lnTo>
                  <a:pt x="494504" y="280207"/>
                </a:lnTo>
                <a:close/>
              </a:path>
              <a:path w="811529" h="467995">
                <a:moveTo>
                  <a:pt x="580313" y="148818"/>
                </a:moveTo>
                <a:lnTo>
                  <a:pt x="466255" y="148818"/>
                </a:lnTo>
                <a:lnTo>
                  <a:pt x="473189" y="150685"/>
                </a:lnTo>
                <a:lnTo>
                  <a:pt x="479386" y="154406"/>
                </a:lnTo>
                <a:lnTo>
                  <a:pt x="499730" y="188418"/>
                </a:lnTo>
                <a:lnTo>
                  <a:pt x="500087" y="195681"/>
                </a:lnTo>
                <a:lnTo>
                  <a:pt x="499716" y="202708"/>
                </a:lnTo>
                <a:lnTo>
                  <a:pt x="472643" y="240982"/>
                </a:lnTo>
                <a:lnTo>
                  <a:pt x="465861" y="242887"/>
                </a:lnTo>
                <a:lnTo>
                  <a:pt x="539584" y="242887"/>
                </a:lnTo>
                <a:lnTo>
                  <a:pt x="544565" y="233387"/>
                </a:lnTo>
                <a:lnTo>
                  <a:pt x="548543" y="221869"/>
                </a:lnTo>
                <a:lnTo>
                  <a:pt x="550920" y="209467"/>
                </a:lnTo>
                <a:lnTo>
                  <a:pt x="551713" y="196151"/>
                </a:lnTo>
                <a:lnTo>
                  <a:pt x="551351" y="188418"/>
                </a:lnTo>
                <a:lnTo>
                  <a:pt x="551306" y="187450"/>
                </a:lnTo>
                <a:lnTo>
                  <a:pt x="537184" y="151498"/>
                </a:lnTo>
                <a:lnTo>
                  <a:pt x="580313" y="151498"/>
                </a:lnTo>
                <a:lnTo>
                  <a:pt x="580313" y="148818"/>
                </a:lnTo>
                <a:close/>
              </a:path>
              <a:path w="811529" h="467995">
                <a:moveTo>
                  <a:pt x="580313" y="151498"/>
                </a:moveTo>
                <a:lnTo>
                  <a:pt x="537184" y="151498"/>
                </a:lnTo>
                <a:lnTo>
                  <a:pt x="580313" y="156032"/>
                </a:lnTo>
                <a:lnTo>
                  <a:pt x="580313" y="151498"/>
                </a:lnTo>
                <a:close/>
              </a:path>
              <a:path w="811529" h="467995">
                <a:moveTo>
                  <a:pt x="664616" y="0"/>
                </a:moveTo>
                <a:lnTo>
                  <a:pt x="610552" y="0"/>
                </a:lnTo>
                <a:lnTo>
                  <a:pt x="610552" y="359854"/>
                </a:lnTo>
                <a:lnTo>
                  <a:pt x="664616" y="359854"/>
                </a:lnTo>
                <a:lnTo>
                  <a:pt x="664616" y="184988"/>
                </a:lnTo>
                <a:lnTo>
                  <a:pt x="671974" y="177956"/>
                </a:lnTo>
                <a:lnTo>
                  <a:pt x="705975" y="155659"/>
                </a:lnTo>
                <a:lnTo>
                  <a:pt x="720890" y="153593"/>
                </a:lnTo>
                <a:lnTo>
                  <a:pt x="803815" y="153593"/>
                </a:lnTo>
                <a:lnTo>
                  <a:pt x="800425" y="144050"/>
                </a:lnTo>
                <a:lnTo>
                  <a:pt x="791933" y="129641"/>
                </a:lnTo>
                <a:lnTo>
                  <a:pt x="791811" y="129514"/>
                </a:lnTo>
                <a:lnTo>
                  <a:pt x="663689" y="129514"/>
                </a:lnTo>
                <a:lnTo>
                  <a:pt x="664391" y="110421"/>
                </a:lnTo>
                <a:lnTo>
                  <a:pt x="664408" y="109935"/>
                </a:lnTo>
                <a:lnTo>
                  <a:pt x="664535" y="106500"/>
                </a:lnTo>
                <a:lnTo>
                  <a:pt x="664616" y="0"/>
                </a:lnTo>
                <a:close/>
              </a:path>
              <a:path w="811529" h="467995">
                <a:moveTo>
                  <a:pt x="803815" y="153593"/>
                </a:moveTo>
                <a:lnTo>
                  <a:pt x="720890" y="153593"/>
                </a:lnTo>
                <a:lnTo>
                  <a:pt x="729805" y="154341"/>
                </a:lnTo>
                <a:lnTo>
                  <a:pt x="737369" y="156586"/>
                </a:lnTo>
                <a:lnTo>
                  <a:pt x="756294" y="193625"/>
                </a:lnTo>
                <a:lnTo>
                  <a:pt x="756818" y="207543"/>
                </a:lnTo>
                <a:lnTo>
                  <a:pt x="756818" y="359854"/>
                </a:lnTo>
                <a:lnTo>
                  <a:pt x="811339" y="359854"/>
                </a:lnTo>
                <a:lnTo>
                  <a:pt x="811339" y="203238"/>
                </a:lnTo>
                <a:lnTo>
                  <a:pt x="810188" y="181989"/>
                </a:lnTo>
                <a:lnTo>
                  <a:pt x="810127" y="180849"/>
                </a:lnTo>
                <a:lnTo>
                  <a:pt x="806489" y="161120"/>
                </a:lnTo>
                <a:lnTo>
                  <a:pt x="803815" y="153593"/>
                </a:lnTo>
                <a:close/>
              </a:path>
              <a:path w="811529" h="467995">
                <a:moveTo>
                  <a:pt x="730885" y="103365"/>
                </a:moveTo>
                <a:lnTo>
                  <a:pt x="684491" y="115912"/>
                </a:lnTo>
                <a:lnTo>
                  <a:pt x="663689" y="129514"/>
                </a:lnTo>
                <a:lnTo>
                  <a:pt x="791811" y="129514"/>
                </a:lnTo>
                <a:lnTo>
                  <a:pt x="780880" y="118147"/>
                </a:lnTo>
                <a:lnTo>
                  <a:pt x="767019" y="109935"/>
                </a:lnTo>
                <a:lnTo>
                  <a:pt x="750353" y="105008"/>
                </a:lnTo>
                <a:lnTo>
                  <a:pt x="730885" y="103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0431" y="5496776"/>
            <a:ext cx="1830167" cy="460781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777269" y="3662705"/>
            <a:ext cx="8783320" cy="287337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305"/>
              </a:spcBef>
            </a:pPr>
            <a:r>
              <a:rPr dirty="0" sz="3750" spc="-165">
                <a:latin typeface="Arial MT"/>
                <a:cs typeface="Arial MT"/>
              </a:rPr>
              <a:t>Transistors</a:t>
            </a:r>
            <a:r>
              <a:rPr dirty="0" sz="3750" spc="-229">
                <a:latin typeface="Arial MT"/>
                <a:cs typeface="Arial MT"/>
              </a:rPr>
              <a:t> </a:t>
            </a:r>
            <a:r>
              <a:rPr dirty="0" sz="3750" spc="-70">
                <a:latin typeface="Arial MT"/>
                <a:cs typeface="Arial MT"/>
              </a:rPr>
              <a:t>offer</a:t>
            </a:r>
            <a:r>
              <a:rPr dirty="0" sz="3750" spc="-229">
                <a:latin typeface="Arial MT"/>
                <a:cs typeface="Arial MT"/>
              </a:rPr>
              <a:t> </a:t>
            </a:r>
            <a:r>
              <a:rPr dirty="0" sz="3750" spc="-125">
                <a:latin typeface="Arial MT"/>
                <a:cs typeface="Arial MT"/>
              </a:rPr>
              <a:t>numerous</a:t>
            </a:r>
            <a:r>
              <a:rPr dirty="0" sz="3750" spc="-229">
                <a:latin typeface="Arial MT"/>
                <a:cs typeface="Arial MT"/>
              </a:rPr>
              <a:t> </a:t>
            </a:r>
            <a:r>
              <a:rPr dirty="0" sz="3750" spc="-185">
                <a:latin typeface="Arial MT"/>
                <a:cs typeface="Arial MT"/>
              </a:rPr>
              <a:t>advantages</a:t>
            </a:r>
            <a:r>
              <a:rPr dirty="0" sz="3750" spc="-229">
                <a:latin typeface="Arial MT"/>
                <a:cs typeface="Arial MT"/>
              </a:rPr>
              <a:t> </a:t>
            </a:r>
            <a:r>
              <a:rPr dirty="0" sz="3750" spc="-20">
                <a:latin typeface="Arial MT"/>
                <a:cs typeface="Arial MT"/>
              </a:rPr>
              <a:t>over </a:t>
            </a:r>
            <a:r>
              <a:rPr dirty="0" sz="3750" spc="-10">
                <a:latin typeface="Arial MT"/>
                <a:cs typeface="Arial MT"/>
              </a:rPr>
              <a:t>traditional</a:t>
            </a:r>
            <a:r>
              <a:rPr dirty="0" sz="3750" spc="-215">
                <a:latin typeface="Arial MT"/>
                <a:cs typeface="Arial MT"/>
              </a:rPr>
              <a:t> </a:t>
            </a:r>
            <a:r>
              <a:rPr dirty="0" sz="3750" spc="-80">
                <a:latin typeface="Arial MT"/>
                <a:cs typeface="Arial MT"/>
              </a:rPr>
              <a:t>electronic</a:t>
            </a:r>
            <a:r>
              <a:rPr dirty="0" sz="3750" spc="-215">
                <a:latin typeface="Arial MT"/>
                <a:cs typeface="Arial MT"/>
              </a:rPr>
              <a:t> </a:t>
            </a:r>
            <a:r>
              <a:rPr dirty="0" sz="3750" spc="-105">
                <a:latin typeface="Arial MT"/>
                <a:cs typeface="Arial MT"/>
              </a:rPr>
              <a:t>components,</a:t>
            </a:r>
            <a:r>
              <a:rPr dirty="0" sz="3750" spc="-215">
                <a:latin typeface="Arial MT"/>
                <a:cs typeface="Arial MT"/>
              </a:rPr>
              <a:t> </a:t>
            </a:r>
            <a:r>
              <a:rPr dirty="0" sz="3750" spc="-20">
                <a:latin typeface="Arial MT"/>
                <a:cs typeface="Arial MT"/>
              </a:rPr>
              <a:t>including</a:t>
            </a:r>
            <a:endParaRPr sz="3750">
              <a:latin typeface="Arial MT"/>
              <a:cs typeface="Arial MT"/>
            </a:endParaRPr>
          </a:p>
          <a:p>
            <a:pPr marL="2571115">
              <a:lnSpc>
                <a:spcPts val="4360"/>
              </a:lnSpc>
              <a:tabLst>
                <a:tab pos="7550784" algn="l"/>
              </a:tabLst>
            </a:pPr>
            <a:r>
              <a:rPr dirty="0" sz="3750" spc="-50">
                <a:latin typeface="Arial MT"/>
                <a:cs typeface="Arial MT"/>
              </a:rPr>
              <a:t>,</a:t>
            </a:r>
            <a:r>
              <a:rPr dirty="0" sz="3750">
                <a:latin typeface="Arial MT"/>
                <a:cs typeface="Arial MT"/>
              </a:rPr>
              <a:t>	</a:t>
            </a:r>
            <a:r>
              <a:rPr dirty="0" sz="3750" spc="-140">
                <a:latin typeface="Arial MT"/>
                <a:cs typeface="Arial MT"/>
              </a:rPr>
              <a:t>,</a:t>
            </a:r>
            <a:r>
              <a:rPr dirty="0" sz="3750" spc="-290">
                <a:latin typeface="Arial MT"/>
                <a:cs typeface="Arial MT"/>
              </a:rPr>
              <a:t> </a:t>
            </a:r>
            <a:r>
              <a:rPr dirty="0" sz="3750" spc="-25">
                <a:latin typeface="Arial MT"/>
                <a:cs typeface="Arial MT"/>
              </a:rPr>
              <a:t>and</a:t>
            </a:r>
            <a:endParaRPr sz="3750">
              <a:latin typeface="Arial MT"/>
              <a:cs typeface="Arial MT"/>
            </a:endParaRPr>
          </a:p>
          <a:p>
            <a:pPr marL="12700" marR="553720" indent="1852295">
              <a:lnSpc>
                <a:spcPct val="100000"/>
              </a:lnSpc>
            </a:pPr>
            <a:r>
              <a:rPr dirty="0" sz="3750" spc="-140">
                <a:latin typeface="Arial MT"/>
                <a:cs typeface="Arial MT"/>
              </a:rPr>
              <a:t>.</a:t>
            </a:r>
            <a:r>
              <a:rPr dirty="0" sz="3750" spc="-260">
                <a:latin typeface="Arial MT"/>
                <a:cs typeface="Arial MT"/>
              </a:rPr>
              <a:t> </a:t>
            </a:r>
            <a:r>
              <a:rPr dirty="0" sz="3750" spc="-254">
                <a:latin typeface="Arial MT"/>
                <a:cs typeface="Arial MT"/>
              </a:rPr>
              <a:t>These </a:t>
            </a:r>
            <a:r>
              <a:rPr dirty="0" sz="3750" spc="-100">
                <a:latin typeface="Arial MT"/>
                <a:cs typeface="Arial MT"/>
              </a:rPr>
              <a:t>beneﬁts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195">
                <a:latin typeface="Arial MT"/>
                <a:cs typeface="Arial MT"/>
              </a:rPr>
              <a:t>have</a:t>
            </a:r>
            <a:r>
              <a:rPr dirty="0" sz="3750" spc="-260">
                <a:latin typeface="Arial MT"/>
                <a:cs typeface="Arial MT"/>
              </a:rPr>
              <a:t> </a:t>
            </a:r>
            <a:r>
              <a:rPr dirty="0" sz="3750" spc="-75">
                <a:latin typeface="Arial MT"/>
                <a:cs typeface="Arial MT"/>
              </a:rPr>
              <a:t>led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to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10">
                <a:latin typeface="Arial MT"/>
                <a:cs typeface="Arial MT"/>
              </a:rPr>
              <a:t>their </a:t>
            </a:r>
            <a:r>
              <a:rPr dirty="0" sz="3750" spc="-114">
                <a:latin typeface="Arial MT"/>
                <a:cs typeface="Arial MT"/>
              </a:rPr>
              <a:t>dominance</a:t>
            </a:r>
            <a:r>
              <a:rPr dirty="0" sz="3750" spc="-260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in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70">
                <a:latin typeface="Arial MT"/>
                <a:cs typeface="Arial MT"/>
              </a:rPr>
              <a:t>modern</a:t>
            </a:r>
            <a:r>
              <a:rPr dirty="0" sz="3750" spc="-260">
                <a:latin typeface="Arial MT"/>
                <a:cs typeface="Arial MT"/>
              </a:rPr>
              <a:t> </a:t>
            </a:r>
            <a:r>
              <a:rPr dirty="0" sz="3750" spc="-80">
                <a:latin typeface="Arial MT"/>
                <a:cs typeface="Arial MT"/>
              </a:rPr>
              <a:t>electronic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10">
                <a:latin typeface="Arial MT"/>
                <a:cs typeface="Arial MT"/>
              </a:rPr>
              <a:t>design.</a:t>
            </a:r>
            <a:endParaRPr sz="3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51128" y="2498179"/>
            <a:ext cx="9777095" cy="1061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800" spc="-880">
                <a:solidFill>
                  <a:srgbClr val="000000"/>
                </a:solidFill>
              </a:rPr>
              <a:t>Challenges</a:t>
            </a:r>
            <a:r>
              <a:rPr dirty="0" sz="6800" spc="-955">
                <a:solidFill>
                  <a:srgbClr val="000000"/>
                </a:solidFill>
              </a:rPr>
              <a:t> </a:t>
            </a:r>
            <a:r>
              <a:rPr dirty="0" sz="6800" spc="-610">
                <a:solidFill>
                  <a:srgbClr val="000000"/>
                </a:solidFill>
              </a:rPr>
              <a:t>in</a:t>
            </a:r>
            <a:r>
              <a:rPr dirty="0" sz="6800" spc="-944">
                <a:solidFill>
                  <a:srgbClr val="000000"/>
                </a:solidFill>
              </a:rPr>
              <a:t> </a:t>
            </a:r>
            <a:r>
              <a:rPr dirty="0" sz="6800" spc="-1405">
                <a:solidFill>
                  <a:srgbClr val="000000"/>
                </a:solidFill>
              </a:rPr>
              <a:t>T</a:t>
            </a:r>
            <a:r>
              <a:rPr dirty="0" sz="6800" spc="-1015">
                <a:solidFill>
                  <a:srgbClr val="000000"/>
                </a:solidFill>
              </a:rPr>
              <a:t>r</a:t>
            </a:r>
            <a:r>
              <a:rPr dirty="0" sz="6800" spc="-835">
                <a:solidFill>
                  <a:srgbClr val="000000"/>
                </a:solidFill>
              </a:rPr>
              <a:t>ansis</a:t>
            </a:r>
            <a:r>
              <a:rPr dirty="0" sz="6800" spc="-910">
                <a:solidFill>
                  <a:srgbClr val="000000"/>
                </a:solidFill>
              </a:rPr>
              <a:t>t</a:t>
            </a:r>
            <a:r>
              <a:rPr dirty="0" sz="6800" spc="-835">
                <a:solidFill>
                  <a:srgbClr val="000000"/>
                </a:solidFill>
              </a:rPr>
              <a:t>o</a:t>
            </a:r>
            <a:r>
              <a:rPr dirty="0" sz="6800" spc="-825">
                <a:solidFill>
                  <a:srgbClr val="000000"/>
                </a:solidFill>
              </a:rPr>
              <a:t>r</a:t>
            </a:r>
            <a:r>
              <a:rPr dirty="0" sz="6800" spc="-940">
                <a:solidFill>
                  <a:srgbClr val="000000"/>
                </a:solidFill>
              </a:rPr>
              <a:t> </a:t>
            </a:r>
            <a:r>
              <a:rPr dirty="0" sz="6800" spc="-969">
                <a:solidFill>
                  <a:srgbClr val="000000"/>
                </a:solidFill>
              </a:rPr>
              <a:t>Design</a:t>
            </a:r>
            <a:endParaRPr sz="68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28728" y="4839055"/>
            <a:ext cx="3092831" cy="46103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72756" y="5410555"/>
            <a:ext cx="2010778" cy="46290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6700" y="5410555"/>
            <a:ext cx="3830866" cy="367233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141605">
              <a:lnSpc>
                <a:spcPct val="101699"/>
              </a:lnSpc>
              <a:spcBef>
                <a:spcPts val="40"/>
              </a:spcBef>
              <a:tabLst>
                <a:tab pos="8188959" algn="l"/>
              </a:tabLst>
            </a:pPr>
            <a:r>
              <a:rPr dirty="0" spc="-155"/>
              <a:t>Despite</a:t>
            </a:r>
            <a:r>
              <a:rPr dirty="0" spc="-245"/>
              <a:t> </a:t>
            </a:r>
            <a:r>
              <a:rPr dirty="0" spc="-10"/>
              <a:t>their</a:t>
            </a:r>
            <a:r>
              <a:rPr dirty="0" spc="-240"/>
              <a:t> </a:t>
            </a:r>
            <a:r>
              <a:rPr dirty="0" spc="-170"/>
              <a:t>advantages,</a:t>
            </a:r>
            <a:r>
              <a:rPr dirty="0" spc="-240"/>
              <a:t> </a:t>
            </a:r>
            <a:r>
              <a:rPr dirty="0" spc="-125"/>
              <a:t>designing</a:t>
            </a:r>
            <a:r>
              <a:rPr dirty="0" spc="-240"/>
              <a:t> </a:t>
            </a:r>
            <a:r>
              <a:rPr dirty="0" spc="-45"/>
              <a:t>transistors </a:t>
            </a:r>
            <a:r>
              <a:rPr dirty="0" spc="-204"/>
              <a:t>poses</a:t>
            </a:r>
            <a:r>
              <a:rPr dirty="0" spc="-245"/>
              <a:t> </a:t>
            </a:r>
            <a:r>
              <a:rPr dirty="0" spc="-150"/>
              <a:t>challenges</a:t>
            </a:r>
            <a:r>
              <a:rPr dirty="0" spc="-245"/>
              <a:t> </a:t>
            </a:r>
            <a:r>
              <a:rPr dirty="0" spc="-165"/>
              <a:t>such</a:t>
            </a:r>
            <a:r>
              <a:rPr dirty="0" spc="-240"/>
              <a:t> </a:t>
            </a:r>
            <a:r>
              <a:rPr dirty="0" spc="-295"/>
              <a:t>as</a:t>
            </a:r>
            <a:r>
              <a:rPr dirty="0"/>
              <a:t>	</a:t>
            </a:r>
            <a:r>
              <a:rPr dirty="0" spc="-50"/>
              <a:t>,</a:t>
            </a:r>
          </a:p>
          <a:p>
            <a:pPr marL="2015489">
              <a:lnSpc>
                <a:spcPct val="100000"/>
              </a:lnSpc>
              <a:tabLst>
                <a:tab pos="6953250" algn="l"/>
              </a:tabLst>
            </a:pPr>
            <a:r>
              <a:rPr dirty="0" spc="-140"/>
              <a:t>,</a:t>
            </a:r>
            <a:r>
              <a:rPr dirty="0" spc="-285"/>
              <a:t> 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40"/>
              <a:t>.</a:t>
            </a:r>
            <a:r>
              <a:rPr dirty="0" spc="-285"/>
              <a:t> </a:t>
            </a:r>
            <a:r>
              <a:rPr dirty="0" spc="-150"/>
              <a:t>Addressing</a:t>
            </a:r>
          </a:p>
          <a:p>
            <a:pPr marL="12700" marR="5080">
              <a:lnSpc>
                <a:spcPct val="100000"/>
              </a:lnSpc>
            </a:pPr>
            <a:r>
              <a:rPr dirty="0" spc="-145"/>
              <a:t>these</a:t>
            </a:r>
            <a:r>
              <a:rPr dirty="0" spc="-254"/>
              <a:t> </a:t>
            </a:r>
            <a:r>
              <a:rPr dirty="0" spc="-210"/>
              <a:t>issues</a:t>
            </a:r>
            <a:r>
              <a:rPr dirty="0" spc="-250"/>
              <a:t> </a:t>
            </a:r>
            <a:r>
              <a:rPr dirty="0" spc="-135"/>
              <a:t>is</a:t>
            </a:r>
            <a:r>
              <a:rPr dirty="0" spc="-254"/>
              <a:t> </a:t>
            </a:r>
            <a:r>
              <a:rPr dirty="0" spc="-25"/>
              <a:t>critical</a:t>
            </a:r>
            <a:r>
              <a:rPr dirty="0" spc="-250"/>
              <a:t> </a:t>
            </a:r>
            <a:r>
              <a:rPr dirty="0" spc="-25"/>
              <a:t>for</a:t>
            </a:r>
            <a:r>
              <a:rPr dirty="0" spc="-254"/>
              <a:t> </a:t>
            </a:r>
            <a:r>
              <a:rPr dirty="0" spc="-135"/>
              <a:t>advancing</a:t>
            </a:r>
            <a:r>
              <a:rPr dirty="0" spc="-250"/>
              <a:t> </a:t>
            </a:r>
            <a:r>
              <a:rPr dirty="0" spc="-30"/>
              <a:t>technology </a:t>
            </a:r>
            <a:r>
              <a:rPr dirty="0" spc="-110"/>
              <a:t>and</a:t>
            </a:r>
            <a:r>
              <a:rPr dirty="0" spc="-240"/>
              <a:t> </a:t>
            </a:r>
            <a:r>
              <a:rPr dirty="0" spc="-60"/>
              <a:t>improving</a:t>
            </a:r>
            <a:r>
              <a:rPr dirty="0" spc="-235"/>
              <a:t> </a:t>
            </a:r>
            <a:r>
              <a:rPr dirty="0" spc="-10"/>
              <a:t>performance.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089916"/>
            <a:ext cx="6543040" cy="9197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611852" y="0"/>
            <a:ext cx="1676400" cy="4458970"/>
            <a:chOff x="16611852" y="0"/>
            <a:chExt cx="1676400" cy="4458970"/>
          </a:xfrm>
        </p:grpSpPr>
        <p:sp>
          <p:nvSpPr>
            <p:cNvPr id="4" name="object 4" descr=""/>
            <p:cNvSpPr/>
            <p:nvPr/>
          </p:nvSpPr>
          <p:spPr>
            <a:xfrm>
              <a:off x="16611852" y="0"/>
              <a:ext cx="1676400" cy="4458970"/>
            </a:xfrm>
            <a:custGeom>
              <a:avLst/>
              <a:gdLst/>
              <a:ahLst/>
              <a:cxnLst/>
              <a:rect l="l" t="t" r="r" b="b"/>
              <a:pathLst>
                <a:path w="1676400" h="4458970">
                  <a:moveTo>
                    <a:pt x="582421" y="3351542"/>
                  </a:moveTo>
                  <a:lnTo>
                    <a:pt x="527684" y="3351542"/>
                  </a:lnTo>
                  <a:lnTo>
                    <a:pt x="0" y="3874261"/>
                  </a:lnTo>
                  <a:lnTo>
                    <a:pt x="0" y="4458461"/>
                  </a:lnTo>
                  <a:lnTo>
                    <a:pt x="582421" y="4458461"/>
                  </a:lnTo>
                  <a:lnTo>
                    <a:pt x="582421" y="4428654"/>
                  </a:lnTo>
                  <a:lnTo>
                    <a:pt x="29463" y="4428654"/>
                  </a:lnTo>
                  <a:lnTo>
                    <a:pt x="29463" y="3904500"/>
                  </a:lnTo>
                  <a:lnTo>
                    <a:pt x="1136776" y="3904500"/>
                  </a:lnTo>
                  <a:lnTo>
                    <a:pt x="1136776" y="3874261"/>
                  </a:lnTo>
                  <a:lnTo>
                    <a:pt x="42417" y="3874261"/>
                  </a:lnTo>
                  <a:lnTo>
                    <a:pt x="552195" y="3370262"/>
                  </a:lnTo>
                  <a:lnTo>
                    <a:pt x="582421" y="3370262"/>
                  </a:lnTo>
                  <a:lnTo>
                    <a:pt x="582421" y="3351542"/>
                  </a:lnTo>
                  <a:close/>
                </a:path>
                <a:path w="1676400" h="4458970">
                  <a:moveTo>
                    <a:pt x="582421" y="3904500"/>
                  </a:moveTo>
                  <a:lnTo>
                    <a:pt x="552195" y="3904500"/>
                  </a:lnTo>
                  <a:lnTo>
                    <a:pt x="552195" y="4428654"/>
                  </a:lnTo>
                  <a:lnTo>
                    <a:pt x="582421" y="4428654"/>
                  </a:lnTo>
                  <a:lnTo>
                    <a:pt x="582421" y="3904500"/>
                  </a:lnTo>
                  <a:close/>
                </a:path>
                <a:path w="1676400" h="4458970">
                  <a:moveTo>
                    <a:pt x="582421" y="3370262"/>
                  </a:moveTo>
                  <a:lnTo>
                    <a:pt x="552195" y="3370262"/>
                  </a:lnTo>
                  <a:lnTo>
                    <a:pt x="552195" y="3874261"/>
                  </a:lnTo>
                  <a:lnTo>
                    <a:pt x="582421" y="3874261"/>
                  </a:lnTo>
                  <a:lnTo>
                    <a:pt x="582421" y="3370262"/>
                  </a:lnTo>
                  <a:close/>
                </a:path>
                <a:path w="1676400" h="4458970">
                  <a:moveTo>
                    <a:pt x="1136776" y="2245639"/>
                  </a:moveTo>
                  <a:lnTo>
                    <a:pt x="1106550" y="2245639"/>
                  </a:lnTo>
                  <a:lnTo>
                    <a:pt x="1106550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50" y="3351542"/>
                  </a:lnTo>
                  <a:lnTo>
                    <a:pt x="1106550" y="3874261"/>
                  </a:lnTo>
                  <a:lnTo>
                    <a:pt x="1136776" y="3874261"/>
                  </a:lnTo>
                  <a:lnTo>
                    <a:pt x="1136776" y="3321303"/>
                  </a:lnTo>
                  <a:lnTo>
                    <a:pt x="29463" y="3321303"/>
                  </a:lnTo>
                  <a:lnTo>
                    <a:pt x="29463" y="2797162"/>
                  </a:lnTo>
                  <a:lnTo>
                    <a:pt x="1136776" y="2797162"/>
                  </a:lnTo>
                  <a:lnTo>
                    <a:pt x="1136776" y="2791396"/>
                  </a:lnTo>
                  <a:lnTo>
                    <a:pt x="1179085" y="2749638"/>
                  </a:lnTo>
                  <a:lnTo>
                    <a:pt x="1136776" y="2749638"/>
                  </a:lnTo>
                  <a:lnTo>
                    <a:pt x="1136776" y="2245639"/>
                  </a:lnTo>
                  <a:close/>
                </a:path>
                <a:path w="1676400" h="4458970">
                  <a:moveTo>
                    <a:pt x="582421" y="2797162"/>
                  </a:moveTo>
                  <a:lnTo>
                    <a:pt x="552195" y="2797162"/>
                  </a:lnTo>
                  <a:lnTo>
                    <a:pt x="552195" y="3321303"/>
                  </a:lnTo>
                  <a:lnTo>
                    <a:pt x="602614" y="3321303"/>
                  </a:lnTo>
                  <a:lnTo>
                    <a:pt x="625842" y="3298266"/>
                  </a:lnTo>
                  <a:lnTo>
                    <a:pt x="582421" y="3298266"/>
                  </a:lnTo>
                  <a:lnTo>
                    <a:pt x="582421" y="2797162"/>
                  </a:lnTo>
                  <a:close/>
                </a:path>
                <a:path w="1676400" h="4458970">
                  <a:moveTo>
                    <a:pt x="1131061" y="2797162"/>
                  </a:moveTo>
                  <a:lnTo>
                    <a:pt x="1087881" y="2797162"/>
                  </a:lnTo>
                  <a:lnTo>
                    <a:pt x="582421" y="3298266"/>
                  </a:lnTo>
                  <a:lnTo>
                    <a:pt x="625842" y="3298266"/>
                  </a:lnTo>
                  <a:lnTo>
                    <a:pt x="1131061" y="2797162"/>
                  </a:lnTo>
                  <a:close/>
                </a:path>
                <a:path w="1676400" h="4458970">
                  <a:moveTo>
                    <a:pt x="1676145" y="1691258"/>
                  </a:moveTo>
                  <a:lnTo>
                    <a:pt x="1660905" y="1691258"/>
                  </a:lnTo>
                  <a:lnTo>
                    <a:pt x="1660905" y="2215400"/>
                  </a:lnTo>
                  <a:lnTo>
                    <a:pt x="552195" y="2215400"/>
                  </a:lnTo>
                  <a:lnTo>
                    <a:pt x="552195" y="2768358"/>
                  </a:lnTo>
                  <a:lnTo>
                    <a:pt x="582421" y="2768358"/>
                  </a:lnTo>
                  <a:lnTo>
                    <a:pt x="582421" y="2245639"/>
                  </a:lnTo>
                  <a:lnTo>
                    <a:pt x="1676145" y="2245639"/>
                  </a:lnTo>
                  <a:lnTo>
                    <a:pt x="1676145" y="1691258"/>
                  </a:lnTo>
                  <a:close/>
                </a:path>
                <a:path w="1676400" h="4458970">
                  <a:moveTo>
                    <a:pt x="1676145" y="2245639"/>
                  </a:moveTo>
                  <a:lnTo>
                    <a:pt x="1646554" y="2245639"/>
                  </a:lnTo>
                  <a:lnTo>
                    <a:pt x="1136776" y="2749638"/>
                  </a:lnTo>
                  <a:lnTo>
                    <a:pt x="1179085" y="2749638"/>
                  </a:lnTo>
                  <a:lnTo>
                    <a:pt x="1676145" y="2259051"/>
                  </a:lnTo>
                  <a:lnTo>
                    <a:pt x="1676145" y="2245639"/>
                  </a:lnTo>
                  <a:close/>
                </a:path>
                <a:path w="1676400" h="4458970">
                  <a:moveTo>
                    <a:pt x="1676145" y="0"/>
                  </a:moveTo>
                  <a:lnTo>
                    <a:pt x="1660905" y="0"/>
                  </a:lnTo>
                  <a:lnTo>
                    <a:pt x="1106550" y="553669"/>
                  </a:lnTo>
                  <a:lnTo>
                    <a:pt x="1106550" y="1136865"/>
                  </a:lnTo>
                  <a:lnTo>
                    <a:pt x="1660905" y="1136865"/>
                  </a:lnTo>
                  <a:lnTo>
                    <a:pt x="1660905" y="1661020"/>
                  </a:lnTo>
                  <a:lnTo>
                    <a:pt x="1106550" y="1661020"/>
                  </a:lnTo>
                  <a:lnTo>
                    <a:pt x="1106550" y="2215400"/>
                  </a:lnTo>
                  <a:lnTo>
                    <a:pt x="1136776" y="2215400"/>
                  </a:lnTo>
                  <a:lnTo>
                    <a:pt x="1136776" y="1691258"/>
                  </a:lnTo>
                  <a:lnTo>
                    <a:pt x="1676145" y="1691258"/>
                  </a:lnTo>
                  <a:lnTo>
                    <a:pt x="1676145" y="1106627"/>
                  </a:lnTo>
                  <a:lnTo>
                    <a:pt x="1136776" y="1106627"/>
                  </a:lnTo>
                  <a:lnTo>
                    <a:pt x="1136776" y="583907"/>
                  </a:lnTo>
                  <a:lnTo>
                    <a:pt x="1676145" y="583907"/>
                  </a:lnTo>
                  <a:lnTo>
                    <a:pt x="1676145" y="553669"/>
                  </a:lnTo>
                  <a:lnTo>
                    <a:pt x="1148333" y="553669"/>
                  </a:lnTo>
                  <a:lnTo>
                    <a:pt x="1660905" y="42481"/>
                  </a:lnTo>
                  <a:lnTo>
                    <a:pt x="1676145" y="42481"/>
                  </a:lnTo>
                  <a:lnTo>
                    <a:pt x="1676145" y="0"/>
                  </a:lnTo>
                  <a:close/>
                </a:path>
                <a:path w="1676400" h="4458970">
                  <a:moveTo>
                    <a:pt x="1676145" y="583907"/>
                  </a:moveTo>
                  <a:lnTo>
                    <a:pt x="1660905" y="583907"/>
                  </a:lnTo>
                  <a:lnTo>
                    <a:pt x="1660905" y="1106627"/>
                  </a:lnTo>
                  <a:lnTo>
                    <a:pt x="1676145" y="1106627"/>
                  </a:lnTo>
                  <a:lnTo>
                    <a:pt x="1676145" y="583907"/>
                  </a:lnTo>
                  <a:close/>
                </a:path>
                <a:path w="1676400" h="4458970">
                  <a:moveTo>
                    <a:pt x="1676145" y="42481"/>
                  </a:moveTo>
                  <a:lnTo>
                    <a:pt x="1660905" y="42481"/>
                  </a:lnTo>
                  <a:lnTo>
                    <a:pt x="1660905" y="553669"/>
                  </a:lnTo>
                  <a:lnTo>
                    <a:pt x="1676145" y="553669"/>
                  </a:lnTo>
                  <a:lnTo>
                    <a:pt x="1676145" y="4248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8" name="object 8" descr="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7"/>
                  </a:lnTo>
                  <a:lnTo>
                    <a:pt x="253420" y="581716"/>
                  </a:lnTo>
                  <a:lnTo>
                    <a:pt x="291119" y="608907"/>
                  </a:lnTo>
                  <a:lnTo>
                    <a:pt x="326697" y="639163"/>
                  </a:lnTo>
                  <a:lnTo>
                    <a:pt x="359844" y="672184"/>
                  </a:lnTo>
                  <a:lnTo>
                    <a:pt x="390250" y="707671"/>
                  </a:lnTo>
                  <a:lnTo>
                    <a:pt x="417606" y="745326"/>
                  </a:lnTo>
                  <a:lnTo>
                    <a:pt x="441602" y="784849"/>
                  </a:lnTo>
                  <a:lnTo>
                    <a:pt x="461930" y="825942"/>
                  </a:lnTo>
                  <a:lnTo>
                    <a:pt x="478279" y="868306"/>
                  </a:lnTo>
                  <a:lnTo>
                    <a:pt x="490340" y="911641"/>
                  </a:lnTo>
                  <a:lnTo>
                    <a:pt x="497803" y="955649"/>
                  </a:lnTo>
                  <a:lnTo>
                    <a:pt x="500360" y="1000031"/>
                  </a:lnTo>
                  <a:lnTo>
                    <a:pt x="502895" y="955649"/>
                  </a:lnTo>
                  <a:lnTo>
                    <a:pt x="510296" y="911641"/>
                  </a:lnTo>
                  <a:lnTo>
                    <a:pt x="522259" y="868306"/>
                  </a:lnTo>
                  <a:lnTo>
                    <a:pt x="538479" y="825942"/>
                  </a:lnTo>
                  <a:lnTo>
                    <a:pt x="558649" y="784849"/>
                  </a:lnTo>
                  <a:lnTo>
                    <a:pt x="582466" y="745326"/>
                  </a:lnTo>
                  <a:lnTo>
                    <a:pt x="609623" y="707671"/>
                  </a:lnTo>
                  <a:lnTo>
                    <a:pt x="639817" y="672184"/>
                  </a:lnTo>
                  <a:lnTo>
                    <a:pt x="672742" y="639163"/>
                  </a:lnTo>
                  <a:lnTo>
                    <a:pt x="708092" y="608907"/>
                  </a:lnTo>
                  <a:lnTo>
                    <a:pt x="745563" y="581716"/>
                  </a:lnTo>
                  <a:lnTo>
                    <a:pt x="784850" y="557887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8"/>
                  </a:lnTo>
                  <a:lnTo>
                    <a:pt x="825648" y="537724"/>
                  </a:lnTo>
                  <a:lnTo>
                    <a:pt x="784850" y="557890"/>
                  </a:lnTo>
                  <a:lnTo>
                    <a:pt x="745563" y="581718"/>
                  </a:lnTo>
                  <a:lnTo>
                    <a:pt x="708092" y="608910"/>
                  </a:lnTo>
                  <a:lnTo>
                    <a:pt x="672742" y="639166"/>
                  </a:lnTo>
                  <a:lnTo>
                    <a:pt x="639817" y="672187"/>
                  </a:lnTo>
                  <a:lnTo>
                    <a:pt x="609623" y="707675"/>
                  </a:lnTo>
                  <a:lnTo>
                    <a:pt x="582466" y="745330"/>
                  </a:lnTo>
                  <a:lnTo>
                    <a:pt x="558649" y="784853"/>
                  </a:lnTo>
                  <a:lnTo>
                    <a:pt x="538479" y="825946"/>
                  </a:lnTo>
                  <a:lnTo>
                    <a:pt x="522259" y="868310"/>
                  </a:lnTo>
                  <a:lnTo>
                    <a:pt x="510297" y="911645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5"/>
                  </a:lnTo>
                  <a:lnTo>
                    <a:pt x="478279" y="868310"/>
                  </a:lnTo>
                  <a:lnTo>
                    <a:pt x="461930" y="825946"/>
                  </a:lnTo>
                  <a:lnTo>
                    <a:pt x="441603" y="784853"/>
                  </a:lnTo>
                  <a:lnTo>
                    <a:pt x="417606" y="745330"/>
                  </a:lnTo>
                  <a:lnTo>
                    <a:pt x="390250" y="707675"/>
                  </a:lnTo>
                  <a:lnTo>
                    <a:pt x="359844" y="672187"/>
                  </a:lnTo>
                  <a:lnTo>
                    <a:pt x="326697" y="639166"/>
                  </a:lnTo>
                  <a:lnTo>
                    <a:pt x="291119" y="608910"/>
                  </a:lnTo>
                  <a:lnTo>
                    <a:pt x="253420" y="581718"/>
                  </a:lnTo>
                  <a:lnTo>
                    <a:pt x="213908" y="557890"/>
                  </a:lnTo>
                  <a:lnTo>
                    <a:pt x="172894" y="537724"/>
                  </a:lnTo>
                  <a:lnTo>
                    <a:pt x="130687" y="521518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-14" y="836062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2"/>
                  </a:lnTo>
                  <a:lnTo>
                    <a:pt x="510297" y="88165"/>
                  </a:lnTo>
                  <a:lnTo>
                    <a:pt x="522259" y="131408"/>
                  </a:lnTo>
                  <a:lnTo>
                    <a:pt x="538479" y="173691"/>
                  </a:lnTo>
                  <a:lnTo>
                    <a:pt x="558649" y="214715"/>
                  </a:lnTo>
                  <a:lnTo>
                    <a:pt x="582466" y="254180"/>
                  </a:lnTo>
                  <a:lnTo>
                    <a:pt x="609623" y="291786"/>
                  </a:lnTo>
                  <a:lnTo>
                    <a:pt x="639817" y="327234"/>
                  </a:lnTo>
                  <a:lnTo>
                    <a:pt x="672742" y="360223"/>
                  </a:lnTo>
                  <a:lnTo>
                    <a:pt x="708092" y="390453"/>
                  </a:lnTo>
                  <a:lnTo>
                    <a:pt x="745563" y="417626"/>
                  </a:lnTo>
                  <a:lnTo>
                    <a:pt x="784850" y="441440"/>
                  </a:lnTo>
                  <a:lnTo>
                    <a:pt x="825648" y="461597"/>
                  </a:lnTo>
                  <a:lnTo>
                    <a:pt x="867651" y="477797"/>
                  </a:lnTo>
                  <a:lnTo>
                    <a:pt x="910554" y="489739"/>
                  </a:lnTo>
                  <a:lnTo>
                    <a:pt x="954053" y="497125"/>
                  </a:lnTo>
                  <a:lnTo>
                    <a:pt x="997842" y="499653"/>
                  </a:lnTo>
                  <a:lnTo>
                    <a:pt x="954053" y="502182"/>
                  </a:lnTo>
                  <a:lnTo>
                    <a:pt x="910554" y="509568"/>
                  </a:lnTo>
                  <a:lnTo>
                    <a:pt x="867651" y="521514"/>
                  </a:lnTo>
                  <a:lnTo>
                    <a:pt x="825648" y="537720"/>
                  </a:lnTo>
                  <a:lnTo>
                    <a:pt x="784850" y="557887"/>
                  </a:lnTo>
                  <a:lnTo>
                    <a:pt x="745563" y="581716"/>
                  </a:lnTo>
                  <a:lnTo>
                    <a:pt x="708092" y="608909"/>
                  </a:lnTo>
                  <a:lnTo>
                    <a:pt x="672742" y="639166"/>
                  </a:lnTo>
                  <a:lnTo>
                    <a:pt x="639817" y="672188"/>
                  </a:lnTo>
                  <a:lnTo>
                    <a:pt x="609623" y="707676"/>
                  </a:lnTo>
                  <a:lnTo>
                    <a:pt x="582466" y="745331"/>
                  </a:lnTo>
                  <a:lnTo>
                    <a:pt x="558649" y="784855"/>
                  </a:lnTo>
                  <a:lnTo>
                    <a:pt x="538479" y="825949"/>
                  </a:lnTo>
                  <a:lnTo>
                    <a:pt x="522259" y="868312"/>
                  </a:lnTo>
                  <a:lnTo>
                    <a:pt x="510297" y="911648"/>
                  </a:lnTo>
                  <a:lnTo>
                    <a:pt x="502895" y="955655"/>
                  </a:lnTo>
                  <a:lnTo>
                    <a:pt x="500360" y="1000037"/>
                  </a:lnTo>
                  <a:lnTo>
                    <a:pt x="497804" y="955655"/>
                  </a:lnTo>
                  <a:lnTo>
                    <a:pt x="490340" y="911648"/>
                  </a:lnTo>
                  <a:lnTo>
                    <a:pt x="478279" y="868312"/>
                  </a:lnTo>
                  <a:lnTo>
                    <a:pt x="461930" y="825949"/>
                  </a:lnTo>
                  <a:lnTo>
                    <a:pt x="441603" y="784855"/>
                  </a:lnTo>
                  <a:lnTo>
                    <a:pt x="417606" y="745331"/>
                  </a:lnTo>
                  <a:lnTo>
                    <a:pt x="390250" y="707676"/>
                  </a:lnTo>
                  <a:lnTo>
                    <a:pt x="359844" y="672188"/>
                  </a:lnTo>
                  <a:lnTo>
                    <a:pt x="326697" y="639166"/>
                  </a:lnTo>
                  <a:lnTo>
                    <a:pt x="291119" y="608909"/>
                  </a:lnTo>
                  <a:lnTo>
                    <a:pt x="253420" y="581716"/>
                  </a:lnTo>
                  <a:lnTo>
                    <a:pt x="213908" y="557887"/>
                  </a:lnTo>
                  <a:lnTo>
                    <a:pt x="172894" y="537720"/>
                  </a:lnTo>
                  <a:lnTo>
                    <a:pt x="130687" y="521514"/>
                  </a:lnTo>
                  <a:lnTo>
                    <a:pt x="87595" y="509568"/>
                  </a:lnTo>
                  <a:lnTo>
                    <a:pt x="43930" y="502182"/>
                  </a:lnTo>
                  <a:lnTo>
                    <a:pt x="0" y="499653"/>
                  </a:lnTo>
                  <a:lnTo>
                    <a:pt x="43930" y="497125"/>
                  </a:lnTo>
                  <a:lnTo>
                    <a:pt x="87595" y="489739"/>
                  </a:lnTo>
                  <a:lnTo>
                    <a:pt x="130687" y="477797"/>
                  </a:lnTo>
                  <a:lnTo>
                    <a:pt x="172894" y="461597"/>
                  </a:lnTo>
                  <a:lnTo>
                    <a:pt x="213908" y="441440"/>
                  </a:lnTo>
                  <a:lnTo>
                    <a:pt x="253420" y="417626"/>
                  </a:lnTo>
                  <a:lnTo>
                    <a:pt x="291119" y="390453"/>
                  </a:lnTo>
                  <a:lnTo>
                    <a:pt x="326697" y="360223"/>
                  </a:lnTo>
                  <a:lnTo>
                    <a:pt x="359844" y="327234"/>
                  </a:lnTo>
                  <a:lnTo>
                    <a:pt x="390250" y="291786"/>
                  </a:lnTo>
                  <a:lnTo>
                    <a:pt x="417606" y="254180"/>
                  </a:lnTo>
                  <a:lnTo>
                    <a:pt x="441603" y="214715"/>
                  </a:lnTo>
                  <a:lnTo>
                    <a:pt x="461930" y="173691"/>
                  </a:lnTo>
                  <a:lnTo>
                    <a:pt x="478279" y="131408"/>
                  </a:lnTo>
                  <a:lnTo>
                    <a:pt x="490340" y="88165"/>
                  </a:lnTo>
                  <a:lnTo>
                    <a:pt x="497804" y="44262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4" name="object 14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945570" y="2118449"/>
            <a:ext cx="34969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65">
                <a:solidFill>
                  <a:srgbClr val="000000"/>
                </a:solidFill>
              </a:rPr>
              <a:t>CONCLUSION</a:t>
            </a:r>
            <a:endParaRPr sz="5600"/>
          </a:p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0479" y="3421011"/>
            <a:ext cx="2072005" cy="35358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4505" y="4536821"/>
            <a:ext cx="2504020" cy="466471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4945062" y="3279953"/>
            <a:ext cx="10790555" cy="287337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236854">
              <a:lnSpc>
                <a:spcPts val="4420"/>
              </a:lnSpc>
              <a:spcBef>
                <a:spcPts val="310"/>
              </a:spcBef>
              <a:tabLst>
                <a:tab pos="5018405" algn="l"/>
              </a:tabLst>
            </a:pPr>
            <a:r>
              <a:rPr dirty="0" sz="3750" spc="-70">
                <a:latin typeface="Arial MT"/>
                <a:cs typeface="Arial MT"/>
              </a:rPr>
              <a:t>In</a:t>
            </a:r>
            <a:r>
              <a:rPr dirty="0" sz="3750" spc="-290">
                <a:latin typeface="Arial MT"/>
                <a:cs typeface="Arial MT"/>
              </a:rPr>
              <a:t> </a:t>
            </a:r>
            <a:r>
              <a:rPr dirty="0" sz="3750" spc="-10">
                <a:latin typeface="Arial MT"/>
                <a:cs typeface="Arial MT"/>
              </a:rPr>
              <a:t>conclusion,</a:t>
            </a:r>
            <a:r>
              <a:rPr dirty="0" sz="3750">
                <a:latin typeface="Arial MT"/>
                <a:cs typeface="Arial MT"/>
              </a:rPr>
              <a:t>	</a:t>
            </a:r>
            <a:r>
              <a:rPr dirty="0" sz="3750" spc="-170">
                <a:latin typeface="Arial MT"/>
                <a:cs typeface="Arial MT"/>
              </a:rPr>
              <a:t>are</a:t>
            </a:r>
            <a:r>
              <a:rPr dirty="0" sz="3750" spc="-240">
                <a:latin typeface="Arial MT"/>
                <a:cs typeface="Arial MT"/>
              </a:rPr>
              <a:t> </a:t>
            </a:r>
            <a:r>
              <a:rPr dirty="0" sz="3750" spc="-125">
                <a:latin typeface="Arial MT"/>
                <a:cs typeface="Arial MT"/>
              </a:rPr>
              <a:t>essential</a:t>
            </a:r>
            <a:r>
              <a:rPr dirty="0" sz="3750" spc="-235">
                <a:latin typeface="Arial MT"/>
                <a:cs typeface="Arial MT"/>
              </a:rPr>
              <a:t> </a:t>
            </a:r>
            <a:r>
              <a:rPr dirty="0" sz="3750" spc="-100">
                <a:latin typeface="Arial MT"/>
                <a:cs typeface="Arial MT"/>
              </a:rPr>
              <a:t>components</a:t>
            </a:r>
            <a:r>
              <a:rPr dirty="0" sz="3750" spc="-235">
                <a:latin typeface="Arial MT"/>
                <a:cs typeface="Arial MT"/>
              </a:rPr>
              <a:t> </a:t>
            </a:r>
            <a:r>
              <a:rPr dirty="0" sz="3750" spc="-25">
                <a:latin typeface="Arial MT"/>
                <a:cs typeface="Arial MT"/>
              </a:rPr>
              <a:t>in </a:t>
            </a:r>
            <a:r>
              <a:rPr dirty="0" sz="3750" spc="-105">
                <a:latin typeface="Arial MT"/>
                <a:cs typeface="Arial MT"/>
              </a:rPr>
              <a:t>electronics,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45">
                <a:latin typeface="Arial MT"/>
                <a:cs typeface="Arial MT"/>
              </a:rPr>
              <a:t>functioning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280">
                <a:latin typeface="Arial MT"/>
                <a:cs typeface="Arial MT"/>
              </a:rPr>
              <a:t>as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130">
                <a:latin typeface="Arial MT"/>
                <a:cs typeface="Arial MT"/>
              </a:rPr>
              <a:t>switches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110">
                <a:latin typeface="Arial MT"/>
                <a:cs typeface="Arial MT"/>
              </a:rPr>
              <a:t>and</a:t>
            </a:r>
            <a:r>
              <a:rPr dirty="0" sz="3750" spc="-245">
                <a:latin typeface="Arial MT"/>
                <a:cs typeface="Arial MT"/>
              </a:rPr>
              <a:t> </a:t>
            </a:r>
            <a:r>
              <a:rPr dirty="0" sz="3750" spc="-10">
                <a:latin typeface="Arial MT"/>
                <a:cs typeface="Arial MT"/>
              </a:rPr>
              <a:t>ampliﬁers.</a:t>
            </a:r>
            <a:endParaRPr sz="3750">
              <a:latin typeface="Arial MT"/>
              <a:cs typeface="Arial MT"/>
            </a:endParaRPr>
          </a:p>
          <a:p>
            <a:pPr marL="12700" marR="5080">
              <a:lnSpc>
                <a:spcPts val="4500"/>
              </a:lnSpc>
              <a:tabLst>
                <a:tab pos="6565265" algn="l"/>
              </a:tabLst>
            </a:pPr>
            <a:r>
              <a:rPr dirty="0" sz="3750" spc="-120">
                <a:latin typeface="Arial MT"/>
                <a:cs typeface="Arial MT"/>
              </a:rPr>
              <a:t>Understanding</a:t>
            </a:r>
            <a:r>
              <a:rPr dirty="0" sz="3750" spc="-170">
                <a:latin typeface="Arial MT"/>
                <a:cs typeface="Arial MT"/>
              </a:rPr>
              <a:t> </a:t>
            </a:r>
            <a:r>
              <a:rPr dirty="0" sz="3750" spc="-10">
                <a:latin typeface="Arial MT"/>
                <a:cs typeface="Arial MT"/>
              </a:rPr>
              <a:t>their</a:t>
            </a:r>
            <a:r>
              <a:rPr dirty="0" sz="3750">
                <a:latin typeface="Arial MT"/>
                <a:cs typeface="Arial MT"/>
              </a:rPr>
              <a:t>	</a:t>
            </a:r>
            <a:r>
              <a:rPr dirty="0" sz="3750" spc="-140">
                <a:latin typeface="Arial MT"/>
                <a:cs typeface="Arial MT"/>
              </a:rPr>
              <a:t>,</a:t>
            </a:r>
            <a:r>
              <a:rPr dirty="0" sz="3750" spc="-275">
                <a:latin typeface="Arial MT"/>
                <a:cs typeface="Arial MT"/>
              </a:rPr>
              <a:t> </a:t>
            </a:r>
            <a:r>
              <a:rPr dirty="0" sz="3750" spc="-135">
                <a:latin typeface="Arial MT"/>
                <a:cs typeface="Arial MT"/>
              </a:rPr>
              <a:t>symbols,</a:t>
            </a:r>
            <a:r>
              <a:rPr dirty="0" sz="3750" spc="-270">
                <a:latin typeface="Arial MT"/>
                <a:cs typeface="Arial MT"/>
              </a:rPr>
              <a:t> </a:t>
            </a:r>
            <a:r>
              <a:rPr dirty="0" sz="3750" spc="-25">
                <a:latin typeface="Arial MT"/>
                <a:cs typeface="Arial MT"/>
              </a:rPr>
              <a:t>and </a:t>
            </a:r>
            <a:r>
              <a:rPr dirty="0" sz="3750" spc="-70">
                <a:latin typeface="Arial MT"/>
                <a:cs typeface="Arial MT"/>
              </a:rPr>
              <a:t>applications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145">
                <a:latin typeface="Arial MT"/>
                <a:cs typeface="Arial MT"/>
              </a:rPr>
              <a:t>is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 spc="-70">
                <a:latin typeface="Arial MT"/>
                <a:cs typeface="Arial MT"/>
              </a:rPr>
              <a:t>crucial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 spc="-35">
                <a:latin typeface="Arial MT"/>
                <a:cs typeface="Arial MT"/>
              </a:rPr>
              <a:t>for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 spc="-145">
                <a:latin typeface="Arial MT"/>
                <a:cs typeface="Arial MT"/>
              </a:rPr>
              <a:t>anyone</a:t>
            </a:r>
            <a:r>
              <a:rPr dirty="0" sz="3750" spc="-254">
                <a:latin typeface="Arial MT"/>
                <a:cs typeface="Arial MT"/>
              </a:rPr>
              <a:t> </a:t>
            </a:r>
            <a:r>
              <a:rPr dirty="0" sz="3750" spc="-85">
                <a:latin typeface="Arial MT"/>
                <a:cs typeface="Arial MT"/>
              </a:rPr>
              <a:t>involved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in</a:t>
            </a:r>
            <a:r>
              <a:rPr dirty="0" sz="3750" spc="-250">
                <a:latin typeface="Arial MT"/>
                <a:cs typeface="Arial MT"/>
              </a:rPr>
              <a:t> </a:t>
            </a:r>
            <a:r>
              <a:rPr dirty="0" sz="3750" spc="-40">
                <a:latin typeface="Arial MT"/>
                <a:cs typeface="Arial MT"/>
              </a:rPr>
              <a:t>electronic </a:t>
            </a:r>
            <a:r>
              <a:rPr dirty="0" sz="3750" spc="-135">
                <a:latin typeface="Arial MT"/>
                <a:cs typeface="Arial MT"/>
              </a:rPr>
              <a:t>design</a:t>
            </a:r>
            <a:r>
              <a:rPr dirty="0" sz="3750" spc="-270">
                <a:latin typeface="Arial MT"/>
                <a:cs typeface="Arial MT"/>
              </a:rPr>
              <a:t> </a:t>
            </a:r>
            <a:r>
              <a:rPr dirty="0" sz="3750" spc="-110">
                <a:latin typeface="Arial MT"/>
                <a:cs typeface="Arial MT"/>
              </a:rPr>
              <a:t>and</a:t>
            </a:r>
            <a:r>
              <a:rPr dirty="0" sz="3750" spc="-270">
                <a:latin typeface="Arial MT"/>
                <a:cs typeface="Arial MT"/>
              </a:rPr>
              <a:t> </a:t>
            </a:r>
            <a:r>
              <a:rPr dirty="0" sz="3750" spc="-10">
                <a:latin typeface="Arial MT"/>
                <a:cs typeface="Arial MT"/>
              </a:rPr>
              <a:t>innovation.</a:t>
            </a:r>
            <a:endParaRPr sz="3750">
              <a:latin typeface="Arial MT"/>
              <a:cs typeface="Arial MT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13309" y="1"/>
            <a:ext cx="3833504" cy="38344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692534" y="-9359"/>
            <a:ext cx="605155" cy="652145"/>
            <a:chOff x="17692534" y="-9359"/>
            <a:chExt cx="605155" cy="652145"/>
          </a:xfrm>
        </p:grpSpPr>
        <p:sp>
          <p:nvSpPr>
            <p:cNvPr id="4" name="object 4" descr=""/>
            <p:cNvSpPr/>
            <p:nvPr/>
          </p:nvSpPr>
          <p:spPr>
            <a:xfrm>
              <a:off x="17701894" y="0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104" y="0"/>
                  </a:moveTo>
                  <a:lnTo>
                    <a:pt x="1944" y="0"/>
                  </a:lnTo>
                  <a:lnTo>
                    <a:pt x="761" y="16560"/>
                  </a:lnTo>
                  <a:lnTo>
                    <a:pt x="0" y="47523"/>
                  </a:lnTo>
                  <a:lnTo>
                    <a:pt x="761" y="78486"/>
                  </a:lnTo>
                  <a:lnTo>
                    <a:pt x="7238" y="138963"/>
                  </a:lnTo>
                  <a:lnTo>
                    <a:pt x="20192" y="198717"/>
                  </a:lnTo>
                  <a:lnTo>
                    <a:pt x="38861" y="257035"/>
                  </a:lnTo>
                  <a:lnTo>
                    <a:pt x="64134" y="313194"/>
                  </a:lnTo>
                  <a:lnTo>
                    <a:pt x="95122" y="365760"/>
                  </a:lnTo>
                  <a:lnTo>
                    <a:pt x="131063" y="415442"/>
                  </a:lnTo>
                  <a:lnTo>
                    <a:pt x="171322" y="460794"/>
                  </a:lnTo>
                  <a:lnTo>
                    <a:pt x="217423" y="501840"/>
                  </a:lnTo>
                  <a:lnTo>
                    <a:pt x="267080" y="537832"/>
                  </a:lnTo>
                  <a:lnTo>
                    <a:pt x="319658" y="568794"/>
                  </a:lnTo>
                  <a:lnTo>
                    <a:pt x="375919" y="593280"/>
                  </a:lnTo>
                  <a:lnTo>
                    <a:pt x="434212" y="612000"/>
                  </a:lnTo>
                  <a:lnTo>
                    <a:pt x="493902" y="624954"/>
                  </a:lnTo>
                  <a:lnTo>
                    <a:pt x="554481" y="631431"/>
                  </a:lnTo>
                  <a:lnTo>
                    <a:pt x="585342" y="632155"/>
                  </a:lnTo>
                  <a:lnTo>
                    <a:pt x="585342" y="632879"/>
                  </a:lnTo>
                  <a:lnTo>
                    <a:pt x="586104" y="632879"/>
                  </a:lnTo>
                  <a:lnTo>
                    <a:pt x="58610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701893" y="0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104" y="632861"/>
                  </a:moveTo>
                  <a:lnTo>
                    <a:pt x="585342" y="632879"/>
                  </a:lnTo>
                  <a:lnTo>
                    <a:pt x="585342" y="632155"/>
                  </a:lnTo>
                  <a:lnTo>
                    <a:pt x="554481" y="631431"/>
                  </a:lnTo>
                  <a:lnTo>
                    <a:pt x="493902" y="624954"/>
                  </a:lnTo>
                  <a:lnTo>
                    <a:pt x="434212" y="612000"/>
                  </a:lnTo>
                  <a:lnTo>
                    <a:pt x="375919" y="593280"/>
                  </a:lnTo>
                  <a:lnTo>
                    <a:pt x="319658" y="568794"/>
                  </a:lnTo>
                  <a:lnTo>
                    <a:pt x="267080" y="537832"/>
                  </a:lnTo>
                  <a:lnTo>
                    <a:pt x="217423" y="501840"/>
                  </a:lnTo>
                  <a:lnTo>
                    <a:pt x="171322" y="460794"/>
                  </a:lnTo>
                  <a:lnTo>
                    <a:pt x="131063" y="415442"/>
                  </a:lnTo>
                  <a:lnTo>
                    <a:pt x="95122" y="365760"/>
                  </a:lnTo>
                  <a:lnTo>
                    <a:pt x="64134" y="313194"/>
                  </a:lnTo>
                  <a:lnTo>
                    <a:pt x="38861" y="257035"/>
                  </a:lnTo>
                  <a:lnTo>
                    <a:pt x="20192" y="198717"/>
                  </a:lnTo>
                  <a:lnTo>
                    <a:pt x="7238" y="138963"/>
                  </a:lnTo>
                  <a:lnTo>
                    <a:pt x="761" y="78486"/>
                  </a:lnTo>
                  <a:lnTo>
                    <a:pt x="0" y="47523"/>
                  </a:lnTo>
                  <a:lnTo>
                    <a:pt x="761" y="16560"/>
                  </a:lnTo>
                  <a:lnTo>
                    <a:pt x="1944" y="0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 descr="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6173" rIns="0" bIns="0" rtlCol="0" vert="horz">
            <a:spAutoFit/>
          </a:bodyPr>
          <a:lstStyle/>
          <a:p>
            <a:pPr marL="6193155">
              <a:lnSpc>
                <a:spcPct val="100000"/>
              </a:lnSpc>
              <a:spcBef>
                <a:spcPts val="100"/>
              </a:spcBef>
            </a:pPr>
            <a:r>
              <a:rPr dirty="0" spc="-1639"/>
              <a:t>Thanks!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719" y="0"/>
            <a:ext cx="2239645" cy="4458970"/>
            <a:chOff x="719" y="0"/>
            <a:chExt cx="2239645" cy="4458970"/>
          </a:xfrm>
        </p:grpSpPr>
        <p:sp>
          <p:nvSpPr>
            <p:cNvPr id="11" name="object 11" descr=""/>
            <p:cNvSpPr/>
            <p:nvPr/>
          </p:nvSpPr>
          <p:spPr>
            <a:xfrm>
              <a:off x="719" y="0"/>
              <a:ext cx="2239645" cy="4458970"/>
            </a:xfrm>
            <a:custGeom>
              <a:avLst/>
              <a:gdLst/>
              <a:ahLst/>
              <a:cxnLst/>
              <a:rect l="l" t="t" r="r" b="b"/>
              <a:pathLst>
                <a:path w="2239645" h="4458970">
                  <a:moveTo>
                    <a:pt x="1136823" y="2243480"/>
                  </a:moveTo>
                  <a:lnTo>
                    <a:pt x="1106587" y="2243480"/>
                  </a:lnTo>
                  <a:lnTo>
                    <a:pt x="1106587" y="2797873"/>
                  </a:lnTo>
                  <a:lnTo>
                    <a:pt x="2212458" y="2797873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60528" y="4458461"/>
                  </a:lnTo>
                  <a:lnTo>
                    <a:pt x="2239560" y="4458461"/>
                  </a:lnTo>
                  <a:lnTo>
                    <a:pt x="2239560" y="4429366"/>
                  </a:lnTo>
                  <a:lnTo>
                    <a:pt x="1689764" y="4429366"/>
                  </a:lnTo>
                  <a:lnTo>
                    <a:pt x="1689764" y="4416412"/>
                  </a:lnTo>
                  <a:lnTo>
                    <a:pt x="1660961" y="4416412"/>
                  </a:lnTo>
                  <a:lnTo>
                    <a:pt x="1148342" y="3905211"/>
                  </a:lnTo>
                  <a:lnTo>
                    <a:pt x="2239560" y="3905211"/>
                  </a:lnTo>
                  <a:lnTo>
                    <a:pt x="2239560" y="3874985"/>
                  </a:lnTo>
                  <a:lnTo>
                    <a:pt x="1136823" y="3874985"/>
                  </a:lnTo>
                  <a:lnTo>
                    <a:pt x="1136823" y="3352266"/>
                  </a:lnTo>
                  <a:lnTo>
                    <a:pt x="2239560" y="3352266"/>
                  </a:lnTo>
                  <a:lnTo>
                    <a:pt x="2239560" y="2767634"/>
                  </a:lnTo>
                  <a:lnTo>
                    <a:pt x="1136823" y="2767634"/>
                  </a:lnTo>
                  <a:lnTo>
                    <a:pt x="1136823" y="2243480"/>
                  </a:lnTo>
                  <a:close/>
                </a:path>
                <a:path w="2239645" h="4458970">
                  <a:moveTo>
                    <a:pt x="2239560" y="3905211"/>
                  </a:moveTo>
                  <a:lnTo>
                    <a:pt x="2212458" y="3905211"/>
                  </a:lnTo>
                  <a:lnTo>
                    <a:pt x="2212458" y="4429366"/>
                  </a:lnTo>
                  <a:lnTo>
                    <a:pt x="2239560" y="4429366"/>
                  </a:lnTo>
                  <a:lnTo>
                    <a:pt x="2239560" y="3905211"/>
                  </a:lnTo>
                  <a:close/>
                </a:path>
                <a:path w="2239645" h="4458970">
                  <a:moveTo>
                    <a:pt x="1689764" y="3905211"/>
                  </a:moveTo>
                  <a:lnTo>
                    <a:pt x="1660961" y="3905211"/>
                  </a:lnTo>
                  <a:lnTo>
                    <a:pt x="1660961" y="4416412"/>
                  </a:lnTo>
                  <a:lnTo>
                    <a:pt x="1689764" y="4416412"/>
                  </a:lnTo>
                  <a:lnTo>
                    <a:pt x="1689764" y="3905211"/>
                  </a:lnTo>
                  <a:close/>
                </a:path>
                <a:path w="2239645" h="4458970">
                  <a:moveTo>
                    <a:pt x="1689764" y="3352266"/>
                  </a:moveTo>
                  <a:lnTo>
                    <a:pt x="1660961" y="3352266"/>
                  </a:lnTo>
                  <a:lnTo>
                    <a:pt x="1660961" y="3874985"/>
                  </a:lnTo>
                  <a:lnTo>
                    <a:pt x="1689764" y="3874985"/>
                  </a:lnTo>
                  <a:lnTo>
                    <a:pt x="1689764" y="3352266"/>
                  </a:lnTo>
                  <a:close/>
                </a:path>
                <a:path w="2239645" h="4458970">
                  <a:moveTo>
                    <a:pt x="1689764" y="2797873"/>
                  </a:moveTo>
                  <a:lnTo>
                    <a:pt x="1660961" y="2797873"/>
                  </a:lnTo>
                  <a:lnTo>
                    <a:pt x="1660961" y="3322027"/>
                  </a:lnTo>
                  <a:lnTo>
                    <a:pt x="1689764" y="3322027"/>
                  </a:lnTo>
                  <a:lnTo>
                    <a:pt x="1689764" y="2797873"/>
                  </a:lnTo>
                  <a:close/>
                </a:path>
                <a:path w="2239645" h="4458970">
                  <a:moveTo>
                    <a:pt x="582453" y="1690535"/>
                  </a:moveTo>
                  <a:lnTo>
                    <a:pt x="552211" y="1690535"/>
                  </a:lnTo>
                  <a:lnTo>
                    <a:pt x="552211" y="2243480"/>
                  </a:lnTo>
                  <a:lnTo>
                    <a:pt x="1660961" y="2243480"/>
                  </a:lnTo>
                  <a:lnTo>
                    <a:pt x="1660961" y="2767634"/>
                  </a:lnTo>
                  <a:lnTo>
                    <a:pt x="1689764" y="2767634"/>
                  </a:lnTo>
                  <a:lnTo>
                    <a:pt x="1689764" y="2213241"/>
                  </a:lnTo>
                  <a:lnTo>
                    <a:pt x="582453" y="2213241"/>
                  </a:lnTo>
                  <a:lnTo>
                    <a:pt x="582453" y="1690535"/>
                  </a:lnTo>
                  <a:close/>
                </a:path>
                <a:path w="2239645" h="4458970">
                  <a:moveTo>
                    <a:pt x="1136823" y="584631"/>
                  </a:moveTo>
                  <a:lnTo>
                    <a:pt x="1106587" y="584631"/>
                  </a:lnTo>
                  <a:lnTo>
                    <a:pt x="1106587" y="1107338"/>
                  </a:lnTo>
                  <a:lnTo>
                    <a:pt x="0" y="1107338"/>
                  </a:lnTo>
                  <a:lnTo>
                    <a:pt x="0" y="1690535"/>
                  </a:lnTo>
                  <a:lnTo>
                    <a:pt x="1106587" y="1690535"/>
                  </a:lnTo>
                  <a:lnTo>
                    <a:pt x="1106587" y="2213241"/>
                  </a:lnTo>
                  <a:lnTo>
                    <a:pt x="1136823" y="2213241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7"/>
                  </a:lnTo>
                  <a:lnTo>
                    <a:pt x="1136823" y="1661731"/>
                  </a:lnTo>
                  <a:lnTo>
                    <a:pt x="29517" y="1661731"/>
                  </a:lnTo>
                  <a:lnTo>
                    <a:pt x="29517" y="1137577"/>
                  </a:lnTo>
                  <a:lnTo>
                    <a:pt x="1136823" y="1137577"/>
                  </a:lnTo>
                  <a:lnTo>
                    <a:pt x="1136823" y="584631"/>
                  </a:lnTo>
                  <a:close/>
                </a:path>
                <a:path w="2239645" h="445897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1"/>
                  </a:lnTo>
                  <a:lnTo>
                    <a:pt x="1689764" y="2213241"/>
                  </a:lnTo>
                  <a:lnTo>
                    <a:pt x="1179131" y="1709254"/>
                  </a:lnTo>
                  <a:close/>
                </a:path>
                <a:path w="2239645" h="4458970">
                  <a:moveTo>
                    <a:pt x="602610" y="1137577"/>
                  </a:moveTo>
                  <a:lnTo>
                    <a:pt x="552211" y="1137577"/>
                  </a:lnTo>
                  <a:lnTo>
                    <a:pt x="552211" y="1661731"/>
                  </a:lnTo>
                  <a:lnTo>
                    <a:pt x="582453" y="1661731"/>
                  </a:lnTo>
                  <a:lnTo>
                    <a:pt x="582453" y="1160627"/>
                  </a:lnTo>
                  <a:lnTo>
                    <a:pt x="625850" y="1160627"/>
                  </a:lnTo>
                  <a:lnTo>
                    <a:pt x="602610" y="1137577"/>
                  </a:lnTo>
                  <a:close/>
                </a:path>
                <a:path w="2239645" h="4458970">
                  <a:moveTo>
                    <a:pt x="625850" y="1160627"/>
                  </a:moveTo>
                  <a:lnTo>
                    <a:pt x="582453" y="1160627"/>
                  </a:lnTo>
                  <a:lnTo>
                    <a:pt x="1087868" y="1661731"/>
                  </a:lnTo>
                  <a:lnTo>
                    <a:pt x="1131063" y="1661731"/>
                  </a:lnTo>
                  <a:lnTo>
                    <a:pt x="625850" y="1160627"/>
                  </a:lnTo>
                  <a:close/>
                </a:path>
                <a:path w="2239645" h="4458970">
                  <a:moveTo>
                    <a:pt x="582453" y="0"/>
                  </a:moveTo>
                  <a:lnTo>
                    <a:pt x="0" y="0"/>
                  </a:lnTo>
                  <a:lnTo>
                    <a:pt x="0" y="584631"/>
                  </a:lnTo>
                  <a:lnTo>
                    <a:pt x="527733" y="1107338"/>
                  </a:lnTo>
                  <a:lnTo>
                    <a:pt x="582453" y="1107338"/>
                  </a:lnTo>
                  <a:lnTo>
                    <a:pt x="582453" y="1088618"/>
                  </a:lnTo>
                  <a:lnTo>
                    <a:pt x="552211" y="1088618"/>
                  </a:lnTo>
                  <a:lnTo>
                    <a:pt x="42480" y="584631"/>
                  </a:lnTo>
                  <a:lnTo>
                    <a:pt x="1136823" y="584631"/>
                  </a:lnTo>
                  <a:lnTo>
                    <a:pt x="1136823" y="554393"/>
                  </a:lnTo>
                  <a:lnTo>
                    <a:pt x="29517" y="554393"/>
                  </a:lnTo>
                  <a:lnTo>
                    <a:pt x="29517" y="30238"/>
                  </a:lnTo>
                  <a:lnTo>
                    <a:pt x="582453" y="30238"/>
                  </a:lnTo>
                  <a:lnTo>
                    <a:pt x="582453" y="0"/>
                  </a:lnTo>
                  <a:close/>
                </a:path>
                <a:path w="2239645" h="4458970">
                  <a:moveTo>
                    <a:pt x="582453" y="584631"/>
                  </a:moveTo>
                  <a:lnTo>
                    <a:pt x="552211" y="584631"/>
                  </a:lnTo>
                  <a:lnTo>
                    <a:pt x="552211" y="1088618"/>
                  </a:lnTo>
                  <a:lnTo>
                    <a:pt x="582453" y="1088618"/>
                  </a:lnTo>
                  <a:lnTo>
                    <a:pt x="582453" y="584631"/>
                  </a:lnTo>
                  <a:close/>
                </a:path>
                <a:path w="2239645" h="4458970">
                  <a:moveTo>
                    <a:pt x="582453" y="30238"/>
                  </a:moveTo>
                  <a:lnTo>
                    <a:pt x="552211" y="30238"/>
                  </a:lnTo>
                  <a:lnTo>
                    <a:pt x="552211" y="554393"/>
                  </a:lnTo>
                  <a:lnTo>
                    <a:pt x="582453" y="554393"/>
                  </a:lnTo>
                  <a:lnTo>
                    <a:pt x="582453" y="30238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2025-01-15T17:25:57Z</dcterms:created>
  <dcterms:modified xsi:type="dcterms:W3CDTF">2025-01-15T17:25:57Z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2025-01-15T00:00:00Z</vt:filetime>
  </property>
  <property fmtid="{D5CDD505-2E9C-101B-9397-08002B2CF9AE}" pid="5" name="Producer">
    <vt:lpwstr>GPL Ghostscript 10.04.0</vt:lpwstr>
  </property>
</Properties>
</file>