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2"/>
  </p:notesMasterIdLst>
  <p:handoutMasterIdLst>
    <p:handoutMasterId r:id="rId23"/>
  </p:handoutMasterIdLst>
  <p:sldIdLst>
    <p:sldId id="312" r:id="rId5"/>
    <p:sldId id="323" r:id="rId6"/>
    <p:sldId id="324" r:id="rId7"/>
    <p:sldId id="341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6" r:id="rId18"/>
    <p:sldId id="337" r:id="rId19"/>
    <p:sldId id="338" r:id="rId20"/>
    <p:sldId id="340" r:id="rId2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raj Donga" initials="VD" lastIdx="1" clrIdx="0">
    <p:extLst>
      <p:ext uri="{19B8F6BF-5375-455C-9EA6-DF929625EA0E}">
        <p15:presenceInfo xmlns:p15="http://schemas.microsoft.com/office/powerpoint/2012/main" userId="512941f73fe6ad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C8F"/>
    <a:srgbClr val="30A3D9"/>
    <a:srgbClr val="F37646"/>
    <a:srgbClr val="3F8F1F"/>
    <a:srgbClr val="752D81"/>
    <a:srgbClr val="2AB874"/>
    <a:srgbClr val="357F7F"/>
    <a:srgbClr val="202C8F"/>
    <a:srgbClr val="FDFBF6"/>
    <a:srgbClr val="AA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5388" autoAdjust="0"/>
  </p:normalViewPr>
  <p:slideViewPr>
    <p:cSldViewPr snapToGrid="0" snapToObjects="1">
      <p:cViewPr varScale="1">
        <p:scale>
          <a:sx n="91" d="100"/>
          <a:sy n="91" d="100"/>
        </p:scale>
        <p:origin x="96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05D9A-E5BE-4824-80B1-178F10BA6C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E9921E4-9E04-4523-A3AD-76BCFB6543F4}">
      <dgm:prSet/>
      <dgm:spPr>
        <a:solidFill>
          <a:srgbClr val="2AB874"/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Introduction </a:t>
          </a:r>
          <a:endParaRPr lang="en-IN" dirty="0">
            <a:solidFill>
              <a:schemeClr val="tx1"/>
            </a:solidFill>
          </a:endParaRPr>
        </a:p>
      </dgm:t>
    </dgm:pt>
    <dgm:pt modelId="{2EB4322F-684B-4E6C-A71C-56FCB9CD55AC}" type="parTrans" cxnId="{17704304-12CD-4817-991C-2D02C95DC54E}">
      <dgm:prSet/>
      <dgm:spPr/>
      <dgm:t>
        <a:bodyPr/>
        <a:lstStyle/>
        <a:p>
          <a:endParaRPr lang="en-IN"/>
        </a:p>
      </dgm:t>
    </dgm:pt>
    <dgm:pt modelId="{49882634-6D9B-48D9-84B1-CEF8C01B14F1}" type="sibTrans" cxnId="{17704304-12CD-4817-991C-2D02C95DC54E}">
      <dgm:prSet/>
      <dgm:spPr/>
      <dgm:t>
        <a:bodyPr/>
        <a:lstStyle/>
        <a:p>
          <a:endParaRPr lang="en-IN"/>
        </a:p>
      </dgm:t>
    </dgm:pt>
    <dgm:pt modelId="{71FD2FD7-7EE7-46B1-A79F-093755C6733F}">
      <dgm:prSet/>
      <dgm:spPr>
        <a:solidFill>
          <a:srgbClr val="2AB874"/>
        </a:solidFill>
      </dgm:spPr>
      <dgm:t>
        <a:bodyPr/>
        <a:lstStyle/>
        <a:p>
          <a:r>
            <a:rPr lang="en-GB">
              <a:solidFill>
                <a:schemeClr val="tx1"/>
              </a:solidFill>
            </a:rPr>
            <a:t>Problems </a:t>
          </a:r>
          <a:endParaRPr lang="en-IN">
            <a:solidFill>
              <a:schemeClr val="tx1"/>
            </a:solidFill>
          </a:endParaRPr>
        </a:p>
      </dgm:t>
    </dgm:pt>
    <dgm:pt modelId="{C53257F1-7F2E-47E8-B820-320595492A72}" type="parTrans" cxnId="{CDF4D7D9-9454-47BA-A3D1-71285F9FCA3E}">
      <dgm:prSet/>
      <dgm:spPr/>
      <dgm:t>
        <a:bodyPr/>
        <a:lstStyle/>
        <a:p>
          <a:endParaRPr lang="en-IN"/>
        </a:p>
      </dgm:t>
    </dgm:pt>
    <dgm:pt modelId="{817A8016-5AE5-475B-AA48-49CA8B504CC0}" type="sibTrans" cxnId="{CDF4D7D9-9454-47BA-A3D1-71285F9FCA3E}">
      <dgm:prSet/>
      <dgm:spPr/>
      <dgm:t>
        <a:bodyPr/>
        <a:lstStyle/>
        <a:p>
          <a:endParaRPr lang="en-IN"/>
        </a:p>
      </dgm:t>
    </dgm:pt>
    <dgm:pt modelId="{29C4363C-A56A-4138-BD34-21915BD27244}">
      <dgm:prSet/>
      <dgm:spPr>
        <a:solidFill>
          <a:srgbClr val="2AB874"/>
        </a:solidFill>
      </dgm:spPr>
      <dgm:t>
        <a:bodyPr/>
        <a:lstStyle/>
        <a:p>
          <a:r>
            <a:rPr lang="en-GB">
              <a:solidFill>
                <a:schemeClr val="tx1"/>
              </a:solidFill>
            </a:rPr>
            <a:t>Solution </a:t>
          </a:r>
          <a:endParaRPr lang="en-IN">
            <a:solidFill>
              <a:schemeClr val="tx1"/>
            </a:solidFill>
          </a:endParaRPr>
        </a:p>
      </dgm:t>
    </dgm:pt>
    <dgm:pt modelId="{53426233-CDCC-4D88-BD68-20DB9109146B}" type="parTrans" cxnId="{E3FED5DE-2E3B-4940-9A3F-3BE95019782C}">
      <dgm:prSet/>
      <dgm:spPr/>
      <dgm:t>
        <a:bodyPr/>
        <a:lstStyle/>
        <a:p>
          <a:endParaRPr lang="en-IN"/>
        </a:p>
      </dgm:t>
    </dgm:pt>
    <dgm:pt modelId="{3AEFFE3A-C7E1-4FCB-8CC0-E67385940184}" type="sibTrans" cxnId="{E3FED5DE-2E3B-4940-9A3F-3BE95019782C}">
      <dgm:prSet/>
      <dgm:spPr/>
      <dgm:t>
        <a:bodyPr/>
        <a:lstStyle/>
        <a:p>
          <a:endParaRPr lang="en-IN"/>
        </a:p>
      </dgm:t>
    </dgm:pt>
    <dgm:pt modelId="{C8BA39AF-3257-443E-9608-3EA40D5C724F}">
      <dgm:prSet/>
      <dgm:spPr>
        <a:solidFill>
          <a:srgbClr val="2AB874"/>
        </a:solidFill>
      </dgm:spPr>
      <dgm:t>
        <a:bodyPr/>
        <a:lstStyle/>
        <a:p>
          <a:r>
            <a:rPr lang="en-GB">
              <a:solidFill>
                <a:schemeClr val="tx1"/>
              </a:solidFill>
            </a:rPr>
            <a:t>Benefits </a:t>
          </a:r>
          <a:endParaRPr lang="en-IN">
            <a:solidFill>
              <a:schemeClr val="tx1"/>
            </a:solidFill>
          </a:endParaRPr>
        </a:p>
      </dgm:t>
    </dgm:pt>
    <dgm:pt modelId="{7364FCD1-7D35-44E8-8C2A-8596DF8A600B}" type="parTrans" cxnId="{BED6136F-D899-4AB7-86A4-AD9078BD467E}">
      <dgm:prSet/>
      <dgm:spPr/>
      <dgm:t>
        <a:bodyPr/>
        <a:lstStyle/>
        <a:p>
          <a:endParaRPr lang="en-IN"/>
        </a:p>
      </dgm:t>
    </dgm:pt>
    <dgm:pt modelId="{0893A797-D6C5-4C7F-8D6C-08E82DCB06C1}" type="sibTrans" cxnId="{BED6136F-D899-4AB7-86A4-AD9078BD467E}">
      <dgm:prSet/>
      <dgm:spPr/>
      <dgm:t>
        <a:bodyPr/>
        <a:lstStyle/>
        <a:p>
          <a:endParaRPr lang="en-IN"/>
        </a:p>
      </dgm:t>
    </dgm:pt>
    <dgm:pt modelId="{44923445-9B75-4A70-9D19-6B1CDD9DA218}">
      <dgm:prSet/>
      <dgm:spPr>
        <a:solidFill>
          <a:srgbClr val="2AB874"/>
        </a:solidFill>
      </dgm:spPr>
      <dgm:t>
        <a:bodyPr/>
        <a:lstStyle/>
        <a:p>
          <a:r>
            <a:rPr lang="en-GB">
              <a:solidFill>
                <a:schemeClr val="tx1"/>
              </a:solidFill>
            </a:rPr>
            <a:t>Preview </a:t>
          </a:r>
          <a:endParaRPr lang="en-IN">
            <a:solidFill>
              <a:schemeClr val="tx1"/>
            </a:solidFill>
          </a:endParaRPr>
        </a:p>
      </dgm:t>
    </dgm:pt>
    <dgm:pt modelId="{6C4C6B8F-415B-4CF6-AF7D-8B905B28DCC8}" type="parTrans" cxnId="{BFD3E9D1-AD0E-4E58-B615-A4F1AB420F18}">
      <dgm:prSet/>
      <dgm:spPr/>
      <dgm:t>
        <a:bodyPr/>
        <a:lstStyle/>
        <a:p>
          <a:endParaRPr lang="en-IN"/>
        </a:p>
      </dgm:t>
    </dgm:pt>
    <dgm:pt modelId="{6A9054FD-F544-4B75-9557-BBE6D0B467C9}" type="sibTrans" cxnId="{BFD3E9D1-AD0E-4E58-B615-A4F1AB420F18}">
      <dgm:prSet/>
      <dgm:spPr/>
      <dgm:t>
        <a:bodyPr/>
        <a:lstStyle/>
        <a:p>
          <a:endParaRPr lang="en-IN"/>
        </a:p>
      </dgm:t>
    </dgm:pt>
    <dgm:pt modelId="{49A86C8C-C50A-4318-8917-70CF3E617996}">
      <dgm:prSet/>
      <dgm:spPr>
        <a:solidFill>
          <a:srgbClr val="2AB874"/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More About Project </a:t>
          </a:r>
          <a:endParaRPr lang="en-IN" dirty="0">
            <a:solidFill>
              <a:schemeClr val="tx1"/>
            </a:solidFill>
          </a:endParaRPr>
        </a:p>
      </dgm:t>
    </dgm:pt>
    <dgm:pt modelId="{19662637-0456-4760-8316-547D674A0DE0}" type="parTrans" cxnId="{01328147-FE7D-4D5B-A8C3-B3B794C9B44E}">
      <dgm:prSet/>
      <dgm:spPr/>
      <dgm:t>
        <a:bodyPr/>
        <a:lstStyle/>
        <a:p>
          <a:endParaRPr lang="en-IN"/>
        </a:p>
      </dgm:t>
    </dgm:pt>
    <dgm:pt modelId="{D2EEF0D7-6EAB-4B26-83F3-21B3F93DA281}" type="sibTrans" cxnId="{01328147-FE7D-4D5B-A8C3-B3B794C9B44E}">
      <dgm:prSet/>
      <dgm:spPr/>
      <dgm:t>
        <a:bodyPr/>
        <a:lstStyle/>
        <a:p>
          <a:endParaRPr lang="en-IN"/>
        </a:p>
      </dgm:t>
    </dgm:pt>
    <dgm:pt modelId="{A2954E79-FCD1-48FE-81D6-94AD61450883}" type="pres">
      <dgm:prSet presAssocID="{89805D9A-E5BE-4824-80B1-178F10BA6C59}" presName="linear" presStyleCnt="0">
        <dgm:presLayoutVars>
          <dgm:animLvl val="lvl"/>
          <dgm:resizeHandles val="exact"/>
        </dgm:presLayoutVars>
      </dgm:prSet>
      <dgm:spPr/>
    </dgm:pt>
    <dgm:pt modelId="{68F3034C-3B81-4FF9-B773-4857BD646C6B}" type="pres">
      <dgm:prSet presAssocID="{7E9921E4-9E04-4523-A3AD-76BCFB6543F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CFC2162-89F8-4322-8DEE-0C466815FC2D}" type="pres">
      <dgm:prSet presAssocID="{49882634-6D9B-48D9-84B1-CEF8C01B14F1}" presName="spacer" presStyleCnt="0"/>
      <dgm:spPr/>
    </dgm:pt>
    <dgm:pt modelId="{717208F1-857F-4B72-BDBF-310830742AB0}" type="pres">
      <dgm:prSet presAssocID="{71FD2FD7-7EE7-46B1-A79F-093755C6733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765EDBC-9938-4CE8-A6EF-DA011480F560}" type="pres">
      <dgm:prSet presAssocID="{817A8016-5AE5-475B-AA48-49CA8B504CC0}" presName="spacer" presStyleCnt="0"/>
      <dgm:spPr/>
    </dgm:pt>
    <dgm:pt modelId="{EDF5CA3E-70C7-4115-A88C-3B81237D7082}" type="pres">
      <dgm:prSet presAssocID="{29C4363C-A56A-4138-BD34-21915BD2724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6BF2E17-3680-4C0A-9C51-9DE40D192D76}" type="pres">
      <dgm:prSet presAssocID="{3AEFFE3A-C7E1-4FCB-8CC0-E67385940184}" presName="spacer" presStyleCnt="0"/>
      <dgm:spPr/>
    </dgm:pt>
    <dgm:pt modelId="{D54FEACD-9657-4940-8B38-8905DB124468}" type="pres">
      <dgm:prSet presAssocID="{C8BA39AF-3257-443E-9608-3EA40D5C724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D17AEAE-39BC-42BF-9C47-4EE0E2DAE389}" type="pres">
      <dgm:prSet presAssocID="{0893A797-D6C5-4C7F-8D6C-08E82DCB06C1}" presName="spacer" presStyleCnt="0"/>
      <dgm:spPr/>
    </dgm:pt>
    <dgm:pt modelId="{E8C9350A-2F0E-4A8A-AFE4-B04DC5C10414}" type="pres">
      <dgm:prSet presAssocID="{44923445-9B75-4A70-9D19-6B1CDD9DA21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17B0DCE-B63C-48AE-BEDA-EB7A1F7BCECD}" type="pres">
      <dgm:prSet presAssocID="{6A9054FD-F544-4B75-9557-BBE6D0B467C9}" presName="spacer" presStyleCnt="0"/>
      <dgm:spPr/>
    </dgm:pt>
    <dgm:pt modelId="{BC7FE885-2254-4978-BA70-3ACDD5AD7117}" type="pres">
      <dgm:prSet presAssocID="{49A86C8C-C50A-4318-8917-70CF3E61799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7704304-12CD-4817-991C-2D02C95DC54E}" srcId="{89805D9A-E5BE-4824-80B1-178F10BA6C59}" destId="{7E9921E4-9E04-4523-A3AD-76BCFB6543F4}" srcOrd="0" destOrd="0" parTransId="{2EB4322F-684B-4E6C-A71C-56FCB9CD55AC}" sibTransId="{49882634-6D9B-48D9-84B1-CEF8C01B14F1}"/>
    <dgm:cxn modelId="{95BA843A-AB1F-46AB-974C-274B34FA4F56}" type="presOf" srcId="{29C4363C-A56A-4138-BD34-21915BD27244}" destId="{EDF5CA3E-70C7-4115-A88C-3B81237D7082}" srcOrd="0" destOrd="0" presId="urn:microsoft.com/office/officeart/2005/8/layout/vList2"/>
    <dgm:cxn modelId="{01328147-FE7D-4D5B-A8C3-B3B794C9B44E}" srcId="{89805D9A-E5BE-4824-80B1-178F10BA6C59}" destId="{49A86C8C-C50A-4318-8917-70CF3E617996}" srcOrd="5" destOrd="0" parTransId="{19662637-0456-4760-8316-547D674A0DE0}" sibTransId="{D2EEF0D7-6EAB-4B26-83F3-21B3F93DA281}"/>
    <dgm:cxn modelId="{BED6136F-D899-4AB7-86A4-AD9078BD467E}" srcId="{89805D9A-E5BE-4824-80B1-178F10BA6C59}" destId="{C8BA39AF-3257-443E-9608-3EA40D5C724F}" srcOrd="3" destOrd="0" parTransId="{7364FCD1-7D35-44E8-8C2A-8596DF8A600B}" sibTransId="{0893A797-D6C5-4C7F-8D6C-08E82DCB06C1}"/>
    <dgm:cxn modelId="{EC493A50-57EE-469B-9F5D-DD41F322E606}" type="presOf" srcId="{71FD2FD7-7EE7-46B1-A79F-093755C6733F}" destId="{717208F1-857F-4B72-BDBF-310830742AB0}" srcOrd="0" destOrd="0" presId="urn:microsoft.com/office/officeart/2005/8/layout/vList2"/>
    <dgm:cxn modelId="{CF4A607D-84F0-44A6-84F3-4CAAB7D7E698}" type="presOf" srcId="{49A86C8C-C50A-4318-8917-70CF3E617996}" destId="{BC7FE885-2254-4978-BA70-3ACDD5AD7117}" srcOrd="0" destOrd="0" presId="urn:microsoft.com/office/officeart/2005/8/layout/vList2"/>
    <dgm:cxn modelId="{35887D91-6697-4756-8C51-3E0E36BAB378}" type="presOf" srcId="{89805D9A-E5BE-4824-80B1-178F10BA6C59}" destId="{A2954E79-FCD1-48FE-81D6-94AD61450883}" srcOrd="0" destOrd="0" presId="urn:microsoft.com/office/officeart/2005/8/layout/vList2"/>
    <dgm:cxn modelId="{3B4742C8-1538-47B5-AA8F-B542ABD6CF37}" type="presOf" srcId="{7E9921E4-9E04-4523-A3AD-76BCFB6543F4}" destId="{68F3034C-3B81-4FF9-B773-4857BD646C6B}" srcOrd="0" destOrd="0" presId="urn:microsoft.com/office/officeart/2005/8/layout/vList2"/>
    <dgm:cxn modelId="{BFD3E9D1-AD0E-4E58-B615-A4F1AB420F18}" srcId="{89805D9A-E5BE-4824-80B1-178F10BA6C59}" destId="{44923445-9B75-4A70-9D19-6B1CDD9DA218}" srcOrd="4" destOrd="0" parTransId="{6C4C6B8F-415B-4CF6-AF7D-8B905B28DCC8}" sibTransId="{6A9054FD-F544-4B75-9557-BBE6D0B467C9}"/>
    <dgm:cxn modelId="{6EF9F2D5-376F-477E-9FE0-138A01AABE11}" type="presOf" srcId="{44923445-9B75-4A70-9D19-6B1CDD9DA218}" destId="{E8C9350A-2F0E-4A8A-AFE4-B04DC5C10414}" srcOrd="0" destOrd="0" presId="urn:microsoft.com/office/officeart/2005/8/layout/vList2"/>
    <dgm:cxn modelId="{CDF4D7D9-9454-47BA-A3D1-71285F9FCA3E}" srcId="{89805D9A-E5BE-4824-80B1-178F10BA6C59}" destId="{71FD2FD7-7EE7-46B1-A79F-093755C6733F}" srcOrd="1" destOrd="0" parTransId="{C53257F1-7F2E-47E8-B820-320595492A72}" sibTransId="{817A8016-5AE5-475B-AA48-49CA8B504CC0}"/>
    <dgm:cxn modelId="{E3FED5DE-2E3B-4940-9A3F-3BE95019782C}" srcId="{89805D9A-E5BE-4824-80B1-178F10BA6C59}" destId="{29C4363C-A56A-4138-BD34-21915BD27244}" srcOrd="2" destOrd="0" parTransId="{53426233-CDCC-4D88-BD68-20DB9109146B}" sibTransId="{3AEFFE3A-C7E1-4FCB-8CC0-E67385940184}"/>
    <dgm:cxn modelId="{5BD557F2-7BC2-41E6-9C76-7CBCC97EAF73}" type="presOf" srcId="{C8BA39AF-3257-443E-9608-3EA40D5C724F}" destId="{D54FEACD-9657-4940-8B38-8905DB124468}" srcOrd="0" destOrd="0" presId="urn:microsoft.com/office/officeart/2005/8/layout/vList2"/>
    <dgm:cxn modelId="{E2E0D642-ADCB-445D-851B-734B63F59DE0}" type="presParOf" srcId="{A2954E79-FCD1-48FE-81D6-94AD61450883}" destId="{68F3034C-3B81-4FF9-B773-4857BD646C6B}" srcOrd="0" destOrd="0" presId="urn:microsoft.com/office/officeart/2005/8/layout/vList2"/>
    <dgm:cxn modelId="{20CF886F-21E9-46FF-BE4F-7877437782ED}" type="presParOf" srcId="{A2954E79-FCD1-48FE-81D6-94AD61450883}" destId="{6CFC2162-89F8-4322-8DEE-0C466815FC2D}" srcOrd="1" destOrd="0" presId="urn:microsoft.com/office/officeart/2005/8/layout/vList2"/>
    <dgm:cxn modelId="{4FAE5F57-40AE-4426-A837-F10A631B8665}" type="presParOf" srcId="{A2954E79-FCD1-48FE-81D6-94AD61450883}" destId="{717208F1-857F-4B72-BDBF-310830742AB0}" srcOrd="2" destOrd="0" presId="urn:microsoft.com/office/officeart/2005/8/layout/vList2"/>
    <dgm:cxn modelId="{5CDFFF0B-CCEC-498F-B673-575A173EFEDE}" type="presParOf" srcId="{A2954E79-FCD1-48FE-81D6-94AD61450883}" destId="{B765EDBC-9938-4CE8-A6EF-DA011480F560}" srcOrd="3" destOrd="0" presId="urn:microsoft.com/office/officeart/2005/8/layout/vList2"/>
    <dgm:cxn modelId="{E4B12199-36F1-474C-9181-50E868F16AFF}" type="presParOf" srcId="{A2954E79-FCD1-48FE-81D6-94AD61450883}" destId="{EDF5CA3E-70C7-4115-A88C-3B81237D7082}" srcOrd="4" destOrd="0" presId="urn:microsoft.com/office/officeart/2005/8/layout/vList2"/>
    <dgm:cxn modelId="{19954954-0815-4F72-B784-F84D80869D26}" type="presParOf" srcId="{A2954E79-FCD1-48FE-81D6-94AD61450883}" destId="{56BF2E17-3680-4C0A-9C51-9DE40D192D76}" srcOrd="5" destOrd="0" presId="urn:microsoft.com/office/officeart/2005/8/layout/vList2"/>
    <dgm:cxn modelId="{F0528130-5252-4A59-90D6-72BC04BC2B14}" type="presParOf" srcId="{A2954E79-FCD1-48FE-81D6-94AD61450883}" destId="{D54FEACD-9657-4940-8B38-8905DB124468}" srcOrd="6" destOrd="0" presId="urn:microsoft.com/office/officeart/2005/8/layout/vList2"/>
    <dgm:cxn modelId="{81397334-BE64-49AC-AEAF-51C9B1815C9D}" type="presParOf" srcId="{A2954E79-FCD1-48FE-81D6-94AD61450883}" destId="{1D17AEAE-39BC-42BF-9C47-4EE0E2DAE389}" srcOrd="7" destOrd="0" presId="urn:microsoft.com/office/officeart/2005/8/layout/vList2"/>
    <dgm:cxn modelId="{0DFD0DB1-CB9A-47A4-B7D3-663F5E2A614A}" type="presParOf" srcId="{A2954E79-FCD1-48FE-81D6-94AD61450883}" destId="{E8C9350A-2F0E-4A8A-AFE4-B04DC5C10414}" srcOrd="8" destOrd="0" presId="urn:microsoft.com/office/officeart/2005/8/layout/vList2"/>
    <dgm:cxn modelId="{3E489B44-F01E-4A39-8190-114C1E02C166}" type="presParOf" srcId="{A2954E79-FCD1-48FE-81D6-94AD61450883}" destId="{B17B0DCE-B63C-48AE-BEDA-EB7A1F7BCECD}" srcOrd="9" destOrd="0" presId="urn:microsoft.com/office/officeart/2005/8/layout/vList2"/>
    <dgm:cxn modelId="{A1D1123A-B50E-4AEC-ACD1-6F78DC6755FE}" type="presParOf" srcId="{A2954E79-FCD1-48FE-81D6-94AD61450883}" destId="{BC7FE885-2254-4978-BA70-3ACDD5AD711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A127D4-8A51-460B-93B4-63919A71370F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FF4E4F4-7BCD-4337-81B6-AE0DCD26AB56}">
      <dgm:prSet/>
      <dgm:spPr>
        <a:solidFill>
          <a:schemeClr val="accent1">
            <a:lumMod val="25000"/>
          </a:schemeClr>
        </a:solidFill>
      </dgm:spPr>
      <dgm:t>
        <a:bodyPr/>
        <a:lstStyle/>
        <a:p>
          <a:r>
            <a:rPr lang="en-GB" dirty="0"/>
            <a:t>Limited choices</a:t>
          </a:r>
          <a:endParaRPr lang="en-IN" dirty="0"/>
        </a:p>
      </dgm:t>
    </dgm:pt>
    <dgm:pt modelId="{3820F21C-CDBB-476C-880E-D77273770041}" type="parTrans" cxnId="{F85B3E73-28F0-441B-B0D7-6F7C6B93423F}">
      <dgm:prSet/>
      <dgm:spPr/>
      <dgm:t>
        <a:bodyPr/>
        <a:lstStyle/>
        <a:p>
          <a:endParaRPr lang="en-IN"/>
        </a:p>
      </dgm:t>
    </dgm:pt>
    <dgm:pt modelId="{2E0EBDD5-6DC1-4AF8-A559-9AA53047A1F9}" type="sibTrans" cxnId="{F85B3E73-28F0-441B-B0D7-6F7C6B93423F}">
      <dgm:prSet/>
      <dgm:spPr/>
      <dgm:t>
        <a:bodyPr/>
        <a:lstStyle/>
        <a:p>
          <a:endParaRPr lang="en-IN"/>
        </a:p>
      </dgm:t>
    </dgm:pt>
    <dgm:pt modelId="{85BC5CBC-3F89-4214-8EE4-82C91D440C10}">
      <dgm:prSet/>
      <dgm:spPr>
        <a:solidFill>
          <a:schemeClr val="accent1">
            <a:lumMod val="25000"/>
          </a:schemeClr>
        </a:solidFill>
      </dgm:spPr>
      <dgm:t>
        <a:bodyPr/>
        <a:lstStyle/>
        <a:p>
          <a:r>
            <a:rPr lang="en-GB">
              <a:solidFill>
                <a:schemeClr val="bg1"/>
              </a:solidFill>
            </a:rPr>
            <a:t>High fixed prices</a:t>
          </a:r>
          <a:endParaRPr lang="en-IN">
            <a:solidFill>
              <a:schemeClr val="bg1"/>
            </a:solidFill>
          </a:endParaRPr>
        </a:p>
      </dgm:t>
    </dgm:pt>
    <dgm:pt modelId="{61C7BBB7-D06A-4D0D-BF36-2A6FDD4187E2}" type="parTrans" cxnId="{565D4906-6915-4E64-8DA3-474323E9E41F}">
      <dgm:prSet/>
      <dgm:spPr/>
      <dgm:t>
        <a:bodyPr/>
        <a:lstStyle/>
        <a:p>
          <a:endParaRPr lang="en-IN"/>
        </a:p>
      </dgm:t>
    </dgm:pt>
    <dgm:pt modelId="{9990F1EA-7FD7-4D51-BEAC-AC4D3EC49CA9}" type="sibTrans" cxnId="{565D4906-6915-4E64-8DA3-474323E9E41F}">
      <dgm:prSet/>
      <dgm:spPr/>
      <dgm:t>
        <a:bodyPr/>
        <a:lstStyle/>
        <a:p>
          <a:endParaRPr lang="en-IN"/>
        </a:p>
      </dgm:t>
    </dgm:pt>
    <dgm:pt modelId="{8F7A00AE-8458-460F-86AA-C01235ADC23B}">
      <dgm:prSet/>
      <dgm:spPr>
        <a:solidFill>
          <a:schemeClr val="accent1">
            <a:lumMod val="25000"/>
          </a:schemeClr>
        </a:solidFill>
      </dgm:spPr>
      <dgm:t>
        <a:bodyPr/>
        <a:lstStyle/>
        <a:p>
          <a:r>
            <a:rPr lang="en-GB" dirty="0"/>
            <a:t>Lake of review</a:t>
          </a:r>
          <a:endParaRPr lang="en-IN" dirty="0"/>
        </a:p>
      </dgm:t>
    </dgm:pt>
    <dgm:pt modelId="{F0448720-F485-4EBB-9639-64F76BE6BD7D}" type="parTrans" cxnId="{C751AC84-8C9A-4A96-B5D9-4E3AF003F9D5}">
      <dgm:prSet/>
      <dgm:spPr/>
      <dgm:t>
        <a:bodyPr/>
        <a:lstStyle/>
        <a:p>
          <a:endParaRPr lang="en-IN"/>
        </a:p>
      </dgm:t>
    </dgm:pt>
    <dgm:pt modelId="{636565B2-E811-4CAE-A139-AB0DC0D87474}" type="sibTrans" cxnId="{C751AC84-8C9A-4A96-B5D9-4E3AF003F9D5}">
      <dgm:prSet/>
      <dgm:spPr/>
      <dgm:t>
        <a:bodyPr/>
        <a:lstStyle/>
        <a:p>
          <a:endParaRPr lang="en-IN"/>
        </a:p>
      </dgm:t>
    </dgm:pt>
    <dgm:pt modelId="{07EB7D0F-1A41-4123-A154-A25A4DDE04A9}">
      <dgm:prSet/>
      <dgm:spPr>
        <a:solidFill>
          <a:schemeClr val="accent1">
            <a:lumMod val="25000"/>
          </a:schemeClr>
        </a:solidFill>
      </dgm:spPr>
      <dgm:t>
        <a:bodyPr/>
        <a:lstStyle/>
        <a:p>
          <a:r>
            <a:rPr lang="en-GB" dirty="0"/>
            <a:t>Limited payment Mode</a:t>
          </a:r>
          <a:endParaRPr lang="en-IN" dirty="0"/>
        </a:p>
      </dgm:t>
    </dgm:pt>
    <dgm:pt modelId="{8B772D77-0B56-411B-9F0D-9A93490A6231}" type="parTrans" cxnId="{39C30094-380D-4CBA-AF02-FB5FC1F6D3A9}">
      <dgm:prSet/>
      <dgm:spPr/>
      <dgm:t>
        <a:bodyPr/>
        <a:lstStyle/>
        <a:p>
          <a:endParaRPr lang="en-IN"/>
        </a:p>
      </dgm:t>
    </dgm:pt>
    <dgm:pt modelId="{270337B1-1A73-4F74-B716-868416B6DB70}" type="sibTrans" cxnId="{39C30094-380D-4CBA-AF02-FB5FC1F6D3A9}">
      <dgm:prSet/>
      <dgm:spPr/>
      <dgm:t>
        <a:bodyPr/>
        <a:lstStyle/>
        <a:p>
          <a:endParaRPr lang="en-IN"/>
        </a:p>
      </dgm:t>
    </dgm:pt>
    <dgm:pt modelId="{1C3F530A-FEC2-4B44-8810-16B0BEBDC03C}" type="pres">
      <dgm:prSet presAssocID="{82A127D4-8A51-460B-93B4-63919A71370F}" presName="linear" presStyleCnt="0">
        <dgm:presLayoutVars>
          <dgm:animLvl val="lvl"/>
          <dgm:resizeHandles val="exact"/>
        </dgm:presLayoutVars>
      </dgm:prSet>
      <dgm:spPr/>
    </dgm:pt>
    <dgm:pt modelId="{64306E62-5FE2-4CF9-A0CD-C151240F9DF5}" type="pres">
      <dgm:prSet presAssocID="{9FF4E4F4-7BCD-4337-81B6-AE0DCD26AB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F8628EE-9387-44A1-8C0A-8198EB148247}" type="pres">
      <dgm:prSet presAssocID="{2E0EBDD5-6DC1-4AF8-A559-9AA53047A1F9}" presName="spacer" presStyleCnt="0"/>
      <dgm:spPr/>
    </dgm:pt>
    <dgm:pt modelId="{D219263C-343E-43E8-B00B-7D3401A1AE87}" type="pres">
      <dgm:prSet presAssocID="{85BC5CBC-3F89-4214-8EE4-82C91D440C1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35B7A3C-6741-414F-AE49-C64509A8F649}" type="pres">
      <dgm:prSet presAssocID="{9990F1EA-7FD7-4D51-BEAC-AC4D3EC49CA9}" presName="spacer" presStyleCnt="0"/>
      <dgm:spPr/>
    </dgm:pt>
    <dgm:pt modelId="{F1C33D59-985A-43B7-8855-55E82B11A0E9}" type="pres">
      <dgm:prSet presAssocID="{8F7A00AE-8458-460F-86AA-C01235ADC23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422EB4E-4201-4F70-9D1E-08EEA1FC7144}" type="pres">
      <dgm:prSet presAssocID="{636565B2-E811-4CAE-A139-AB0DC0D87474}" presName="spacer" presStyleCnt="0"/>
      <dgm:spPr/>
    </dgm:pt>
    <dgm:pt modelId="{EB79309F-BEA2-4EC4-ABBA-6321968A9A9F}" type="pres">
      <dgm:prSet presAssocID="{07EB7D0F-1A41-4123-A154-A25A4DDE04A9}" presName="parentText" presStyleLbl="node1" presStyleIdx="3" presStyleCnt="4" custLinFactNeighborY="21851">
        <dgm:presLayoutVars>
          <dgm:chMax val="0"/>
          <dgm:bulletEnabled val="1"/>
        </dgm:presLayoutVars>
      </dgm:prSet>
      <dgm:spPr/>
    </dgm:pt>
  </dgm:ptLst>
  <dgm:cxnLst>
    <dgm:cxn modelId="{565D4906-6915-4E64-8DA3-474323E9E41F}" srcId="{82A127D4-8A51-460B-93B4-63919A71370F}" destId="{85BC5CBC-3F89-4214-8EE4-82C91D440C10}" srcOrd="1" destOrd="0" parTransId="{61C7BBB7-D06A-4D0D-BF36-2A6FDD4187E2}" sibTransId="{9990F1EA-7FD7-4D51-BEAC-AC4D3EC49CA9}"/>
    <dgm:cxn modelId="{55E12531-217C-435B-89D2-F7500FA68FE7}" type="presOf" srcId="{9FF4E4F4-7BCD-4337-81B6-AE0DCD26AB56}" destId="{64306E62-5FE2-4CF9-A0CD-C151240F9DF5}" srcOrd="0" destOrd="0" presId="urn:microsoft.com/office/officeart/2005/8/layout/vList2"/>
    <dgm:cxn modelId="{6186304A-900C-48CC-9934-5468115D84A3}" type="presOf" srcId="{07EB7D0F-1A41-4123-A154-A25A4DDE04A9}" destId="{EB79309F-BEA2-4EC4-ABBA-6321968A9A9F}" srcOrd="0" destOrd="0" presId="urn:microsoft.com/office/officeart/2005/8/layout/vList2"/>
    <dgm:cxn modelId="{F85B3E73-28F0-441B-B0D7-6F7C6B93423F}" srcId="{82A127D4-8A51-460B-93B4-63919A71370F}" destId="{9FF4E4F4-7BCD-4337-81B6-AE0DCD26AB56}" srcOrd="0" destOrd="0" parTransId="{3820F21C-CDBB-476C-880E-D77273770041}" sibTransId="{2E0EBDD5-6DC1-4AF8-A559-9AA53047A1F9}"/>
    <dgm:cxn modelId="{992B8B76-1A8F-4D79-99E4-2F04D77E75E5}" type="presOf" srcId="{82A127D4-8A51-460B-93B4-63919A71370F}" destId="{1C3F530A-FEC2-4B44-8810-16B0BEBDC03C}" srcOrd="0" destOrd="0" presId="urn:microsoft.com/office/officeart/2005/8/layout/vList2"/>
    <dgm:cxn modelId="{C751AC84-8C9A-4A96-B5D9-4E3AF003F9D5}" srcId="{82A127D4-8A51-460B-93B4-63919A71370F}" destId="{8F7A00AE-8458-460F-86AA-C01235ADC23B}" srcOrd="2" destOrd="0" parTransId="{F0448720-F485-4EBB-9639-64F76BE6BD7D}" sibTransId="{636565B2-E811-4CAE-A139-AB0DC0D87474}"/>
    <dgm:cxn modelId="{39C30094-380D-4CBA-AF02-FB5FC1F6D3A9}" srcId="{82A127D4-8A51-460B-93B4-63919A71370F}" destId="{07EB7D0F-1A41-4123-A154-A25A4DDE04A9}" srcOrd="3" destOrd="0" parTransId="{8B772D77-0B56-411B-9F0D-9A93490A6231}" sibTransId="{270337B1-1A73-4F74-B716-868416B6DB70}"/>
    <dgm:cxn modelId="{1B20A9A6-74CF-4620-91B4-80D6D2B64FD1}" type="presOf" srcId="{85BC5CBC-3F89-4214-8EE4-82C91D440C10}" destId="{D219263C-343E-43E8-B00B-7D3401A1AE87}" srcOrd="0" destOrd="0" presId="urn:microsoft.com/office/officeart/2005/8/layout/vList2"/>
    <dgm:cxn modelId="{1DE019FF-8B9F-47E0-8E74-0D2A2CC2FF0B}" type="presOf" srcId="{8F7A00AE-8458-460F-86AA-C01235ADC23B}" destId="{F1C33D59-985A-43B7-8855-55E82B11A0E9}" srcOrd="0" destOrd="0" presId="urn:microsoft.com/office/officeart/2005/8/layout/vList2"/>
    <dgm:cxn modelId="{AED1E161-DEAD-468B-B868-0743B358600D}" type="presParOf" srcId="{1C3F530A-FEC2-4B44-8810-16B0BEBDC03C}" destId="{64306E62-5FE2-4CF9-A0CD-C151240F9DF5}" srcOrd="0" destOrd="0" presId="urn:microsoft.com/office/officeart/2005/8/layout/vList2"/>
    <dgm:cxn modelId="{6305965A-E84C-45A8-9B8E-BB8E45D6B85C}" type="presParOf" srcId="{1C3F530A-FEC2-4B44-8810-16B0BEBDC03C}" destId="{9F8628EE-9387-44A1-8C0A-8198EB148247}" srcOrd="1" destOrd="0" presId="urn:microsoft.com/office/officeart/2005/8/layout/vList2"/>
    <dgm:cxn modelId="{4F5D6E5F-3785-4C4B-9F14-66D92A6777E5}" type="presParOf" srcId="{1C3F530A-FEC2-4B44-8810-16B0BEBDC03C}" destId="{D219263C-343E-43E8-B00B-7D3401A1AE87}" srcOrd="2" destOrd="0" presId="urn:microsoft.com/office/officeart/2005/8/layout/vList2"/>
    <dgm:cxn modelId="{8B8C13BE-D317-4CCB-B51B-977E9EF7769D}" type="presParOf" srcId="{1C3F530A-FEC2-4B44-8810-16B0BEBDC03C}" destId="{635B7A3C-6741-414F-AE49-C64509A8F649}" srcOrd="3" destOrd="0" presId="urn:microsoft.com/office/officeart/2005/8/layout/vList2"/>
    <dgm:cxn modelId="{4B8B4ED1-0A94-4543-B2C4-4BF1795F92BE}" type="presParOf" srcId="{1C3F530A-FEC2-4B44-8810-16B0BEBDC03C}" destId="{F1C33D59-985A-43B7-8855-55E82B11A0E9}" srcOrd="4" destOrd="0" presId="urn:microsoft.com/office/officeart/2005/8/layout/vList2"/>
    <dgm:cxn modelId="{E71DD0C4-36E0-4030-88D9-A02A4E79759C}" type="presParOf" srcId="{1C3F530A-FEC2-4B44-8810-16B0BEBDC03C}" destId="{6422EB4E-4201-4F70-9D1E-08EEA1FC7144}" srcOrd="5" destOrd="0" presId="urn:microsoft.com/office/officeart/2005/8/layout/vList2"/>
    <dgm:cxn modelId="{90BFC18B-6558-4833-A709-F01DD91F7304}" type="presParOf" srcId="{1C3F530A-FEC2-4B44-8810-16B0BEBDC03C}" destId="{EB79309F-BEA2-4EC4-ABBA-6321968A9A9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7A47A1-FC75-4638-A76B-8BA16CF4070A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EBC349A-B3DD-4B54-A440-92CC475A4434}">
      <dgm:prSet/>
      <dgm:spPr>
        <a:solidFill>
          <a:schemeClr val="tx1"/>
        </a:solidFill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Wide Selection</a:t>
          </a:r>
          <a:endParaRPr lang="en-IN" b="1" dirty="0">
            <a:solidFill>
              <a:schemeClr val="bg1"/>
            </a:solidFill>
          </a:endParaRPr>
        </a:p>
      </dgm:t>
    </dgm:pt>
    <dgm:pt modelId="{A05DC3C5-3938-480F-9A4D-64EEF66D7ED0}" type="parTrans" cxnId="{FB51FC67-D1E3-488C-A641-415421BE0A8C}">
      <dgm:prSet/>
      <dgm:spPr/>
      <dgm:t>
        <a:bodyPr/>
        <a:lstStyle/>
        <a:p>
          <a:endParaRPr lang="en-IN"/>
        </a:p>
      </dgm:t>
    </dgm:pt>
    <dgm:pt modelId="{B629112D-D73A-429C-AD66-121F676A6058}" type="sibTrans" cxnId="{FB51FC67-D1E3-488C-A641-415421BE0A8C}">
      <dgm:prSet/>
      <dgm:spPr/>
      <dgm:t>
        <a:bodyPr/>
        <a:lstStyle/>
        <a:p>
          <a:endParaRPr lang="en-IN"/>
        </a:p>
      </dgm:t>
    </dgm:pt>
    <dgm:pt modelId="{198CF74E-E4FA-499D-BD7D-9AC665653E5B}">
      <dgm:prSet/>
      <dgm:spPr>
        <a:solidFill>
          <a:schemeClr val="tx1"/>
        </a:solidFill>
      </dgm:spPr>
      <dgm:t>
        <a:bodyPr/>
        <a:lstStyle/>
        <a:p>
          <a:r>
            <a:rPr lang="en-GB" dirty="0"/>
            <a:t>Cost Effective</a:t>
          </a:r>
          <a:endParaRPr lang="en-IN" dirty="0"/>
        </a:p>
      </dgm:t>
    </dgm:pt>
    <dgm:pt modelId="{87398049-1BA9-4519-86D5-5B9CAE771C59}" type="parTrans" cxnId="{A826CD78-5432-4EF9-9264-930A2DF5EAE9}">
      <dgm:prSet/>
      <dgm:spPr/>
      <dgm:t>
        <a:bodyPr/>
        <a:lstStyle/>
        <a:p>
          <a:endParaRPr lang="en-IN"/>
        </a:p>
      </dgm:t>
    </dgm:pt>
    <dgm:pt modelId="{8D249F4B-FDBD-4556-A9DF-D157E0FDA270}" type="sibTrans" cxnId="{A826CD78-5432-4EF9-9264-930A2DF5EAE9}">
      <dgm:prSet/>
      <dgm:spPr/>
      <dgm:t>
        <a:bodyPr/>
        <a:lstStyle/>
        <a:p>
          <a:endParaRPr lang="en-IN"/>
        </a:p>
      </dgm:t>
    </dgm:pt>
    <dgm:pt modelId="{03F4A4AE-082F-4E28-A929-9F61A277B73F}">
      <dgm:prSet/>
      <dgm:spPr>
        <a:solidFill>
          <a:schemeClr val="tx1"/>
        </a:solidFill>
      </dgm:spPr>
      <dgm:t>
        <a:bodyPr/>
        <a:lstStyle/>
        <a:p>
          <a:r>
            <a:rPr lang="en-GB" dirty="0"/>
            <a:t>Review &amp; Ratings </a:t>
          </a:r>
          <a:endParaRPr lang="en-IN" dirty="0"/>
        </a:p>
      </dgm:t>
    </dgm:pt>
    <dgm:pt modelId="{558F3900-3E88-4BF7-A015-C310B431312A}" type="parTrans" cxnId="{CD09D928-0188-4C51-B1AD-D87200A84072}">
      <dgm:prSet/>
      <dgm:spPr/>
      <dgm:t>
        <a:bodyPr/>
        <a:lstStyle/>
        <a:p>
          <a:endParaRPr lang="en-IN"/>
        </a:p>
      </dgm:t>
    </dgm:pt>
    <dgm:pt modelId="{53159322-408A-460F-979E-9E5E52F88799}" type="sibTrans" cxnId="{CD09D928-0188-4C51-B1AD-D87200A84072}">
      <dgm:prSet/>
      <dgm:spPr/>
      <dgm:t>
        <a:bodyPr/>
        <a:lstStyle/>
        <a:p>
          <a:endParaRPr lang="en-IN"/>
        </a:p>
      </dgm:t>
    </dgm:pt>
    <dgm:pt modelId="{A3EC8398-6011-4533-8191-B6724391A2D0}">
      <dgm:prSet/>
      <dgm:spPr>
        <a:solidFill>
          <a:schemeClr val="tx1"/>
        </a:solidFill>
      </dgm:spPr>
      <dgm:t>
        <a:bodyPr/>
        <a:lstStyle/>
        <a:p>
          <a:r>
            <a:rPr lang="en-GB" dirty="0"/>
            <a:t>24/7 Availability</a:t>
          </a:r>
          <a:endParaRPr lang="en-IN" dirty="0"/>
        </a:p>
      </dgm:t>
    </dgm:pt>
    <dgm:pt modelId="{944AE67C-F87D-4361-B06F-09FB4C29B59A}" type="parTrans" cxnId="{5FB002C2-6BEB-4784-97AD-0BF843E90802}">
      <dgm:prSet/>
      <dgm:spPr/>
      <dgm:t>
        <a:bodyPr/>
        <a:lstStyle/>
        <a:p>
          <a:endParaRPr lang="en-IN"/>
        </a:p>
      </dgm:t>
    </dgm:pt>
    <dgm:pt modelId="{4A956126-BEEF-460A-922C-BF303B6C39F0}" type="sibTrans" cxnId="{5FB002C2-6BEB-4784-97AD-0BF843E90802}">
      <dgm:prSet/>
      <dgm:spPr/>
      <dgm:t>
        <a:bodyPr/>
        <a:lstStyle/>
        <a:p>
          <a:endParaRPr lang="en-IN"/>
        </a:p>
      </dgm:t>
    </dgm:pt>
    <dgm:pt modelId="{2B41DC31-162C-473A-BD02-AFE02C969111}">
      <dgm:prSet/>
      <dgm:spPr>
        <a:solidFill>
          <a:schemeClr val="tx1"/>
        </a:solidFill>
      </dgm:spPr>
      <dgm:t>
        <a:bodyPr/>
        <a:lstStyle/>
        <a:p>
          <a:r>
            <a:rPr lang="en-GB" dirty="0"/>
            <a:t>Best Offers &amp; Discounts</a:t>
          </a:r>
          <a:endParaRPr lang="en-IN" dirty="0"/>
        </a:p>
      </dgm:t>
    </dgm:pt>
    <dgm:pt modelId="{12094D89-E94B-42B1-99AB-9F54813CC317}" type="parTrans" cxnId="{2AFAA243-28B6-482D-BAAD-D07A58BBF75B}">
      <dgm:prSet/>
      <dgm:spPr/>
      <dgm:t>
        <a:bodyPr/>
        <a:lstStyle/>
        <a:p>
          <a:endParaRPr lang="en-IN"/>
        </a:p>
      </dgm:t>
    </dgm:pt>
    <dgm:pt modelId="{FB1632A9-518D-43FB-96C5-4FEB4F20A759}" type="sibTrans" cxnId="{2AFAA243-28B6-482D-BAAD-D07A58BBF75B}">
      <dgm:prSet/>
      <dgm:spPr/>
      <dgm:t>
        <a:bodyPr/>
        <a:lstStyle/>
        <a:p>
          <a:endParaRPr lang="en-IN"/>
        </a:p>
      </dgm:t>
    </dgm:pt>
    <dgm:pt modelId="{5BBEBE9A-919D-4B98-ADD3-A4C917B518C5}">
      <dgm:prSet/>
      <dgm:spPr>
        <a:solidFill>
          <a:schemeClr val="tx1"/>
        </a:solidFill>
      </dgm:spPr>
      <dgm:t>
        <a:bodyPr/>
        <a:lstStyle/>
        <a:p>
          <a:r>
            <a:rPr lang="en-GB" dirty="0"/>
            <a:t>Doorstep Delivery</a:t>
          </a:r>
          <a:endParaRPr lang="en-IN" dirty="0"/>
        </a:p>
      </dgm:t>
    </dgm:pt>
    <dgm:pt modelId="{19277233-506D-433C-B7E3-548DFF507FC8}" type="parTrans" cxnId="{AB3A760E-D1DA-4C72-B908-139C69705D3A}">
      <dgm:prSet/>
      <dgm:spPr/>
      <dgm:t>
        <a:bodyPr/>
        <a:lstStyle/>
        <a:p>
          <a:endParaRPr lang="en-IN"/>
        </a:p>
      </dgm:t>
    </dgm:pt>
    <dgm:pt modelId="{16049BB0-3EF2-4C08-BB52-A6E87D08CD38}" type="sibTrans" cxnId="{AB3A760E-D1DA-4C72-B908-139C69705D3A}">
      <dgm:prSet/>
      <dgm:spPr/>
      <dgm:t>
        <a:bodyPr/>
        <a:lstStyle/>
        <a:p>
          <a:endParaRPr lang="en-IN"/>
        </a:p>
      </dgm:t>
    </dgm:pt>
    <dgm:pt modelId="{59817AA4-C5C1-47BE-A039-07B2715F4EFD}">
      <dgm:prSet/>
      <dgm:spPr>
        <a:solidFill>
          <a:schemeClr val="tx1"/>
        </a:solidFill>
      </dgm:spPr>
      <dgm:t>
        <a:bodyPr/>
        <a:lstStyle/>
        <a:p>
          <a:r>
            <a:rPr lang="en-GB"/>
            <a:t>Easy To Payment</a:t>
          </a:r>
          <a:endParaRPr lang="en-IN"/>
        </a:p>
      </dgm:t>
    </dgm:pt>
    <dgm:pt modelId="{0A5CCACF-0D7E-429B-A3E1-243367E3819D}" type="parTrans" cxnId="{A5A1E197-2BB2-49B7-964C-982E27D2D9E4}">
      <dgm:prSet/>
      <dgm:spPr/>
      <dgm:t>
        <a:bodyPr/>
        <a:lstStyle/>
        <a:p>
          <a:endParaRPr lang="en-IN"/>
        </a:p>
      </dgm:t>
    </dgm:pt>
    <dgm:pt modelId="{352612C8-AE26-4F0F-B455-EE2CF609A74E}" type="sibTrans" cxnId="{A5A1E197-2BB2-49B7-964C-982E27D2D9E4}">
      <dgm:prSet/>
      <dgm:spPr/>
      <dgm:t>
        <a:bodyPr/>
        <a:lstStyle/>
        <a:p>
          <a:endParaRPr lang="en-IN"/>
        </a:p>
      </dgm:t>
    </dgm:pt>
    <dgm:pt modelId="{96A39182-DC6A-4744-8963-6CBBCE6A9ABE}">
      <dgm:prSet/>
      <dgm:spPr>
        <a:solidFill>
          <a:schemeClr val="tx1"/>
        </a:solidFill>
      </dgm:spPr>
      <dgm:t>
        <a:bodyPr/>
        <a:lstStyle/>
        <a:p>
          <a:r>
            <a:rPr lang="en-GB"/>
            <a:t>Time Saving</a:t>
          </a:r>
          <a:endParaRPr lang="en-IN"/>
        </a:p>
      </dgm:t>
    </dgm:pt>
    <dgm:pt modelId="{BCE1BE5F-C0F9-410E-A3BD-FDE1F0BB0862}" type="parTrans" cxnId="{43872EC9-51E8-46CF-994F-BA0E99EE166E}">
      <dgm:prSet/>
      <dgm:spPr/>
      <dgm:t>
        <a:bodyPr/>
        <a:lstStyle/>
        <a:p>
          <a:endParaRPr lang="en-IN"/>
        </a:p>
      </dgm:t>
    </dgm:pt>
    <dgm:pt modelId="{C9592283-7218-42A7-AAFA-ADE8CB936D69}" type="sibTrans" cxnId="{43872EC9-51E8-46CF-994F-BA0E99EE166E}">
      <dgm:prSet/>
      <dgm:spPr/>
      <dgm:t>
        <a:bodyPr/>
        <a:lstStyle/>
        <a:p>
          <a:endParaRPr lang="en-IN"/>
        </a:p>
      </dgm:t>
    </dgm:pt>
    <dgm:pt modelId="{0D27DC8F-327C-425F-876D-0458BF6DF8FC}">
      <dgm:prSet/>
      <dgm:spPr/>
      <dgm:t>
        <a:bodyPr/>
        <a:lstStyle/>
        <a:p>
          <a:pPr algn="ctr"/>
          <a:r>
            <a:rPr lang="en-GB" dirty="0"/>
            <a:t>We can get lots of option of our product in online shopping</a:t>
          </a:r>
          <a:endParaRPr lang="en-IN" dirty="0"/>
        </a:p>
      </dgm:t>
    </dgm:pt>
    <dgm:pt modelId="{D1FF8626-F655-40B6-BBF8-8D60A0A02E7B}" type="parTrans" cxnId="{E5FEA6E6-22B3-4794-B559-3D93672887C2}">
      <dgm:prSet/>
      <dgm:spPr/>
      <dgm:t>
        <a:bodyPr/>
        <a:lstStyle/>
        <a:p>
          <a:endParaRPr lang="en-IN"/>
        </a:p>
      </dgm:t>
    </dgm:pt>
    <dgm:pt modelId="{A1173D7C-8D71-41F5-A509-86AF8BB08A29}" type="sibTrans" cxnId="{E5FEA6E6-22B3-4794-B559-3D93672887C2}">
      <dgm:prSet/>
      <dgm:spPr/>
      <dgm:t>
        <a:bodyPr/>
        <a:lstStyle/>
        <a:p>
          <a:endParaRPr lang="en-IN"/>
        </a:p>
      </dgm:t>
    </dgm:pt>
    <dgm:pt modelId="{BB9EF09B-B769-45FD-BF38-FC3F04027FBC}">
      <dgm:prSet/>
      <dgm:spPr/>
      <dgm:t>
        <a:bodyPr/>
        <a:lstStyle/>
        <a:p>
          <a:r>
            <a:rPr lang="en-GB" dirty="0"/>
            <a:t>We can buy product by </a:t>
          </a:r>
          <a:r>
            <a:rPr lang="en-GB"/>
            <a:t>paying reasonable </a:t>
          </a:r>
          <a:r>
            <a:rPr lang="en-GB" dirty="0"/>
            <a:t>price </a:t>
          </a:r>
          <a:endParaRPr lang="en-IN" dirty="0"/>
        </a:p>
      </dgm:t>
    </dgm:pt>
    <dgm:pt modelId="{6A9BEA16-F99A-4C80-974D-8F9E82AF32DB}" type="parTrans" cxnId="{C148CCB8-37A9-4FD8-A5AC-9FB47C17E5AD}">
      <dgm:prSet/>
      <dgm:spPr/>
      <dgm:t>
        <a:bodyPr/>
        <a:lstStyle/>
        <a:p>
          <a:endParaRPr lang="en-IN"/>
        </a:p>
      </dgm:t>
    </dgm:pt>
    <dgm:pt modelId="{B90B7855-3455-4D6D-87A4-1E213C80AF3B}" type="sibTrans" cxnId="{C148CCB8-37A9-4FD8-A5AC-9FB47C17E5AD}">
      <dgm:prSet/>
      <dgm:spPr/>
      <dgm:t>
        <a:bodyPr/>
        <a:lstStyle/>
        <a:p>
          <a:endParaRPr lang="en-IN"/>
        </a:p>
      </dgm:t>
    </dgm:pt>
    <dgm:pt modelId="{FB1DE809-33E1-4822-BC4D-1063FA64DF9B}">
      <dgm:prSet/>
      <dgm:spPr/>
      <dgm:t>
        <a:bodyPr/>
        <a:lstStyle/>
        <a:p>
          <a:r>
            <a:rPr lang="en-GB" dirty="0"/>
            <a:t>We also can get reviews &amp; ratings of product which we want to buy</a:t>
          </a:r>
          <a:endParaRPr lang="en-IN" dirty="0"/>
        </a:p>
      </dgm:t>
    </dgm:pt>
    <dgm:pt modelId="{5D0F061D-0986-4D9F-90D5-D06A83594D1C}" type="parTrans" cxnId="{80760798-EE61-429B-BA8D-1B7F6489D9DB}">
      <dgm:prSet/>
      <dgm:spPr/>
      <dgm:t>
        <a:bodyPr/>
        <a:lstStyle/>
        <a:p>
          <a:endParaRPr lang="en-IN"/>
        </a:p>
      </dgm:t>
    </dgm:pt>
    <dgm:pt modelId="{7AD4A3C4-C68D-48D8-8B6E-64E18AF8312A}" type="sibTrans" cxnId="{80760798-EE61-429B-BA8D-1B7F6489D9DB}">
      <dgm:prSet/>
      <dgm:spPr/>
      <dgm:t>
        <a:bodyPr/>
        <a:lstStyle/>
        <a:p>
          <a:endParaRPr lang="en-IN"/>
        </a:p>
      </dgm:t>
    </dgm:pt>
    <dgm:pt modelId="{213B5529-D9B4-45F8-A194-2EFA961815A0}">
      <dgm:prSet/>
      <dgm:spPr/>
      <dgm:t>
        <a:bodyPr/>
        <a:lstStyle/>
        <a:p>
          <a:r>
            <a:rPr lang="en-GB" dirty="0"/>
            <a:t>There is no any type of holiday in online shopping, It is open for 365 days</a:t>
          </a:r>
          <a:endParaRPr lang="en-IN" dirty="0"/>
        </a:p>
      </dgm:t>
    </dgm:pt>
    <dgm:pt modelId="{38943251-0656-4E5F-A6C8-A26A22013E37}" type="parTrans" cxnId="{201AA239-C24A-4A08-8473-EB86FA15929C}">
      <dgm:prSet/>
      <dgm:spPr/>
      <dgm:t>
        <a:bodyPr/>
        <a:lstStyle/>
        <a:p>
          <a:endParaRPr lang="en-IN"/>
        </a:p>
      </dgm:t>
    </dgm:pt>
    <dgm:pt modelId="{E85E34F6-726F-4CD2-9B2C-9B32999FB8FD}" type="sibTrans" cxnId="{201AA239-C24A-4A08-8473-EB86FA15929C}">
      <dgm:prSet/>
      <dgm:spPr/>
      <dgm:t>
        <a:bodyPr/>
        <a:lstStyle/>
        <a:p>
          <a:endParaRPr lang="en-IN"/>
        </a:p>
      </dgm:t>
    </dgm:pt>
    <dgm:pt modelId="{2635B36E-A30B-4366-88F3-10FEA627B001}">
      <dgm:prSet/>
      <dgm:spPr/>
      <dgm:t>
        <a:bodyPr/>
        <a:lstStyle/>
        <a:p>
          <a:r>
            <a:rPr lang="en-GB" dirty="0"/>
            <a:t>We can get best offers &amp; discounts on festivals &amp; other days too</a:t>
          </a:r>
          <a:endParaRPr lang="en-IN" dirty="0"/>
        </a:p>
      </dgm:t>
    </dgm:pt>
    <dgm:pt modelId="{5E4545DD-A9A2-437A-B824-01E5FEEBA9D6}" type="parTrans" cxnId="{85EC7E19-C14E-43B1-88D4-CF7D15F0661E}">
      <dgm:prSet/>
      <dgm:spPr/>
      <dgm:t>
        <a:bodyPr/>
        <a:lstStyle/>
        <a:p>
          <a:endParaRPr lang="en-IN"/>
        </a:p>
      </dgm:t>
    </dgm:pt>
    <dgm:pt modelId="{2003B1FB-6110-426C-97DC-78C4F45C172E}" type="sibTrans" cxnId="{85EC7E19-C14E-43B1-88D4-CF7D15F0661E}">
      <dgm:prSet/>
      <dgm:spPr/>
      <dgm:t>
        <a:bodyPr/>
        <a:lstStyle/>
        <a:p>
          <a:endParaRPr lang="en-IN"/>
        </a:p>
      </dgm:t>
    </dgm:pt>
    <dgm:pt modelId="{AA41B892-E477-480C-8724-E2FF84953FEF}">
      <dgm:prSet/>
      <dgm:spPr/>
      <dgm:t>
        <a:bodyPr/>
        <a:lstStyle/>
        <a:p>
          <a:r>
            <a:rPr lang="en-GB" dirty="0"/>
            <a:t>We can get delivery of our product at our door by order at online shopping</a:t>
          </a:r>
          <a:endParaRPr lang="en-IN" dirty="0"/>
        </a:p>
      </dgm:t>
    </dgm:pt>
    <dgm:pt modelId="{D9439C86-2153-4E68-9E13-942EE112A89B}" type="parTrans" cxnId="{75382D8F-3813-4708-A775-8BAA3E8F4469}">
      <dgm:prSet/>
      <dgm:spPr/>
      <dgm:t>
        <a:bodyPr/>
        <a:lstStyle/>
        <a:p>
          <a:endParaRPr lang="en-IN"/>
        </a:p>
      </dgm:t>
    </dgm:pt>
    <dgm:pt modelId="{007EE663-F2CB-43CB-8685-54B5D5C42D61}" type="sibTrans" cxnId="{75382D8F-3813-4708-A775-8BAA3E8F4469}">
      <dgm:prSet/>
      <dgm:spPr/>
      <dgm:t>
        <a:bodyPr/>
        <a:lstStyle/>
        <a:p>
          <a:endParaRPr lang="en-IN"/>
        </a:p>
      </dgm:t>
    </dgm:pt>
    <dgm:pt modelId="{3E1D5ED1-B6C0-4D0A-83A7-4B54B2A5C488}">
      <dgm:prSet/>
      <dgm:spPr/>
      <dgm:t>
        <a:bodyPr/>
        <a:lstStyle/>
        <a:p>
          <a:r>
            <a:rPr lang="en-GB" dirty="0"/>
            <a:t>We can pay the bill by various method like </a:t>
          </a:r>
          <a:r>
            <a:rPr lang="en-GB" dirty="0" err="1"/>
            <a:t>upi</a:t>
          </a:r>
          <a:r>
            <a:rPr lang="en-GB" dirty="0"/>
            <a:t> , cash on delivery , card etc.</a:t>
          </a:r>
          <a:endParaRPr lang="en-IN" dirty="0"/>
        </a:p>
      </dgm:t>
    </dgm:pt>
    <dgm:pt modelId="{CA384FF9-10E1-45DB-B4AF-B5F5EFB5B3BA}" type="parTrans" cxnId="{AB6735E1-25AD-40FF-9926-2EFF43029795}">
      <dgm:prSet/>
      <dgm:spPr/>
      <dgm:t>
        <a:bodyPr/>
        <a:lstStyle/>
        <a:p>
          <a:endParaRPr lang="en-IN"/>
        </a:p>
      </dgm:t>
    </dgm:pt>
    <dgm:pt modelId="{BC058487-3B00-4064-B266-99A088628324}" type="sibTrans" cxnId="{AB6735E1-25AD-40FF-9926-2EFF43029795}">
      <dgm:prSet/>
      <dgm:spPr/>
      <dgm:t>
        <a:bodyPr/>
        <a:lstStyle/>
        <a:p>
          <a:endParaRPr lang="en-IN"/>
        </a:p>
      </dgm:t>
    </dgm:pt>
    <dgm:pt modelId="{1A280DB1-E808-43AC-A7E5-F1586913DE08}">
      <dgm:prSet/>
      <dgm:spPr/>
      <dgm:t>
        <a:bodyPr/>
        <a:lstStyle/>
        <a:p>
          <a:r>
            <a:rPr lang="en-GB" dirty="0"/>
            <a:t>Online shopping saves time because we don’t need to go market for buy product</a:t>
          </a:r>
          <a:endParaRPr lang="en-IN" dirty="0"/>
        </a:p>
      </dgm:t>
    </dgm:pt>
    <dgm:pt modelId="{7233022C-493D-4826-BF69-8F215172EF68}" type="parTrans" cxnId="{2136673C-C792-45BC-A2C1-0FAB68C7D9E1}">
      <dgm:prSet/>
      <dgm:spPr/>
    </dgm:pt>
    <dgm:pt modelId="{1A643969-D96E-4B6B-985C-DFA12FC6F10C}" type="sibTrans" cxnId="{2136673C-C792-45BC-A2C1-0FAB68C7D9E1}">
      <dgm:prSet/>
      <dgm:spPr/>
    </dgm:pt>
    <dgm:pt modelId="{6B9F6E2E-4E52-4DB7-B4C7-ACE2D02ECE49}" type="pres">
      <dgm:prSet presAssocID="{FA7A47A1-FC75-4638-A76B-8BA16CF4070A}" presName="diagram" presStyleCnt="0">
        <dgm:presLayoutVars>
          <dgm:dir/>
          <dgm:animLvl val="lvl"/>
          <dgm:resizeHandles val="exact"/>
        </dgm:presLayoutVars>
      </dgm:prSet>
      <dgm:spPr/>
    </dgm:pt>
    <dgm:pt modelId="{ED9E1913-8D31-4367-A241-AE822C25CF65}" type="pres">
      <dgm:prSet presAssocID="{2EBC349A-B3DD-4B54-A440-92CC475A4434}" presName="compNode" presStyleCnt="0"/>
      <dgm:spPr/>
    </dgm:pt>
    <dgm:pt modelId="{18C8FC22-2230-41D4-9F45-F7584AF7AECC}" type="pres">
      <dgm:prSet presAssocID="{2EBC349A-B3DD-4B54-A440-92CC475A4434}" presName="childRect" presStyleLbl="bgAcc1" presStyleIdx="0" presStyleCnt="8">
        <dgm:presLayoutVars>
          <dgm:bulletEnabled val="1"/>
        </dgm:presLayoutVars>
      </dgm:prSet>
      <dgm:spPr/>
    </dgm:pt>
    <dgm:pt modelId="{EE45ADBA-36C5-4A20-92DE-74913205130D}" type="pres">
      <dgm:prSet presAssocID="{2EBC349A-B3DD-4B54-A440-92CC475A443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2D71DF6-44E2-49EE-B1DB-CD2EB587C55D}" type="pres">
      <dgm:prSet presAssocID="{2EBC349A-B3DD-4B54-A440-92CC475A4434}" presName="parentRect" presStyleLbl="alignNode1" presStyleIdx="0" presStyleCnt="8"/>
      <dgm:spPr/>
    </dgm:pt>
    <dgm:pt modelId="{C4C44FE4-58F2-475D-B076-D096CCC5C94E}" type="pres">
      <dgm:prSet presAssocID="{2EBC349A-B3DD-4B54-A440-92CC475A4434}" presName="adorn" presStyleLbl="fgAccFollowNode1" presStyleIdx="0" presStyleCnt="8"/>
      <dgm:spPr/>
    </dgm:pt>
    <dgm:pt modelId="{F7BE1579-373F-48A5-94C4-8A3DC98907EB}" type="pres">
      <dgm:prSet presAssocID="{B629112D-D73A-429C-AD66-121F676A6058}" presName="sibTrans" presStyleLbl="sibTrans2D1" presStyleIdx="0" presStyleCnt="0"/>
      <dgm:spPr/>
    </dgm:pt>
    <dgm:pt modelId="{B883ADFB-42CB-4CE2-806C-291CF5ED1E85}" type="pres">
      <dgm:prSet presAssocID="{198CF74E-E4FA-499D-BD7D-9AC665653E5B}" presName="compNode" presStyleCnt="0"/>
      <dgm:spPr/>
    </dgm:pt>
    <dgm:pt modelId="{2F8C9B08-D680-49FD-B62C-9AB0733B022E}" type="pres">
      <dgm:prSet presAssocID="{198CF74E-E4FA-499D-BD7D-9AC665653E5B}" presName="childRect" presStyleLbl="bgAcc1" presStyleIdx="1" presStyleCnt="8">
        <dgm:presLayoutVars>
          <dgm:bulletEnabled val="1"/>
        </dgm:presLayoutVars>
      </dgm:prSet>
      <dgm:spPr/>
    </dgm:pt>
    <dgm:pt modelId="{64000B7A-9D0B-4F10-9778-25793AE569F7}" type="pres">
      <dgm:prSet presAssocID="{198CF74E-E4FA-499D-BD7D-9AC665653E5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F559F68-0E92-40E3-B52B-EB79D4361101}" type="pres">
      <dgm:prSet presAssocID="{198CF74E-E4FA-499D-BD7D-9AC665653E5B}" presName="parentRect" presStyleLbl="alignNode1" presStyleIdx="1" presStyleCnt="8"/>
      <dgm:spPr/>
    </dgm:pt>
    <dgm:pt modelId="{C2152C97-9497-4A70-A747-FFE79589D7A3}" type="pres">
      <dgm:prSet presAssocID="{198CF74E-E4FA-499D-BD7D-9AC665653E5B}" presName="adorn" presStyleLbl="fgAccFollowNode1" presStyleIdx="1" presStyleCnt="8"/>
      <dgm:spPr/>
    </dgm:pt>
    <dgm:pt modelId="{ED9326CE-D2E5-43F1-9A55-4747BFAD255D}" type="pres">
      <dgm:prSet presAssocID="{8D249F4B-FDBD-4556-A9DF-D157E0FDA270}" presName="sibTrans" presStyleLbl="sibTrans2D1" presStyleIdx="0" presStyleCnt="0"/>
      <dgm:spPr/>
    </dgm:pt>
    <dgm:pt modelId="{C9431445-366C-45D7-82A5-846CB2F7669F}" type="pres">
      <dgm:prSet presAssocID="{03F4A4AE-082F-4E28-A929-9F61A277B73F}" presName="compNode" presStyleCnt="0"/>
      <dgm:spPr/>
    </dgm:pt>
    <dgm:pt modelId="{7E163F8C-503E-4B4A-8859-FA7416C629E1}" type="pres">
      <dgm:prSet presAssocID="{03F4A4AE-082F-4E28-A929-9F61A277B73F}" presName="childRect" presStyleLbl="bgAcc1" presStyleIdx="2" presStyleCnt="8">
        <dgm:presLayoutVars>
          <dgm:bulletEnabled val="1"/>
        </dgm:presLayoutVars>
      </dgm:prSet>
      <dgm:spPr/>
    </dgm:pt>
    <dgm:pt modelId="{1684AA4B-FA97-4173-96F5-85DADAFD500E}" type="pres">
      <dgm:prSet presAssocID="{03F4A4AE-082F-4E28-A929-9F61A277B73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CF9DCF0-10F7-43DD-803B-B964A3FED093}" type="pres">
      <dgm:prSet presAssocID="{03F4A4AE-082F-4E28-A929-9F61A277B73F}" presName="parentRect" presStyleLbl="alignNode1" presStyleIdx="2" presStyleCnt="8"/>
      <dgm:spPr/>
    </dgm:pt>
    <dgm:pt modelId="{2180B227-A7E7-41FA-9635-B2BA33809F1F}" type="pres">
      <dgm:prSet presAssocID="{03F4A4AE-082F-4E28-A929-9F61A277B73F}" presName="adorn" presStyleLbl="fgAccFollowNode1" presStyleIdx="2" presStyleCnt="8"/>
      <dgm:spPr/>
    </dgm:pt>
    <dgm:pt modelId="{BD4AB104-C950-410D-9D7C-388799C8190E}" type="pres">
      <dgm:prSet presAssocID="{53159322-408A-460F-979E-9E5E52F88799}" presName="sibTrans" presStyleLbl="sibTrans2D1" presStyleIdx="0" presStyleCnt="0"/>
      <dgm:spPr/>
    </dgm:pt>
    <dgm:pt modelId="{7F9B4D34-1004-40B8-BDCA-09E62E41FD83}" type="pres">
      <dgm:prSet presAssocID="{A3EC8398-6011-4533-8191-B6724391A2D0}" presName="compNode" presStyleCnt="0"/>
      <dgm:spPr/>
    </dgm:pt>
    <dgm:pt modelId="{C42BD9F2-067F-42CA-B3D8-41E3DF9B45C5}" type="pres">
      <dgm:prSet presAssocID="{A3EC8398-6011-4533-8191-B6724391A2D0}" presName="childRect" presStyleLbl="bgAcc1" presStyleIdx="3" presStyleCnt="8">
        <dgm:presLayoutVars>
          <dgm:bulletEnabled val="1"/>
        </dgm:presLayoutVars>
      </dgm:prSet>
      <dgm:spPr/>
    </dgm:pt>
    <dgm:pt modelId="{BD6F86F0-D5F2-48DF-9DF6-0C532FEE78BC}" type="pres">
      <dgm:prSet presAssocID="{A3EC8398-6011-4533-8191-B6724391A2D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D3CAFB3-8428-46F4-B83D-608E8C7FE2F4}" type="pres">
      <dgm:prSet presAssocID="{A3EC8398-6011-4533-8191-B6724391A2D0}" presName="parentRect" presStyleLbl="alignNode1" presStyleIdx="3" presStyleCnt="8"/>
      <dgm:spPr/>
    </dgm:pt>
    <dgm:pt modelId="{E34049CE-E0C6-41CB-B79B-339569DCB032}" type="pres">
      <dgm:prSet presAssocID="{A3EC8398-6011-4533-8191-B6724391A2D0}" presName="adorn" presStyleLbl="fgAccFollowNode1" presStyleIdx="3" presStyleCnt="8"/>
      <dgm:spPr/>
    </dgm:pt>
    <dgm:pt modelId="{EC28F32C-2B58-497B-B362-30BB1CE0F86E}" type="pres">
      <dgm:prSet presAssocID="{4A956126-BEEF-460A-922C-BF303B6C39F0}" presName="sibTrans" presStyleLbl="sibTrans2D1" presStyleIdx="0" presStyleCnt="0"/>
      <dgm:spPr/>
    </dgm:pt>
    <dgm:pt modelId="{119AE070-65B0-4082-8E80-A72944DDC876}" type="pres">
      <dgm:prSet presAssocID="{2B41DC31-162C-473A-BD02-AFE02C969111}" presName="compNode" presStyleCnt="0"/>
      <dgm:spPr/>
    </dgm:pt>
    <dgm:pt modelId="{04A37198-9C9B-467C-885E-32BAFAE77DF6}" type="pres">
      <dgm:prSet presAssocID="{2B41DC31-162C-473A-BD02-AFE02C969111}" presName="childRect" presStyleLbl="bgAcc1" presStyleIdx="4" presStyleCnt="8">
        <dgm:presLayoutVars>
          <dgm:bulletEnabled val="1"/>
        </dgm:presLayoutVars>
      </dgm:prSet>
      <dgm:spPr/>
    </dgm:pt>
    <dgm:pt modelId="{FFEAE127-689D-40F0-9967-FC57E15CA9E7}" type="pres">
      <dgm:prSet presAssocID="{2B41DC31-162C-473A-BD02-AFE02C96911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BA689F3-2E14-409A-98A8-A88FAF0BC932}" type="pres">
      <dgm:prSet presAssocID="{2B41DC31-162C-473A-BD02-AFE02C969111}" presName="parentRect" presStyleLbl="alignNode1" presStyleIdx="4" presStyleCnt="8"/>
      <dgm:spPr/>
    </dgm:pt>
    <dgm:pt modelId="{555F975C-E7B3-4A6A-9654-587C2A630241}" type="pres">
      <dgm:prSet presAssocID="{2B41DC31-162C-473A-BD02-AFE02C969111}" presName="adorn" presStyleLbl="fgAccFollowNode1" presStyleIdx="4" presStyleCnt="8"/>
      <dgm:spPr/>
    </dgm:pt>
    <dgm:pt modelId="{90EDC707-C1E9-4E1C-A00D-CB0CC5A08E34}" type="pres">
      <dgm:prSet presAssocID="{FB1632A9-518D-43FB-96C5-4FEB4F20A759}" presName="sibTrans" presStyleLbl="sibTrans2D1" presStyleIdx="0" presStyleCnt="0"/>
      <dgm:spPr/>
    </dgm:pt>
    <dgm:pt modelId="{C410E52C-47F0-49AC-84EF-B9424743CC3C}" type="pres">
      <dgm:prSet presAssocID="{5BBEBE9A-919D-4B98-ADD3-A4C917B518C5}" presName="compNode" presStyleCnt="0"/>
      <dgm:spPr/>
    </dgm:pt>
    <dgm:pt modelId="{81DAC189-9D19-4BB9-BF34-33D134017664}" type="pres">
      <dgm:prSet presAssocID="{5BBEBE9A-919D-4B98-ADD3-A4C917B518C5}" presName="childRect" presStyleLbl="bgAcc1" presStyleIdx="5" presStyleCnt="8">
        <dgm:presLayoutVars>
          <dgm:bulletEnabled val="1"/>
        </dgm:presLayoutVars>
      </dgm:prSet>
      <dgm:spPr/>
    </dgm:pt>
    <dgm:pt modelId="{792A98B8-B822-4854-B7A8-15A0CD2FDD09}" type="pres">
      <dgm:prSet presAssocID="{5BBEBE9A-919D-4B98-ADD3-A4C917B518C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8DA3563-8CEA-4607-B240-241B94E82CCD}" type="pres">
      <dgm:prSet presAssocID="{5BBEBE9A-919D-4B98-ADD3-A4C917B518C5}" presName="parentRect" presStyleLbl="alignNode1" presStyleIdx="5" presStyleCnt="8"/>
      <dgm:spPr/>
    </dgm:pt>
    <dgm:pt modelId="{06E17E83-6A35-495B-A932-5181CD5806B6}" type="pres">
      <dgm:prSet presAssocID="{5BBEBE9A-919D-4B98-ADD3-A4C917B518C5}" presName="adorn" presStyleLbl="fgAccFollowNode1" presStyleIdx="5" presStyleCnt="8"/>
      <dgm:spPr/>
    </dgm:pt>
    <dgm:pt modelId="{2AFAF54B-2551-4405-9E53-8F43D46A228E}" type="pres">
      <dgm:prSet presAssocID="{16049BB0-3EF2-4C08-BB52-A6E87D08CD38}" presName="sibTrans" presStyleLbl="sibTrans2D1" presStyleIdx="0" presStyleCnt="0"/>
      <dgm:spPr/>
    </dgm:pt>
    <dgm:pt modelId="{C0709241-CDA1-4B09-A728-1C063B31350F}" type="pres">
      <dgm:prSet presAssocID="{59817AA4-C5C1-47BE-A039-07B2715F4EFD}" presName="compNode" presStyleCnt="0"/>
      <dgm:spPr/>
    </dgm:pt>
    <dgm:pt modelId="{34FD7042-6F54-496F-9D26-B04B3FD02512}" type="pres">
      <dgm:prSet presAssocID="{59817AA4-C5C1-47BE-A039-07B2715F4EFD}" presName="childRect" presStyleLbl="bgAcc1" presStyleIdx="6" presStyleCnt="8">
        <dgm:presLayoutVars>
          <dgm:bulletEnabled val="1"/>
        </dgm:presLayoutVars>
      </dgm:prSet>
      <dgm:spPr/>
    </dgm:pt>
    <dgm:pt modelId="{DC69C7A4-44DA-46C6-BCA1-20CC3081FA29}" type="pres">
      <dgm:prSet presAssocID="{59817AA4-C5C1-47BE-A039-07B2715F4EF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9BE9160-7530-4B2D-924E-4A2444940B9B}" type="pres">
      <dgm:prSet presAssocID="{59817AA4-C5C1-47BE-A039-07B2715F4EFD}" presName="parentRect" presStyleLbl="alignNode1" presStyleIdx="6" presStyleCnt="8"/>
      <dgm:spPr/>
    </dgm:pt>
    <dgm:pt modelId="{F651A421-6D14-4DCF-A888-F87305677DCC}" type="pres">
      <dgm:prSet presAssocID="{59817AA4-C5C1-47BE-A039-07B2715F4EFD}" presName="adorn" presStyleLbl="fgAccFollowNode1" presStyleIdx="6" presStyleCnt="8"/>
      <dgm:spPr/>
    </dgm:pt>
    <dgm:pt modelId="{8A5136F1-B419-4E89-A06B-D7EC9929589C}" type="pres">
      <dgm:prSet presAssocID="{352612C8-AE26-4F0F-B455-EE2CF609A74E}" presName="sibTrans" presStyleLbl="sibTrans2D1" presStyleIdx="0" presStyleCnt="0"/>
      <dgm:spPr/>
    </dgm:pt>
    <dgm:pt modelId="{C32CA3CD-2D6B-4FB6-8DE1-0D936D3D194A}" type="pres">
      <dgm:prSet presAssocID="{96A39182-DC6A-4744-8963-6CBBCE6A9ABE}" presName="compNode" presStyleCnt="0"/>
      <dgm:spPr/>
    </dgm:pt>
    <dgm:pt modelId="{754D5AA9-194D-4F6C-BC37-9D31E6672C5C}" type="pres">
      <dgm:prSet presAssocID="{96A39182-DC6A-4744-8963-6CBBCE6A9ABE}" presName="childRect" presStyleLbl="bgAcc1" presStyleIdx="7" presStyleCnt="8">
        <dgm:presLayoutVars>
          <dgm:bulletEnabled val="1"/>
        </dgm:presLayoutVars>
      </dgm:prSet>
      <dgm:spPr/>
    </dgm:pt>
    <dgm:pt modelId="{811DF207-F561-4320-B7C0-143C64538632}" type="pres">
      <dgm:prSet presAssocID="{96A39182-DC6A-4744-8963-6CBBCE6A9AB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6F170BB-EB82-49A5-95C7-86F042A7B3D9}" type="pres">
      <dgm:prSet presAssocID="{96A39182-DC6A-4744-8963-6CBBCE6A9ABE}" presName="parentRect" presStyleLbl="alignNode1" presStyleIdx="7" presStyleCnt="8"/>
      <dgm:spPr/>
    </dgm:pt>
    <dgm:pt modelId="{EAAB7C36-9640-42CF-890A-B591F110D015}" type="pres">
      <dgm:prSet presAssocID="{96A39182-DC6A-4744-8963-6CBBCE6A9ABE}" presName="adorn" presStyleLbl="fgAccFollowNode1" presStyleIdx="7" presStyleCnt="8"/>
      <dgm:spPr/>
    </dgm:pt>
  </dgm:ptLst>
  <dgm:cxnLst>
    <dgm:cxn modelId="{EBA43A02-EAA0-46CB-894D-9FD7235E9C38}" type="presOf" srcId="{B629112D-D73A-429C-AD66-121F676A6058}" destId="{F7BE1579-373F-48A5-94C4-8A3DC98907EB}" srcOrd="0" destOrd="0" presId="urn:microsoft.com/office/officeart/2005/8/layout/bList2"/>
    <dgm:cxn modelId="{D65FC602-FCEE-4BCA-BC0B-F57D80079364}" type="presOf" srcId="{BB9EF09B-B769-45FD-BF38-FC3F04027FBC}" destId="{2F8C9B08-D680-49FD-B62C-9AB0733B022E}" srcOrd="0" destOrd="0" presId="urn:microsoft.com/office/officeart/2005/8/layout/bList2"/>
    <dgm:cxn modelId="{07541D0E-D87E-4CD1-ACDE-C09388757B3A}" type="presOf" srcId="{2EBC349A-B3DD-4B54-A440-92CC475A4434}" destId="{E2D71DF6-44E2-49EE-B1DB-CD2EB587C55D}" srcOrd="1" destOrd="0" presId="urn:microsoft.com/office/officeart/2005/8/layout/bList2"/>
    <dgm:cxn modelId="{AB3A760E-D1DA-4C72-B908-139C69705D3A}" srcId="{FA7A47A1-FC75-4638-A76B-8BA16CF4070A}" destId="{5BBEBE9A-919D-4B98-ADD3-A4C917B518C5}" srcOrd="5" destOrd="0" parTransId="{19277233-506D-433C-B7E3-548DFF507FC8}" sibTransId="{16049BB0-3EF2-4C08-BB52-A6E87D08CD38}"/>
    <dgm:cxn modelId="{260CE616-EB3E-4AD6-9D04-84F75377D14D}" type="presOf" srcId="{FB1DE809-33E1-4822-BC4D-1063FA64DF9B}" destId="{7E163F8C-503E-4B4A-8859-FA7416C629E1}" srcOrd="0" destOrd="0" presId="urn:microsoft.com/office/officeart/2005/8/layout/bList2"/>
    <dgm:cxn modelId="{72F1DB18-2547-4D33-8FBE-5238F69353FE}" type="presOf" srcId="{A3EC8398-6011-4533-8191-B6724391A2D0}" destId="{BD6F86F0-D5F2-48DF-9DF6-0C532FEE78BC}" srcOrd="0" destOrd="0" presId="urn:microsoft.com/office/officeart/2005/8/layout/bList2"/>
    <dgm:cxn modelId="{85EC7E19-C14E-43B1-88D4-CF7D15F0661E}" srcId="{2B41DC31-162C-473A-BD02-AFE02C969111}" destId="{2635B36E-A30B-4366-88F3-10FEA627B001}" srcOrd="0" destOrd="0" parTransId="{5E4545DD-A9A2-437A-B824-01E5FEEBA9D6}" sibTransId="{2003B1FB-6110-426C-97DC-78C4F45C172E}"/>
    <dgm:cxn modelId="{A7B7731D-8F92-45AC-9074-FF31E7442976}" type="presOf" srcId="{198CF74E-E4FA-499D-BD7D-9AC665653E5B}" destId="{BF559F68-0E92-40E3-B52B-EB79D4361101}" srcOrd="1" destOrd="0" presId="urn:microsoft.com/office/officeart/2005/8/layout/bList2"/>
    <dgm:cxn modelId="{CC405E1E-1BED-4ABA-ACE5-2B8798678FB8}" type="presOf" srcId="{8D249F4B-FDBD-4556-A9DF-D157E0FDA270}" destId="{ED9326CE-D2E5-43F1-9A55-4747BFAD255D}" srcOrd="0" destOrd="0" presId="urn:microsoft.com/office/officeart/2005/8/layout/bList2"/>
    <dgm:cxn modelId="{CD09D928-0188-4C51-B1AD-D87200A84072}" srcId="{FA7A47A1-FC75-4638-A76B-8BA16CF4070A}" destId="{03F4A4AE-082F-4E28-A929-9F61A277B73F}" srcOrd="2" destOrd="0" parTransId="{558F3900-3E88-4BF7-A015-C310B431312A}" sibTransId="{53159322-408A-460F-979E-9E5E52F88799}"/>
    <dgm:cxn modelId="{201AA239-C24A-4A08-8473-EB86FA15929C}" srcId="{A3EC8398-6011-4533-8191-B6724391A2D0}" destId="{213B5529-D9B4-45F8-A194-2EFA961815A0}" srcOrd="0" destOrd="0" parTransId="{38943251-0656-4E5F-A6C8-A26A22013E37}" sibTransId="{E85E34F6-726F-4CD2-9B2C-9B32999FB8FD}"/>
    <dgm:cxn modelId="{2136673C-C792-45BC-A2C1-0FAB68C7D9E1}" srcId="{96A39182-DC6A-4744-8963-6CBBCE6A9ABE}" destId="{1A280DB1-E808-43AC-A7E5-F1586913DE08}" srcOrd="0" destOrd="0" parTransId="{7233022C-493D-4826-BF69-8F215172EF68}" sibTransId="{1A643969-D96E-4B6B-985C-DFA12FC6F10C}"/>
    <dgm:cxn modelId="{F25F323D-953F-42F5-99C8-322227E40F26}" type="presOf" srcId="{3E1D5ED1-B6C0-4D0A-83A7-4B54B2A5C488}" destId="{34FD7042-6F54-496F-9D26-B04B3FD02512}" srcOrd="0" destOrd="0" presId="urn:microsoft.com/office/officeart/2005/8/layout/bList2"/>
    <dgm:cxn modelId="{2AFAA243-28B6-482D-BAAD-D07A58BBF75B}" srcId="{FA7A47A1-FC75-4638-A76B-8BA16CF4070A}" destId="{2B41DC31-162C-473A-BD02-AFE02C969111}" srcOrd="4" destOrd="0" parTransId="{12094D89-E94B-42B1-99AB-9F54813CC317}" sibTransId="{FB1632A9-518D-43FB-96C5-4FEB4F20A759}"/>
    <dgm:cxn modelId="{FB51FC67-D1E3-488C-A641-415421BE0A8C}" srcId="{FA7A47A1-FC75-4638-A76B-8BA16CF4070A}" destId="{2EBC349A-B3DD-4B54-A440-92CC475A4434}" srcOrd="0" destOrd="0" parTransId="{A05DC3C5-3938-480F-9A4D-64EEF66D7ED0}" sibTransId="{B629112D-D73A-429C-AD66-121F676A6058}"/>
    <dgm:cxn modelId="{BF93F268-B377-4D93-B105-D938A21D4F0F}" type="presOf" srcId="{213B5529-D9B4-45F8-A194-2EFA961815A0}" destId="{C42BD9F2-067F-42CA-B3D8-41E3DF9B45C5}" srcOrd="0" destOrd="0" presId="urn:microsoft.com/office/officeart/2005/8/layout/bList2"/>
    <dgm:cxn modelId="{9CB35169-91EF-452A-9F58-AF1C062DDB17}" type="presOf" srcId="{2635B36E-A30B-4366-88F3-10FEA627B001}" destId="{04A37198-9C9B-467C-885E-32BAFAE77DF6}" srcOrd="0" destOrd="0" presId="urn:microsoft.com/office/officeart/2005/8/layout/bList2"/>
    <dgm:cxn modelId="{301EE569-A3B6-48F3-9464-BC8339DD9129}" type="presOf" srcId="{96A39182-DC6A-4744-8963-6CBBCE6A9ABE}" destId="{86F170BB-EB82-49A5-95C7-86F042A7B3D9}" srcOrd="1" destOrd="0" presId="urn:microsoft.com/office/officeart/2005/8/layout/bList2"/>
    <dgm:cxn modelId="{7ADF4152-71AE-497E-AC77-4F0A640899FF}" type="presOf" srcId="{59817AA4-C5C1-47BE-A039-07B2715F4EFD}" destId="{DC69C7A4-44DA-46C6-BCA1-20CC3081FA29}" srcOrd="0" destOrd="0" presId="urn:microsoft.com/office/officeart/2005/8/layout/bList2"/>
    <dgm:cxn modelId="{4A38DC57-0DB3-40E0-91BC-76A05895052C}" type="presOf" srcId="{AA41B892-E477-480C-8724-E2FF84953FEF}" destId="{81DAC189-9D19-4BB9-BF34-33D134017664}" srcOrd="0" destOrd="0" presId="urn:microsoft.com/office/officeart/2005/8/layout/bList2"/>
    <dgm:cxn modelId="{A826CD78-5432-4EF9-9264-930A2DF5EAE9}" srcId="{FA7A47A1-FC75-4638-A76B-8BA16CF4070A}" destId="{198CF74E-E4FA-499D-BD7D-9AC665653E5B}" srcOrd="1" destOrd="0" parTransId="{87398049-1BA9-4519-86D5-5B9CAE771C59}" sibTransId="{8D249F4B-FDBD-4556-A9DF-D157E0FDA270}"/>
    <dgm:cxn modelId="{41F7535A-BC09-4C78-9774-7DD23AAA19FC}" type="presOf" srcId="{2EBC349A-B3DD-4B54-A440-92CC475A4434}" destId="{EE45ADBA-36C5-4A20-92DE-74913205130D}" srcOrd="0" destOrd="0" presId="urn:microsoft.com/office/officeart/2005/8/layout/bList2"/>
    <dgm:cxn modelId="{6D839185-260C-4D73-AF33-1440D24D2260}" type="presOf" srcId="{5BBEBE9A-919D-4B98-ADD3-A4C917B518C5}" destId="{792A98B8-B822-4854-B7A8-15A0CD2FDD09}" srcOrd="0" destOrd="0" presId="urn:microsoft.com/office/officeart/2005/8/layout/bList2"/>
    <dgm:cxn modelId="{6C39238B-1D17-484B-B7E0-A56D64500ACE}" type="presOf" srcId="{2B41DC31-162C-473A-BD02-AFE02C969111}" destId="{FFEAE127-689D-40F0-9967-FC57E15CA9E7}" srcOrd="0" destOrd="0" presId="urn:microsoft.com/office/officeart/2005/8/layout/bList2"/>
    <dgm:cxn modelId="{DC1EF68D-FA1B-4BFF-B03A-A43BF4EB29C2}" type="presOf" srcId="{96A39182-DC6A-4744-8963-6CBBCE6A9ABE}" destId="{811DF207-F561-4320-B7C0-143C64538632}" srcOrd="0" destOrd="0" presId="urn:microsoft.com/office/officeart/2005/8/layout/bList2"/>
    <dgm:cxn modelId="{75382D8F-3813-4708-A775-8BAA3E8F4469}" srcId="{5BBEBE9A-919D-4B98-ADD3-A4C917B518C5}" destId="{AA41B892-E477-480C-8724-E2FF84953FEF}" srcOrd="0" destOrd="0" parTransId="{D9439C86-2153-4E68-9E13-942EE112A89B}" sibTransId="{007EE663-F2CB-43CB-8685-54B5D5C42D61}"/>
    <dgm:cxn modelId="{D61EBD8F-DAEB-4282-B7F9-52053E8C98C8}" type="presOf" srcId="{16049BB0-3EF2-4C08-BB52-A6E87D08CD38}" destId="{2AFAF54B-2551-4405-9E53-8F43D46A228E}" srcOrd="0" destOrd="0" presId="urn:microsoft.com/office/officeart/2005/8/layout/bList2"/>
    <dgm:cxn modelId="{A5A1E197-2BB2-49B7-964C-982E27D2D9E4}" srcId="{FA7A47A1-FC75-4638-A76B-8BA16CF4070A}" destId="{59817AA4-C5C1-47BE-A039-07B2715F4EFD}" srcOrd="6" destOrd="0" parTransId="{0A5CCACF-0D7E-429B-A3E1-243367E3819D}" sibTransId="{352612C8-AE26-4F0F-B455-EE2CF609A74E}"/>
    <dgm:cxn modelId="{80760798-EE61-429B-BA8D-1B7F6489D9DB}" srcId="{03F4A4AE-082F-4E28-A929-9F61A277B73F}" destId="{FB1DE809-33E1-4822-BC4D-1063FA64DF9B}" srcOrd="0" destOrd="0" parTransId="{5D0F061D-0986-4D9F-90D5-D06A83594D1C}" sibTransId="{7AD4A3C4-C68D-48D8-8B6E-64E18AF8312A}"/>
    <dgm:cxn modelId="{140BD39B-2BBA-4E79-BFB2-C260258C231E}" type="presOf" srcId="{0D27DC8F-327C-425F-876D-0458BF6DF8FC}" destId="{18C8FC22-2230-41D4-9F45-F7584AF7AECC}" srcOrd="0" destOrd="0" presId="urn:microsoft.com/office/officeart/2005/8/layout/bList2"/>
    <dgm:cxn modelId="{417B719E-6101-46CD-99B4-EFE28F212DBE}" type="presOf" srcId="{03F4A4AE-082F-4E28-A929-9F61A277B73F}" destId="{1684AA4B-FA97-4173-96F5-85DADAFD500E}" srcOrd="0" destOrd="0" presId="urn:microsoft.com/office/officeart/2005/8/layout/bList2"/>
    <dgm:cxn modelId="{F801F89F-D45C-4D35-BFA1-D59B553F115A}" type="presOf" srcId="{352612C8-AE26-4F0F-B455-EE2CF609A74E}" destId="{8A5136F1-B419-4E89-A06B-D7EC9929589C}" srcOrd="0" destOrd="0" presId="urn:microsoft.com/office/officeart/2005/8/layout/bList2"/>
    <dgm:cxn modelId="{881768A9-B4B3-451D-A67E-CAEADC59A7BB}" type="presOf" srcId="{03F4A4AE-082F-4E28-A929-9F61A277B73F}" destId="{FCF9DCF0-10F7-43DD-803B-B964A3FED093}" srcOrd="1" destOrd="0" presId="urn:microsoft.com/office/officeart/2005/8/layout/bList2"/>
    <dgm:cxn modelId="{B39E07AB-C1A2-4A3C-94FB-2BB6F9BEF0B6}" type="presOf" srcId="{198CF74E-E4FA-499D-BD7D-9AC665653E5B}" destId="{64000B7A-9D0B-4F10-9778-25793AE569F7}" srcOrd="0" destOrd="0" presId="urn:microsoft.com/office/officeart/2005/8/layout/bList2"/>
    <dgm:cxn modelId="{9B34E9AC-721D-434D-8705-A6824A681B5A}" type="presOf" srcId="{53159322-408A-460F-979E-9E5E52F88799}" destId="{BD4AB104-C950-410D-9D7C-388799C8190E}" srcOrd="0" destOrd="0" presId="urn:microsoft.com/office/officeart/2005/8/layout/bList2"/>
    <dgm:cxn modelId="{C148CCB8-37A9-4FD8-A5AC-9FB47C17E5AD}" srcId="{198CF74E-E4FA-499D-BD7D-9AC665653E5B}" destId="{BB9EF09B-B769-45FD-BF38-FC3F04027FBC}" srcOrd="0" destOrd="0" parTransId="{6A9BEA16-F99A-4C80-974D-8F9E82AF32DB}" sibTransId="{B90B7855-3455-4D6D-87A4-1E213C80AF3B}"/>
    <dgm:cxn modelId="{5FB002C2-6BEB-4784-97AD-0BF843E90802}" srcId="{FA7A47A1-FC75-4638-A76B-8BA16CF4070A}" destId="{A3EC8398-6011-4533-8191-B6724391A2D0}" srcOrd="3" destOrd="0" parTransId="{944AE67C-F87D-4361-B06F-09FB4C29B59A}" sibTransId="{4A956126-BEEF-460A-922C-BF303B6C39F0}"/>
    <dgm:cxn modelId="{937D75C6-1D78-4972-AC80-DD84D0C1AAD8}" type="presOf" srcId="{4A956126-BEEF-460A-922C-BF303B6C39F0}" destId="{EC28F32C-2B58-497B-B362-30BB1CE0F86E}" srcOrd="0" destOrd="0" presId="urn:microsoft.com/office/officeart/2005/8/layout/bList2"/>
    <dgm:cxn modelId="{AB8840C8-6681-457D-85A3-871F6262FC23}" type="presOf" srcId="{FB1632A9-518D-43FB-96C5-4FEB4F20A759}" destId="{90EDC707-C1E9-4E1C-A00D-CB0CC5A08E34}" srcOrd="0" destOrd="0" presId="urn:microsoft.com/office/officeart/2005/8/layout/bList2"/>
    <dgm:cxn modelId="{43872EC9-51E8-46CF-994F-BA0E99EE166E}" srcId="{FA7A47A1-FC75-4638-A76B-8BA16CF4070A}" destId="{96A39182-DC6A-4744-8963-6CBBCE6A9ABE}" srcOrd="7" destOrd="0" parTransId="{BCE1BE5F-C0F9-410E-A3BD-FDE1F0BB0862}" sibTransId="{C9592283-7218-42A7-AAFA-ADE8CB936D69}"/>
    <dgm:cxn modelId="{1D946BD4-5AEB-4A98-A7A9-672471EF5B80}" type="presOf" srcId="{5BBEBE9A-919D-4B98-ADD3-A4C917B518C5}" destId="{A8DA3563-8CEA-4607-B240-241B94E82CCD}" srcOrd="1" destOrd="0" presId="urn:microsoft.com/office/officeart/2005/8/layout/bList2"/>
    <dgm:cxn modelId="{E754E0DF-98F9-4CFD-AEF8-0E138599D203}" type="presOf" srcId="{FA7A47A1-FC75-4638-A76B-8BA16CF4070A}" destId="{6B9F6E2E-4E52-4DB7-B4C7-ACE2D02ECE49}" srcOrd="0" destOrd="0" presId="urn:microsoft.com/office/officeart/2005/8/layout/bList2"/>
    <dgm:cxn modelId="{A69622E0-4EB6-4EA8-B355-D2C5E6D08F54}" type="presOf" srcId="{A3EC8398-6011-4533-8191-B6724391A2D0}" destId="{5D3CAFB3-8428-46F4-B83D-608E8C7FE2F4}" srcOrd="1" destOrd="0" presId="urn:microsoft.com/office/officeart/2005/8/layout/bList2"/>
    <dgm:cxn modelId="{AB6735E1-25AD-40FF-9926-2EFF43029795}" srcId="{59817AA4-C5C1-47BE-A039-07B2715F4EFD}" destId="{3E1D5ED1-B6C0-4D0A-83A7-4B54B2A5C488}" srcOrd="0" destOrd="0" parTransId="{CA384FF9-10E1-45DB-B4AF-B5F5EFB5B3BA}" sibTransId="{BC058487-3B00-4064-B266-99A088628324}"/>
    <dgm:cxn modelId="{6F5040E1-D9CA-4196-A79F-DC804E1F5C68}" type="presOf" srcId="{1A280DB1-E808-43AC-A7E5-F1586913DE08}" destId="{754D5AA9-194D-4F6C-BC37-9D31E6672C5C}" srcOrd="0" destOrd="0" presId="urn:microsoft.com/office/officeart/2005/8/layout/bList2"/>
    <dgm:cxn modelId="{E5FEA6E6-22B3-4794-B559-3D93672887C2}" srcId="{2EBC349A-B3DD-4B54-A440-92CC475A4434}" destId="{0D27DC8F-327C-425F-876D-0458BF6DF8FC}" srcOrd="0" destOrd="0" parTransId="{D1FF8626-F655-40B6-BBF8-8D60A0A02E7B}" sibTransId="{A1173D7C-8D71-41F5-A509-86AF8BB08A29}"/>
    <dgm:cxn modelId="{7B1F5EE9-A1A0-4550-9DCF-A5C546530967}" type="presOf" srcId="{2B41DC31-162C-473A-BD02-AFE02C969111}" destId="{DBA689F3-2E14-409A-98A8-A88FAF0BC932}" srcOrd="1" destOrd="0" presId="urn:microsoft.com/office/officeart/2005/8/layout/bList2"/>
    <dgm:cxn modelId="{420CE2E9-5B78-4A32-AF3B-4D7615CC3F4D}" type="presOf" srcId="{59817AA4-C5C1-47BE-A039-07B2715F4EFD}" destId="{69BE9160-7530-4B2D-924E-4A2444940B9B}" srcOrd="1" destOrd="0" presId="urn:microsoft.com/office/officeart/2005/8/layout/bList2"/>
    <dgm:cxn modelId="{5966E6B1-1D5B-42AD-B409-01817F43AE58}" type="presParOf" srcId="{6B9F6E2E-4E52-4DB7-B4C7-ACE2D02ECE49}" destId="{ED9E1913-8D31-4367-A241-AE822C25CF65}" srcOrd="0" destOrd="0" presId="urn:microsoft.com/office/officeart/2005/8/layout/bList2"/>
    <dgm:cxn modelId="{11AC380C-E98C-4E7A-9F15-89660298791E}" type="presParOf" srcId="{ED9E1913-8D31-4367-A241-AE822C25CF65}" destId="{18C8FC22-2230-41D4-9F45-F7584AF7AECC}" srcOrd="0" destOrd="0" presId="urn:microsoft.com/office/officeart/2005/8/layout/bList2"/>
    <dgm:cxn modelId="{CC666B74-388F-4FE5-BC84-7ECD8AB953B1}" type="presParOf" srcId="{ED9E1913-8D31-4367-A241-AE822C25CF65}" destId="{EE45ADBA-36C5-4A20-92DE-74913205130D}" srcOrd="1" destOrd="0" presId="urn:microsoft.com/office/officeart/2005/8/layout/bList2"/>
    <dgm:cxn modelId="{4C7A847D-0614-4218-91C8-4CF97A7FD9A4}" type="presParOf" srcId="{ED9E1913-8D31-4367-A241-AE822C25CF65}" destId="{E2D71DF6-44E2-49EE-B1DB-CD2EB587C55D}" srcOrd="2" destOrd="0" presId="urn:microsoft.com/office/officeart/2005/8/layout/bList2"/>
    <dgm:cxn modelId="{5D106712-F641-4F03-BC59-9DF39661CCF4}" type="presParOf" srcId="{ED9E1913-8D31-4367-A241-AE822C25CF65}" destId="{C4C44FE4-58F2-475D-B076-D096CCC5C94E}" srcOrd="3" destOrd="0" presId="urn:microsoft.com/office/officeart/2005/8/layout/bList2"/>
    <dgm:cxn modelId="{D448F071-612D-4F96-8704-70642D8187EF}" type="presParOf" srcId="{6B9F6E2E-4E52-4DB7-B4C7-ACE2D02ECE49}" destId="{F7BE1579-373F-48A5-94C4-8A3DC98907EB}" srcOrd="1" destOrd="0" presId="urn:microsoft.com/office/officeart/2005/8/layout/bList2"/>
    <dgm:cxn modelId="{BFD32435-4068-44DF-8F2E-FC0F7AF80474}" type="presParOf" srcId="{6B9F6E2E-4E52-4DB7-B4C7-ACE2D02ECE49}" destId="{B883ADFB-42CB-4CE2-806C-291CF5ED1E85}" srcOrd="2" destOrd="0" presId="urn:microsoft.com/office/officeart/2005/8/layout/bList2"/>
    <dgm:cxn modelId="{599E3182-A7F1-46B3-86E8-85E8B719B9B5}" type="presParOf" srcId="{B883ADFB-42CB-4CE2-806C-291CF5ED1E85}" destId="{2F8C9B08-D680-49FD-B62C-9AB0733B022E}" srcOrd="0" destOrd="0" presId="urn:microsoft.com/office/officeart/2005/8/layout/bList2"/>
    <dgm:cxn modelId="{09CD0A1C-6A89-446B-BB4D-6E725DFB33A7}" type="presParOf" srcId="{B883ADFB-42CB-4CE2-806C-291CF5ED1E85}" destId="{64000B7A-9D0B-4F10-9778-25793AE569F7}" srcOrd="1" destOrd="0" presId="urn:microsoft.com/office/officeart/2005/8/layout/bList2"/>
    <dgm:cxn modelId="{60704599-C983-418C-82D5-EF2EAC56FBD4}" type="presParOf" srcId="{B883ADFB-42CB-4CE2-806C-291CF5ED1E85}" destId="{BF559F68-0E92-40E3-B52B-EB79D4361101}" srcOrd="2" destOrd="0" presId="urn:microsoft.com/office/officeart/2005/8/layout/bList2"/>
    <dgm:cxn modelId="{A5601BC5-51DB-4AC2-A4B5-33092DA25B65}" type="presParOf" srcId="{B883ADFB-42CB-4CE2-806C-291CF5ED1E85}" destId="{C2152C97-9497-4A70-A747-FFE79589D7A3}" srcOrd="3" destOrd="0" presId="urn:microsoft.com/office/officeart/2005/8/layout/bList2"/>
    <dgm:cxn modelId="{902FC726-5B90-4C10-B1CD-807CD1262F24}" type="presParOf" srcId="{6B9F6E2E-4E52-4DB7-B4C7-ACE2D02ECE49}" destId="{ED9326CE-D2E5-43F1-9A55-4747BFAD255D}" srcOrd="3" destOrd="0" presId="urn:microsoft.com/office/officeart/2005/8/layout/bList2"/>
    <dgm:cxn modelId="{2AC06673-38C6-4CA4-A6C3-AB052B18981F}" type="presParOf" srcId="{6B9F6E2E-4E52-4DB7-B4C7-ACE2D02ECE49}" destId="{C9431445-366C-45D7-82A5-846CB2F7669F}" srcOrd="4" destOrd="0" presId="urn:microsoft.com/office/officeart/2005/8/layout/bList2"/>
    <dgm:cxn modelId="{C48F7C0E-8DDC-42C3-B693-2D4B3001919B}" type="presParOf" srcId="{C9431445-366C-45D7-82A5-846CB2F7669F}" destId="{7E163F8C-503E-4B4A-8859-FA7416C629E1}" srcOrd="0" destOrd="0" presId="urn:microsoft.com/office/officeart/2005/8/layout/bList2"/>
    <dgm:cxn modelId="{627A8C41-4A02-4724-992B-7BE097C8477C}" type="presParOf" srcId="{C9431445-366C-45D7-82A5-846CB2F7669F}" destId="{1684AA4B-FA97-4173-96F5-85DADAFD500E}" srcOrd="1" destOrd="0" presId="urn:microsoft.com/office/officeart/2005/8/layout/bList2"/>
    <dgm:cxn modelId="{D6D8245C-EE96-48E4-8100-8F3F7BD40A2F}" type="presParOf" srcId="{C9431445-366C-45D7-82A5-846CB2F7669F}" destId="{FCF9DCF0-10F7-43DD-803B-B964A3FED093}" srcOrd="2" destOrd="0" presId="urn:microsoft.com/office/officeart/2005/8/layout/bList2"/>
    <dgm:cxn modelId="{252AC016-6B31-4D28-9044-688D462D99D7}" type="presParOf" srcId="{C9431445-366C-45D7-82A5-846CB2F7669F}" destId="{2180B227-A7E7-41FA-9635-B2BA33809F1F}" srcOrd="3" destOrd="0" presId="urn:microsoft.com/office/officeart/2005/8/layout/bList2"/>
    <dgm:cxn modelId="{4134C9FB-177E-4A0A-9E8F-70CDFB6EAF39}" type="presParOf" srcId="{6B9F6E2E-4E52-4DB7-B4C7-ACE2D02ECE49}" destId="{BD4AB104-C950-410D-9D7C-388799C8190E}" srcOrd="5" destOrd="0" presId="urn:microsoft.com/office/officeart/2005/8/layout/bList2"/>
    <dgm:cxn modelId="{E29A32A8-7D92-4EC5-9CF5-0F5BA9940876}" type="presParOf" srcId="{6B9F6E2E-4E52-4DB7-B4C7-ACE2D02ECE49}" destId="{7F9B4D34-1004-40B8-BDCA-09E62E41FD83}" srcOrd="6" destOrd="0" presId="urn:microsoft.com/office/officeart/2005/8/layout/bList2"/>
    <dgm:cxn modelId="{0CE5A96B-C41D-47E0-8254-B4CEAFC24FA2}" type="presParOf" srcId="{7F9B4D34-1004-40B8-BDCA-09E62E41FD83}" destId="{C42BD9F2-067F-42CA-B3D8-41E3DF9B45C5}" srcOrd="0" destOrd="0" presId="urn:microsoft.com/office/officeart/2005/8/layout/bList2"/>
    <dgm:cxn modelId="{4572E797-F29E-47A8-98BB-ED840EE4C4A5}" type="presParOf" srcId="{7F9B4D34-1004-40B8-BDCA-09E62E41FD83}" destId="{BD6F86F0-D5F2-48DF-9DF6-0C532FEE78BC}" srcOrd="1" destOrd="0" presId="urn:microsoft.com/office/officeart/2005/8/layout/bList2"/>
    <dgm:cxn modelId="{D7F34B9C-7CEA-475E-9E78-0A0BAB67A113}" type="presParOf" srcId="{7F9B4D34-1004-40B8-BDCA-09E62E41FD83}" destId="{5D3CAFB3-8428-46F4-B83D-608E8C7FE2F4}" srcOrd="2" destOrd="0" presId="urn:microsoft.com/office/officeart/2005/8/layout/bList2"/>
    <dgm:cxn modelId="{7C13A628-1433-4C70-9472-BFF2624213B1}" type="presParOf" srcId="{7F9B4D34-1004-40B8-BDCA-09E62E41FD83}" destId="{E34049CE-E0C6-41CB-B79B-339569DCB032}" srcOrd="3" destOrd="0" presId="urn:microsoft.com/office/officeart/2005/8/layout/bList2"/>
    <dgm:cxn modelId="{A1EE3738-E462-4B00-BD89-F8F4F2CB8B90}" type="presParOf" srcId="{6B9F6E2E-4E52-4DB7-B4C7-ACE2D02ECE49}" destId="{EC28F32C-2B58-497B-B362-30BB1CE0F86E}" srcOrd="7" destOrd="0" presId="urn:microsoft.com/office/officeart/2005/8/layout/bList2"/>
    <dgm:cxn modelId="{1C850DA4-9393-4348-B7E8-34BA02B8C9C1}" type="presParOf" srcId="{6B9F6E2E-4E52-4DB7-B4C7-ACE2D02ECE49}" destId="{119AE070-65B0-4082-8E80-A72944DDC876}" srcOrd="8" destOrd="0" presId="urn:microsoft.com/office/officeart/2005/8/layout/bList2"/>
    <dgm:cxn modelId="{4ADA8BB1-F909-4317-88FB-EE4540AF7D98}" type="presParOf" srcId="{119AE070-65B0-4082-8E80-A72944DDC876}" destId="{04A37198-9C9B-467C-885E-32BAFAE77DF6}" srcOrd="0" destOrd="0" presId="urn:microsoft.com/office/officeart/2005/8/layout/bList2"/>
    <dgm:cxn modelId="{BC96FA35-6314-49EC-AD64-C732E5D971CF}" type="presParOf" srcId="{119AE070-65B0-4082-8E80-A72944DDC876}" destId="{FFEAE127-689D-40F0-9967-FC57E15CA9E7}" srcOrd="1" destOrd="0" presId="urn:microsoft.com/office/officeart/2005/8/layout/bList2"/>
    <dgm:cxn modelId="{47B26941-D871-4D88-A8C4-937979F15DF0}" type="presParOf" srcId="{119AE070-65B0-4082-8E80-A72944DDC876}" destId="{DBA689F3-2E14-409A-98A8-A88FAF0BC932}" srcOrd="2" destOrd="0" presId="urn:microsoft.com/office/officeart/2005/8/layout/bList2"/>
    <dgm:cxn modelId="{E4944E2F-5642-412A-8C39-D44A173AED3D}" type="presParOf" srcId="{119AE070-65B0-4082-8E80-A72944DDC876}" destId="{555F975C-E7B3-4A6A-9654-587C2A630241}" srcOrd="3" destOrd="0" presId="urn:microsoft.com/office/officeart/2005/8/layout/bList2"/>
    <dgm:cxn modelId="{A1F698A0-33B2-401E-953A-A46EBDE3398A}" type="presParOf" srcId="{6B9F6E2E-4E52-4DB7-B4C7-ACE2D02ECE49}" destId="{90EDC707-C1E9-4E1C-A00D-CB0CC5A08E34}" srcOrd="9" destOrd="0" presId="urn:microsoft.com/office/officeart/2005/8/layout/bList2"/>
    <dgm:cxn modelId="{F5E64985-42D4-45D0-9452-EB99EE87E72D}" type="presParOf" srcId="{6B9F6E2E-4E52-4DB7-B4C7-ACE2D02ECE49}" destId="{C410E52C-47F0-49AC-84EF-B9424743CC3C}" srcOrd="10" destOrd="0" presId="urn:microsoft.com/office/officeart/2005/8/layout/bList2"/>
    <dgm:cxn modelId="{2750A92F-74F6-4CB9-8DED-9F6AB0B21829}" type="presParOf" srcId="{C410E52C-47F0-49AC-84EF-B9424743CC3C}" destId="{81DAC189-9D19-4BB9-BF34-33D134017664}" srcOrd="0" destOrd="0" presId="urn:microsoft.com/office/officeart/2005/8/layout/bList2"/>
    <dgm:cxn modelId="{9F07E499-5A9F-416A-9F8B-090C066F7551}" type="presParOf" srcId="{C410E52C-47F0-49AC-84EF-B9424743CC3C}" destId="{792A98B8-B822-4854-B7A8-15A0CD2FDD09}" srcOrd="1" destOrd="0" presId="urn:microsoft.com/office/officeart/2005/8/layout/bList2"/>
    <dgm:cxn modelId="{104E3BF0-FE70-4710-AF26-E8FC3F2F3565}" type="presParOf" srcId="{C410E52C-47F0-49AC-84EF-B9424743CC3C}" destId="{A8DA3563-8CEA-4607-B240-241B94E82CCD}" srcOrd="2" destOrd="0" presId="urn:microsoft.com/office/officeart/2005/8/layout/bList2"/>
    <dgm:cxn modelId="{315B0B9D-2E36-4339-9EB5-4FD7DFF1FD13}" type="presParOf" srcId="{C410E52C-47F0-49AC-84EF-B9424743CC3C}" destId="{06E17E83-6A35-495B-A932-5181CD5806B6}" srcOrd="3" destOrd="0" presId="urn:microsoft.com/office/officeart/2005/8/layout/bList2"/>
    <dgm:cxn modelId="{CDEC6F26-19B9-4B66-A52D-EC966AAF0014}" type="presParOf" srcId="{6B9F6E2E-4E52-4DB7-B4C7-ACE2D02ECE49}" destId="{2AFAF54B-2551-4405-9E53-8F43D46A228E}" srcOrd="11" destOrd="0" presId="urn:microsoft.com/office/officeart/2005/8/layout/bList2"/>
    <dgm:cxn modelId="{7943FBE1-75D3-4152-A7F0-6E529137C7BE}" type="presParOf" srcId="{6B9F6E2E-4E52-4DB7-B4C7-ACE2D02ECE49}" destId="{C0709241-CDA1-4B09-A728-1C063B31350F}" srcOrd="12" destOrd="0" presId="urn:microsoft.com/office/officeart/2005/8/layout/bList2"/>
    <dgm:cxn modelId="{F231E930-1282-47A8-BD1F-9319D91D7A4E}" type="presParOf" srcId="{C0709241-CDA1-4B09-A728-1C063B31350F}" destId="{34FD7042-6F54-496F-9D26-B04B3FD02512}" srcOrd="0" destOrd="0" presId="urn:microsoft.com/office/officeart/2005/8/layout/bList2"/>
    <dgm:cxn modelId="{C6114684-BBC3-4415-8F5C-F47241F43BE7}" type="presParOf" srcId="{C0709241-CDA1-4B09-A728-1C063B31350F}" destId="{DC69C7A4-44DA-46C6-BCA1-20CC3081FA29}" srcOrd="1" destOrd="0" presId="urn:microsoft.com/office/officeart/2005/8/layout/bList2"/>
    <dgm:cxn modelId="{499DD1B8-2BE5-4AD5-BA26-B7A7FE856475}" type="presParOf" srcId="{C0709241-CDA1-4B09-A728-1C063B31350F}" destId="{69BE9160-7530-4B2D-924E-4A2444940B9B}" srcOrd="2" destOrd="0" presId="urn:microsoft.com/office/officeart/2005/8/layout/bList2"/>
    <dgm:cxn modelId="{6AB6B28D-AB19-40EC-B79E-45044E478CDF}" type="presParOf" srcId="{C0709241-CDA1-4B09-A728-1C063B31350F}" destId="{F651A421-6D14-4DCF-A888-F87305677DCC}" srcOrd="3" destOrd="0" presId="urn:microsoft.com/office/officeart/2005/8/layout/bList2"/>
    <dgm:cxn modelId="{E5581A57-D6CF-44D1-9ED8-B81CBD3EFDFF}" type="presParOf" srcId="{6B9F6E2E-4E52-4DB7-B4C7-ACE2D02ECE49}" destId="{8A5136F1-B419-4E89-A06B-D7EC9929589C}" srcOrd="13" destOrd="0" presId="urn:microsoft.com/office/officeart/2005/8/layout/bList2"/>
    <dgm:cxn modelId="{F45FF963-FA84-49C7-9097-1B6BAE6E8256}" type="presParOf" srcId="{6B9F6E2E-4E52-4DB7-B4C7-ACE2D02ECE49}" destId="{C32CA3CD-2D6B-4FB6-8DE1-0D936D3D194A}" srcOrd="14" destOrd="0" presId="urn:microsoft.com/office/officeart/2005/8/layout/bList2"/>
    <dgm:cxn modelId="{4F2EA645-CCC2-4224-A64B-63B5620037A5}" type="presParOf" srcId="{C32CA3CD-2D6B-4FB6-8DE1-0D936D3D194A}" destId="{754D5AA9-194D-4F6C-BC37-9D31E6672C5C}" srcOrd="0" destOrd="0" presId="urn:microsoft.com/office/officeart/2005/8/layout/bList2"/>
    <dgm:cxn modelId="{98CE0484-7F2A-4726-9561-081F84A180DF}" type="presParOf" srcId="{C32CA3CD-2D6B-4FB6-8DE1-0D936D3D194A}" destId="{811DF207-F561-4320-B7C0-143C64538632}" srcOrd="1" destOrd="0" presId="urn:microsoft.com/office/officeart/2005/8/layout/bList2"/>
    <dgm:cxn modelId="{6645627A-B6F3-46F1-8A1F-8EABC7035C1E}" type="presParOf" srcId="{C32CA3CD-2D6B-4FB6-8DE1-0D936D3D194A}" destId="{86F170BB-EB82-49A5-95C7-86F042A7B3D9}" srcOrd="2" destOrd="0" presId="urn:microsoft.com/office/officeart/2005/8/layout/bList2"/>
    <dgm:cxn modelId="{A978514D-A406-4256-B87B-81D75A9CE546}" type="presParOf" srcId="{C32CA3CD-2D6B-4FB6-8DE1-0D936D3D194A}" destId="{EAAB7C36-9640-42CF-890A-B591F110D01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CB840F-DCBE-442E-93C2-4611FEC50C2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63686AA-DF79-41E9-807D-21C6FBAB3B6B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HTML</a:t>
          </a:r>
          <a:br>
            <a:rPr lang="en-GB" dirty="0">
              <a:solidFill>
                <a:schemeClr val="tx1"/>
              </a:solidFill>
            </a:rPr>
          </a:br>
          <a:r>
            <a:rPr lang="en-GB" dirty="0">
              <a:solidFill>
                <a:schemeClr val="tx1"/>
              </a:solidFill>
            </a:rPr>
            <a:t>CSS</a:t>
          </a:r>
          <a:br>
            <a:rPr lang="en-GB" dirty="0">
              <a:solidFill>
                <a:schemeClr val="tx1"/>
              </a:solidFill>
            </a:rPr>
          </a:br>
          <a:r>
            <a:rPr lang="en-GB" dirty="0">
              <a:solidFill>
                <a:schemeClr val="tx1"/>
              </a:solidFill>
            </a:rPr>
            <a:t>JAVASCRIPT</a:t>
          </a:r>
          <a:endParaRPr lang="en-IN" dirty="0">
            <a:solidFill>
              <a:schemeClr val="tx1"/>
            </a:solidFill>
          </a:endParaRPr>
        </a:p>
      </dgm:t>
    </dgm:pt>
    <dgm:pt modelId="{1DE2D4AF-5C0B-48AC-8E15-03D10105C982}" type="parTrans" cxnId="{7BEC2199-9991-435C-A380-564EAB5EAC4C}">
      <dgm:prSet/>
      <dgm:spPr/>
      <dgm:t>
        <a:bodyPr/>
        <a:lstStyle/>
        <a:p>
          <a:endParaRPr lang="en-IN"/>
        </a:p>
      </dgm:t>
    </dgm:pt>
    <dgm:pt modelId="{C381465B-6982-4928-B18B-07DB8D3D8A58}" type="sibTrans" cxnId="{7BEC2199-9991-435C-A380-564EAB5EAC4C}">
      <dgm:prSet/>
      <dgm:spPr/>
      <dgm:t>
        <a:bodyPr/>
        <a:lstStyle/>
        <a:p>
          <a:endParaRPr lang="en-IN"/>
        </a:p>
      </dgm:t>
    </dgm:pt>
    <dgm:pt modelId="{84A05594-64A5-4DC1-8A7C-83E188D4AF5E}" type="pres">
      <dgm:prSet presAssocID="{93CB840F-DCBE-442E-93C2-4611FEC50C2C}" presName="cycle" presStyleCnt="0">
        <dgm:presLayoutVars>
          <dgm:dir/>
          <dgm:resizeHandles val="exact"/>
        </dgm:presLayoutVars>
      </dgm:prSet>
      <dgm:spPr/>
    </dgm:pt>
    <dgm:pt modelId="{A469CD47-A943-465B-84A4-2E6C809B2FB0}" type="pres">
      <dgm:prSet presAssocID="{763686AA-DF79-41E9-807D-21C6FBAB3B6B}" presName="node" presStyleLbl="node1" presStyleIdx="0" presStyleCnt="1">
        <dgm:presLayoutVars>
          <dgm:bulletEnabled val="1"/>
        </dgm:presLayoutVars>
      </dgm:prSet>
      <dgm:spPr/>
    </dgm:pt>
  </dgm:ptLst>
  <dgm:cxnLst>
    <dgm:cxn modelId="{2F2FED75-75F7-421B-986C-3625D9CCD28F}" type="presOf" srcId="{763686AA-DF79-41E9-807D-21C6FBAB3B6B}" destId="{A469CD47-A943-465B-84A4-2E6C809B2FB0}" srcOrd="0" destOrd="0" presId="urn:microsoft.com/office/officeart/2005/8/layout/cycle2"/>
    <dgm:cxn modelId="{0ED89D7E-6217-4934-B201-FB0F47C340E1}" type="presOf" srcId="{93CB840F-DCBE-442E-93C2-4611FEC50C2C}" destId="{84A05594-64A5-4DC1-8A7C-83E188D4AF5E}" srcOrd="0" destOrd="0" presId="urn:microsoft.com/office/officeart/2005/8/layout/cycle2"/>
    <dgm:cxn modelId="{7BEC2199-9991-435C-A380-564EAB5EAC4C}" srcId="{93CB840F-DCBE-442E-93C2-4611FEC50C2C}" destId="{763686AA-DF79-41E9-807D-21C6FBAB3B6B}" srcOrd="0" destOrd="0" parTransId="{1DE2D4AF-5C0B-48AC-8E15-03D10105C982}" sibTransId="{C381465B-6982-4928-B18B-07DB8D3D8A58}"/>
    <dgm:cxn modelId="{70193D49-5B70-43F5-AC0D-8E0521E454BA}" type="presParOf" srcId="{84A05594-64A5-4DC1-8A7C-83E188D4AF5E}" destId="{A469CD47-A943-465B-84A4-2E6C809B2FB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3034C-3B81-4FF9-B773-4857BD646C6B}">
      <dsp:nvSpPr>
        <dsp:cNvPr id="0" name=""/>
        <dsp:cNvSpPr/>
      </dsp:nvSpPr>
      <dsp:spPr>
        <a:xfrm>
          <a:off x="0" y="20932"/>
          <a:ext cx="6286500" cy="484379"/>
        </a:xfrm>
        <a:prstGeom prst="roundRect">
          <a:avLst/>
        </a:prstGeom>
        <a:solidFill>
          <a:srgbClr val="2AB8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Introduction 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23645" y="44577"/>
        <a:ext cx="6239210" cy="437089"/>
      </dsp:txXfrm>
    </dsp:sp>
    <dsp:sp modelId="{717208F1-857F-4B72-BDBF-310830742AB0}">
      <dsp:nvSpPr>
        <dsp:cNvPr id="0" name=""/>
        <dsp:cNvSpPr/>
      </dsp:nvSpPr>
      <dsp:spPr>
        <a:xfrm>
          <a:off x="0" y="557152"/>
          <a:ext cx="6286500" cy="484379"/>
        </a:xfrm>
        <a:prstGeom prst="roundRect">
          <a:avLst/>
        </a:prstGeom>
        <a:solidFill>
          <a:srgbClr val="2AB8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solidFill>
                <a:schemeClr val="tx1"/>
              </a:solidFill>
            </a:rPr>
            <a:t>Problems </a:t>
          </a:r>
          <a:endParaRPr lang="en-IN" sz="1800" kern="1200">
            <a:solidFill>
              <a:schemeClr val="tx1"/>
            </a:solidFill>
          </a:endParaRPr>
        </a:p>
      </dsp:txBody>
      <dsp:txXfrm>
        <a:off x="23645" y="580797"/>
        <a:ext cx="6239210" cy="437089"/>
      </dsp:txXfrm>
    </dsp:sp>
    <dsp:sp modelId="{EDF5CA3E-70C7-4115-A88C-3B81237D7082}">
      <dsp:nvSpPr>
        <dsp:cNvPr id="0" name=""/>
        <dsp:cNvSpPr/>
      </dsp:nvSpPr>
      <dsp:spPr>
        <a:xfrm>
          <a:off x="0" y="1093372"/>
          <a:ext cx="6286500" cy="484379"/>
        </a:xfrm>
        <a:prstGeom prst="roundRect">
          <a:avLst/>
        </a:prstGeom>
        <a:solidFill>
          <a:srgbClr val="2AB8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solidFill>
                <a:schemeClr val="tx1"/>
              </a:solidFill>
            </a:rPr>
            <a:t>Solution </a:t>
          </a:r>
          <a:endParaRPr lang="en-IN" sz="1800" kern="1200">
            <a:solidFill>
              <a:schemeClr val="tx1"/>
            </a:solidFill>
          </a:endParaRPr>
        </a:p>
      </dsp:txBody>
      <dsp:txXfrm>
        <a:off x="23645" y="1117017"/>
        <a:ext cx="6239210" cy="437089"/>
      </dsp:txXfrm>
    </dsp:sp>
    <dsp:sp modelId="{D54FEACD-9657-4940-8B38-8905DB124468}">
      <dsp:nvSpPr>
        <dsp:cNvPr id="0" name=""/>
        <dsp:cNvSpPr/>
      </dsp:nvSpPr>
      <dsp:spPr>
        <a:xfrm>
          <a:off x="0" y="1629592"/>
          <a:ext cx="6286500" cy="484379"/>
        </a:xfrm>
        <a:prstGeom prst="roundRect">
          <a:avLst/>
        </a:prstGeom>
        <a:solidFill>
          <a:srgbClr val="2AB8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solidFill>
                <a:schemeClr val="tx1"/>
              </a:solidFill>
            </a:rPr>
            <a:t>Benefits </a:t>
          </a:r>
          <a:endParaRPr lang="en-IN" sz="1800" kern="1200">
            <a:solidFill>
              <a:schemeClr val="tx1"/>
            </a:solidFill>
          </a:endParaRPr>
        </a:p>
      </dsp:txBody>
      <dsp:txXfrm>
        <a:off x="23645" y="1653237"/>
        <a:ext cx="6239210" cy="437089"/>
      </dsp:txXfrm>
    </dsp:sp>
    <dsp:sp modelId="{E8C9350A-2F0E-4A8A-AFE4-B04DC5C10414}">
      <dsp:nvSpPr>
        <dsp:cNvPr id="0" name=""/>
        <dsp:cNvSpPr/>
      </dsp:nvSpPr>
      <dsp:spPr>
        <a:xfrm>
          <a:off x="0" y="2165812"/>
          <a:ext cx="6286500" cy="484379"/>
        </a:xfrm>
        <a:prstGeom prst="roundRect">
          <a:avLst/>
        </a:prstGeom>
        <a:solidFill>
          <a:srgbClr val="2AB8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solidFill>
                <a:schemeClr val="tx1"/>
              </a:solidFill>
            </a:rPr>
            <a:t>Preview </a:t>
          </a:r>
          <a:endParaRPr lang="en-IN" sz="1800" kern="1200">
            <a:solidFill>
              <a:schemeClr val="tx1"/>
            </a:solidFill>
          </a:endParaRPr>
        </a:p>
      </dsp:txBody>
      <dsp:txXfrm>
        <a:off x="23645" y="2189457"/>
        <a:ext cx="6239210" cy="437089"/>
      </dsp:txXfrm>
    </dsp:sp>
    <dsp:sp modelId="{BC7FE885-2254-4978-BA70-3ACDD5AD7117}">
      <dsp:nvSpPr>
        <dsp:cNvPr id="0" name=""/>
        <dsp:cNvSpPr/>
      </dsp:nvSpPr>
      <dsp:spPr>
        <a:xfrm>
          <a:off x="0" y="2702032"/>
          <a:ext cx="6286500" cy="484379"/>
        </a:xfrm>
        <a:prstGeom prst="roundRect">
          <a:avLst/>
        </a:prstGeom>
        <a:solidFill>
          <a:srgbClr val="2AB8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More About Project 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23645" y="2725677"/>
        <a:ext cx="6239210" cy="437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06E62-5FE2-4CF9-A0CD-C151240F9DF5}">
      <dsp:nvSpPr>
        <dsp:cNvPr id="0" name=""/>
        <dsp:cNvSpPr/>
      </dsp:nvSpPr>
      <dsp:spPr>
        <a:xfrm>
          <a:off x="0" y="11956"/>
          <a:ext cx="7043618" cy="511290"/>
        </a:xfrm>
        <a:prstGeom prst="roundRect">
          <a:avLst/>
        </a:prstGeom>
        <a:solidFill>
          <a:schemeClr val="accent1">
            <a:lumMod val="2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Limited choices</a:t>
          </a:r>
          <a:endParaRPr lang="en-IN" sz="1900" kern="1200" dirty="0"/>
        </a:p>
      </dsp:txBody>
      <dsp:txXfrm>
        <a:off x="24959" y="36915"/>
        <a:ext cx="6993700" cy="461372"/>
      </dsp:txXfrm>
    </dsp:sp>
    <dsp:sp modelId="{D219263C-343E-43E8-B00B-7D3401A1AE87}">
      <dsp:nvSpPr>
        <dsp:cNvPr id="0" name=""/>
        <dsp:cNvSpPr/>
      </dsp:nvSpPr>
      <dsp:spPr>
        <a:xfrm>
          <a:off x="0" y="577966"/>
          <a:ext cx="7043618" cy="511290"/>
        </a:xfrm>
        <a:prstGeom prst="roundRect">
          <a:avLst/>
        </a:prstGeom>
        <a:solidFill>
          <a:schemeClr val="accent1">
            <a:lumMod val="2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solidFill>
                <a:schemeClr val="bg1"/>
              </a:solidFill>
            </a:rPr>
            <a:t>High fixed prices</a:t>
          </a:r>
          <a:endParaRPr lang="en-IN" sz="1900" kern="1200">
            <a:solidFill>
              <a:schemeClr val="bg1"/>
            </a:solidFill>
          </a:endParaRPr>
        </a:p>
      </dsp:txBody>
      <dsp:txXfrm>
        <a:off x="24959" y="602925"/>
        <a:ext cx="6993700" cy="461372"/>
      </dsp:txXfrm>
    </dsp:sp>
    <dsp:sp modelId="{F1C33D59-985A-43B7-8855-55E82B11A0E9}">
      <dsp:nvSpPr>
        <dsp:cNvPr id="0" name=""/>
        <dsp:cNvSpPr/>
      </dsp:nvSpPr>
      <dsp:spPr>
        <a:xfrm>
          <a:off x="0" y="1143976"/>
          <a:ext cx="7043618" cy="511290"/>
        </a:xfrm>
        <a:prstGeom prst="roundRect">
          <a:avLst/>
        </a:prstGeom>
        <a:solidFill>
          <a:schemeClr val="accent1">
            <a:lumMod val="2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Lake of review</a:t>
          </a:r>
          <a:endParaRPr lang="en-IN" sz="1900" kern="1200" dirty="0"/>
        </a:p>
      </dsp:txBody>
      <dsp:txXfrm>
        <a:off x="24959" y="1168935"/>
        <a:ext cx="6993700" cy="461372"/>
      </dsp:txXfrm>
    </dsp:sp>
    <dsp:sp modelId="{EB79309F-BEA2-4EC4-ABBA-6321968A9A9F}">
      <dsp:nvSpPr>
        <dsp:cNvPr id="0" name=""/>
        <dsp:cNvSpPr/>
      </dsp:nvSpPr>
      <dsp:spPr>
        <a:xfrm>
          <a:off x="0" y="1721943"/>
          <a:ext cx="7043618" cy="511290"/>
        </a:xfrm>
        <a:prstGeom prst="roundRect">
          <a:avLst/>
        </a:prstGeom>
        <a:solidFill>
          <a:schemeClr val="accent1">
            <a:lumMod val="2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Limited payment Mode</a:t>
          </a:r>
          <a:endParaRPr lang="en-IN" sz="1900" kern="1200" dirty="0"/>
        </a:p>
      </dsp:txBody>
      <dsp:txXfrm>
        <a:off x="24959" y="1746902"/>
        <a:ext cx="6993700" cy="4613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8FC22-2230-41D4-9F45-F7584AF7AECC}">
      <dsp:nvSpPr>
        <dsp:cNvPr id="0" name=""/>
        <dsp:cNvSpPr/>
      </dsp:nvSpPr>
      <dsp:spPr>
        <a:xfrm>
          <a:off x="4449" y="351367"/>
          <a:ext cx="1577888" cy="117786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We can get lots of option of our product in online shopping</a:t>
          </a:r>
          <a:endParaRPr lang="en-IN" sz="1300" kern="1200" dirty="0"/>
        </a:p>
      </dsp:txBody>
      <dsp:txXfrm>
        <a:off x="32048" y="378966"/>
        <a:ext cx="1522690" cy="1150261"/>
      </dsp:txXfrm>
    </dsp:sp>
    <dsp:sp modelId="{E2D71DF6-44E2-49EE-B1DB-CD2EB587C55D}">
      <dsp:nvSpPr>
        <dsp:cNvPr id="0" name=""/>
        <dsp:cNvSpPr/>
      </dsp:nvSpPr>
      <dsp:spPr>
        <a:xfrm>
          <a:off x="4449" y="1529227"/>
          <a:ext cx="1577888" cy="50647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schemeClr val="bg1"/>
              </a:solidFill>
            </a:rPr>
            <a:t>Wide Selection</a:t>
          </a:r>
          <a:endParaRPr lang="en-IN" sz="1500" b="1" kern="1200" dirty="0">
            <a:solidFill>
              <a:schemeClr val="bg1"/>
            </a:solidFill>
          </a:endParaRPr>
        </a:p>
      </dsp:txBody>
      <dsp:txXfrm>
        <a:off x="4449" y="1529227"/>
        <a:ext cx="1111188" cy="506479"/>
      </dsp:txXfrm>
    </dsp:sp>
    <dsp:sp modelId="{C4C44FE4-58F2-475D-B076-D096CCC5C94E}">
      <dsp:nvSpPr>
        <dsp:cNvPr id="0" name=""/>
        <dsp:cNvSpPr/>
      </dsp:nvSpPr>
      <dsp:spPr>
        <a:xfrm>
          <a:off x="1160274" y="1609677"/>
          <a:ext cx="552260" cy="55226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C9B08-D680-49FD-B62C-9AB0733B022E}">
      <dsp:nvSpPr>
        <dsp:cNvPr id="0" name=""/>
        <dsp:cNvSpPr/>
      </dsp:nvSpPr>
      <dsp:spPr>
        <a:xfrm>
          <a:off x="1849354" y="351367"/>
          <a:ext cx="1577888" cy="117786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We can buy product by </a:t>
          </a:r>
          <a:r>
            <a:rPr lang="en-GB" sz="1300" kern="1200"/>
            <a:t>paying reasonable </a:t>
          </a:r>
          <a:r>
            <a:rPr lang="en-GB" sz="1300" kern="1200" dirty="0"/>
            <a:t>price </a:t>
          </a:r>
          <a:endParaRPr lang="en-IN" sz="1300" kern="1200" dirty="0"/>
        </a:p>
      </dsp:txBody>
      <dsp:txXfrm>
        <a:off x="1876953" y="378966"/>
        <a:ext cx="1522690" cy="1150261"/>
      </dsp:txXfrm>
    </dsp:sp>
    <dsp:sp modelId="{BF559F68-0E92-40E3-B52B-EB79D4361101}">
      <dsp:nvSpPr>
        <dsp:cNvPr id="0" name=""/>
        <dsp:cNvSpPr/>
      </dsp:nvSpPr>
      <dsp:spPr>
        <a:xfrm>
          <a:off x="1849354" y="1529227"/>
          <a:ext cx="1577888" cy="50647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Cost Effective</a:t>
          </a:r>
          <a:endParaRPr lang="en-IN" sz="1500" kern="1200" dirty="0"/>
        </a:p>
      </dsp:txBody>
      <dsp:txXfrm>
        <a:off x="1849354" y="1529227"/>
        <a:ext cx="1111188" cy="506479"/>
      </dsp:txXfrm>
    </dsp:sp>
    <dsp:sp modelId="{C2152C97-9497-4A70-A747-FFE79589D7A3}">
      <dsp:nvSpPr>
        <dsp:cNvPr id="0" name=""/>
        <dsp:cNvSpPr/>
      </dsp:nvSpPr>
      <dsp:spPr>
        <a:xfrm>
          <a:off x="3005179" y="1609677"/>
          <a:ext cx="552260" cy="55226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63F8C-503E-4B4A-8859-FA7416C629E1}">
      <dsp:nvSpPr>
        <dsp:cNvPr id="0" name=""/>
        <dsp:cNvSpPr/>
      </dsp:nvSpPr>
      <dsp:spPr>
        <a:xfrm>
          <a:off x="3694259" y="351367"/>
          <a:ext cx="1577888" cy="117786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We also can get reviews &amp; ratings of product which we want to buy</a:t>
          </a:r>
          <a:endParaRPr lang="en-IN" sz="1300" kern="1200" dirty="0"/>
        </a:p>
      </dsp:txBody>
      <dsp:txXfrm>
        <a:off x="3721858" y="378966"/>
        <a:ext cx="1522690" cy="1150261"/>
      </dsp:txXfrm>
    </dsp:sp>
    <dsp:sp modelId="{FCF9DCF0-10F7-43DD-803B-B964A3FED093}">
      <dsp:nvSpPr>
        <dsp:cNvPr id="0" name=""/>
        <dsp:cNvSpPr/>
      </dsp:nvSpPr>
      <dsp:spPr>
        <a:xfrm>
          <a:off x="3694259" y="1529227"/>
          <a:ext cx="1577888" cy="50647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Review &amp; Ratings </a:t>
          </a:r>
          <a:endParaRPr lang="en-IN" sz="1500" kern="1200" dirty="0"/>
        </a:p>
      </dsp:txBody>
      <dsp:txXfrm>
        <a:off x="3694259" y="1529227"/>
        <a:ext cx="1111188" cy="506479"/>
      </dsp:txXfrm>
    </dsp:sp>
    <dsp:sp modelId="{2180B227-A7E7-41FA-9635-B2BA33809F1F}">
      <dsp:nvSpPr>
        <dsp:cNvPr id="0" name=""/>
        <dsp:cNvSpPr/>
      </dsp:nvSpPr>
      <dsp:spPr>
        <a:xfrm>
          <a:off x="4850084" y="1609677"/>
          <a:ext cx="552260" cy="55226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BD9F2-067F-42CA-B3D8-41E3DF9B45C5}">
      <dsp:nvSpPr>
        <dsp:cNvPr id="0" name=""/>
        <dsp:cNvSpPr/>
      </dsp:nvSpPr>
      <dsp:spPr>
        <a:xfrm>
          <a:off x="5539164" y="351367"/>
          <a:ext cx="1577888" cy="117786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There is no any type of holiday in online shopping, It is open for 365 days</a:t>
          </a:r>
          <a:endParaRPr lang="en-IN" sz="1300" kern="1200" dirty="0"/>
        </a:p>
      </dsp:txBody>
      <dsp:txXfrm>
        <a:off x="5566763" y="378966"/>
        <a:ext cx="1522690" cy="1150261"/>
      </dsp:txXfrm>
    </dsp:sp>
    <dsp:sp modelId="{5D3CAFB3-8428-46F4-B83D-608E8C7FE2F4}">
      <dsp:nvSpPr>
        <dsp:cNvPr id="0" name=""/>
        <dsp:cNvSpPr/>
      </dsp:nvSpPr>
      <dsp:spPr>
        <a:xfrm>
          <a:off x="5539164" y="1529227"/>
          <a:ext cx="1577888" cy="50647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24/7 Availability</a:t>
          </a:r>
          <a:endParaRPr lang="en-IN" sz="1500" kern="1200" dirty="0"/>
        </a:p>
      </dsp:txBody>
      <dsp:txXfrm>
        <a:off x="5539164" y="1529227"/>
        <a:ext cx="1111188" cy="506479"/>
      </dsp:txXfrm>
    </dsp:sp>
    <dsp:sp modelId="{E34049CE-E0C6-41CB-B79B-339569DCB032}">
      <dsp:nvSpPr>
        <dsp:cNvPr id="0" name=""/>
        <dsp:cNvSpPr/>
      </dsp:nvSpPr>
      <dsp:spPr>
        <a:xfrm>
          <a:off x="6694989" y="1609677"/>
          <a:ext cx="552260" cy="55226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37198-9C9B-467C-885E-32BAFAE77DF6}">
      <dsp:nvSpPr>
        <dsp:cNvPr id="0" name=""/>
        <dsp:cNvSpPr/>
      </dsp:nvSpPr>
      <dsp:spPr>
        <a:xfrm>
          <a:off x="4449" y="2435461"/>
          <a:ext cx="1577888" cy="117786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We can get best offers &amp; discounts on festivals &amp; other days too</a:t>
          </a:r>
          <a:endParaRPr lang="en-IN" sz="1300" kern="1200" dirty="0"/>
        </a:p>
      </dsp:txBody>
      <dsp:txXfrm>
        <a:off x="32048" y="2463060"/>
        <a:ext cx="1522690" cy="1150261"/>
      </dsp:txXfrm>
    </dsp:sp>
    <dsp:sp modelId="{DBA689F3-2E14-409A-98A8-A88FAF0BC932}">
      <dsp:nvSpPr>
        <dsp:cNvPr id="0" name=""/>
        <dsp:cNvSpPr/>
      </dsp:nvSpPr>
      <dsp:spPr>
        <a:xfrm>
          <a:off x="4449" y="3613322"/>
          <a:ext cx="1577888" cy="50647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Best Offers &amp; Discounts</a:t>
          </a:r>
          <a:endParaRPr lang="en-IN" sz="1500" kern="1200" dirty="0"/>
        </a:p>
      </dsp:txBody>
      <dsp:txXfrm>
        <a:off x="4449" y="3613322"/>
        <a:ext cx="1111188" cy="506479"/>
      </dsp:txXfrm>
    </dsp:sp>
    <dsp:sp modelId="{555F975C-E7B3-4A6A-9654-587C2A630241}">
      <dsp:nvSpPr>
        <dsp:cNvPr id="0" name=""/>
        <dsp:cNvSpPr/>
      </dsp:nvSpPr>
      <dsp:spPr>
        <a:xfrm>
          <a:off x="1160274" y="3693771"/>
          <a:ext cx="552260" cy="55226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AC189-9D19-4BB9-BF34-33D134017664}">
      <dsp:nvSpPr>
        <dsp:cNvPr id="0" name=""/>
        <dsp:cNvSpPr/>
      </dsp:nvSpPr>
      <dsp:spPr>
        <a:xfrm>
          <a:off x="1849354" y="2435461"/>
          <a:ext cx="1577888" cy="117786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We can get delivery of our product at our door by order at online shopping</a:t>
          </a:r>
          <a:endParaRPr lang="en-IN" sz="1300" kern="1200" dirty="0"/>
        </a:p>
      </dsp:txBody>
      <dsp:txXfrm>
        <a:off x="1876953" y="2463060"/>
        <a:ext cx="1522690" cy="1150261"/>
      </dsp:txXfrm>
    </dsp:sp>
    <dsp:sp modelId="{A8DA3563-8CEA-4607-B240-241B94E82CCD}">
      <dsp:nvSpPr>
        <dsp:cNvPr id="0" name=""/>
        <dsp:cNvSpPr/>
      </dsp:nvSpPr>
      <dsp:spPr>
        <a:xfrm>
          <a:off x="1849354" y="3613322"/>
          <a:ext cx="1577888" cy="50647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Doorstep Delivery</a:t>
          </a:r>
          <a:endParaRPr lang="en-IN" sz="1500" kern="1200" dirty="0"/>
        </a:p>
      </dsp:txBody>
      <dsp:txXfrm>
        <a:off x="1849354" y="3613322"/>
        <a:ext cx="1111188" cy="506479"/>
      </dsp:txXfrm>
    </dsp:sp>
    <dsp:sp modelId="{06E17E83-6A35-495B-A932-5181CD5806B6}">
      <dsp:nvSpPr>
        <dsp:cNvPr id="0" name=""/>
        <dsp:cNvSpPr/>
      </dsp:nvSpPr>
      <dsp:spPr>
        <a:xfrm>
          <a:off x="3005179" y="3693771"/>
          <a:ext cx="552260" cy="55226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D7042-6F54-496F-9D26-B04B3FD02512}">
      <dsp:nvSpPr>
        <dsp:cNvPr id="0" name=""/>
        <dsp:cNvSpPr/>
      </dsp:nvSpPr>
      <dsp:spPr>
        <a:xfrm>
          <a:off x="3694259" y="2435461"/>
          <a:ext cx="1577888" cy="117786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We can pay the bill by various method like </a:t>
          </a:r>
          <a:r>
            <a:rPr lang="en-GB" sz="1300" kern="1200" dirty="0" err="1"/>
            <a:t>upi</a:t>
          </a:r>
          <a:r>
            <a:rPr lang="en-GB" sz="1300" kern="1200" dirty="0"/>
            <a:t> , cash on delivery , card etc.</a:t>
          </a:r>
          <a:endParaRPr lang="en-IN" sz="1300" kern="1200" dirty="0"/>
        </a:p>
      </dsp:txBody>
      <dsp:txXfrm>
        <a:off x="3721858" y="2463060"/>
        <a:ext cx="1522690" cy="1150261"/>
      </dsp:txXfrm>
    </dsp:sp>
    <dsp:sp modelId="{69BE9160-7530-4B2D-924E-4A2444940B9B}">
      <dsp:nvSpPr>
        <dsp:cNvPr id="0" name=""/>
        <dsp:cNvSpPr/>
      </dsp:nvSpPr>
      <dsp:spPr>
        <a:xfrm>
          <a:off x="3694259" y="3613322"/>
          <a:ext cx="1577888" cy="50647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Easy To Payment</a:t>
          </a:r>
          <a:endParaRPr lang="en-IN" sz="1500" kern="1200"/>
        </a:p>
      </dsp:txBody>
      <dsp:txXfrm>
        <a:off x="3694259" y="3613322"/>
        <a:ext cx="1111188" cy="506479"/>
      </dsp:txXfrm>
    </dsp:sp>
    <dsp:sp modelId="{F651A421-6D14-4DCF-A888-F87305677DCC}">
      <dsp:nvSpPr>
        <dsp:cNvPr id="0" name=""/>
        <dsp:cNvSpPr/>
      </dsp:nvSpPr>
      <dsp:spPr>
        <a:xfrm>
          <a:off x="4850084" y="3693771"/>
          <a:ext cx="552260" cy="55226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D5AA9-194D-4F6C-BC37-9D31E6672C5C}">
      <dsp:nvSpPr>
        <dsp:cNvPr id="0" name=""/>
        <dsp:cNvSpPr/>
      </dsp:nvSpPr>
      <dsp:spPr>
        <a:xfrm>
          <a:off x="5539164" y="2435461"/>
          <a:ext cx="1577888" cy="117786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Online shopping saves time because we don’t need to go market for buy product</a:t>
          </a:r>
          <a:endParaRPr lang="en-IN" sz="1300" kern="1200" dirty="0"/>
        </a:p>
      </dsp:txBody>
      <dsp:txXfrm>
        <a:off x="5566763" y="2463060"/>
        <a:ext cx="1522690" cy="1150261"/>
      </dsp:txXfrm>
    </dsp:sp>
    <dsp:sp modelId="{86F170BB-EB82-49A5-95C7-86F042A7B3D9}">
      <dsp:nvSpPr>
        <dsp:cNvPr id="0" name=""/>
        <dsp:cNvSpPr/>
      </dsp:nvSpPr>
      <dsp:spPr>
        <a:xfrm>
          <a:off x="5539164" y="3613322"/>
          <a:ext cx="1577888" cy="50647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Time Saving</a:t>
          </a:r>
          <a:endParaRPr lang="en-IN" sz="1500" kern="1200"/>
        </a:p>
      </dsp:txBody>
      <dsp:txXfrm>
        <a:off x="5539164" y="3613322"/>
        <a:ext cx="1111188" cy="506479"/>
      </dsp:txXfrm>
    </dsp:sp>
    <dsp:sp modelId="{EAAB7C36-9640-42CF-890A-B591F110D015}">
      <dsp:nvSpPr>
        <dsp:cNvPr id="0" name=""/>
        <dsp:cNvSpPr/>
      </dsp:nvSpPr>
      <dsp:spPr>
        <a:xfrm>
          <a:off x="6694989" y="3693771"/>
          <a:ext cx="552260" cy="55226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9CD47-A943-465B-84A4-2E6C809B2FB0}">
      <dsp:nvSpPr>
        <dsp:cNvPr id="0" name=""/>
        <dsp:cNvSpPr/>
      </dsp:nvSpPr>
      <dsp:spPr>
        <a:xfrm>
          <a:off x="1689318" y="1150"/>
          <a:ext cx="3205043" cy="3205043"/>
        </a:xfrm>
        <a:prstGeom prst="ellipse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solidFill>
                <a:schemeClr val="tx1"/>
              </a:solidFill>
            </a:rPr>
            <a:t>HTML</a:t>
          </a:r>
          <a:br>
            <a:rPr lang="en-GB" sz="3000" kern="1200" dirty="0">
              <a:solidFill>
                <a:schemeClr val="tx1"/>
              </a:solidFill>
            </a:rPr>
          </a:br>
          <a:r>
            <a:rPr lang="en-GB" sz="3000" kern="1200" dirty="0">
              <a:solidFill>
                <a:schemeClr val="tx1"/>
              </a:solidFill>
            </a:rPr>
            <a:t>CSS</a:t>
          </a:r>
          <a:br>
            <a:rPr lang="en-GB" sz="3000" kern="1200" dirty="0">
              <a:solidFill>
                <a:schemeClr val="tx1"/>
              </a:solidFill>
            </a:rPr>
          </a:br>
          <a:r>
            <a:rPr lang="en-GB" sz="3000" kern="1200" dirty="0">
              <a:solidFill>
                <a:schemeClr val="tx1"/>
              </a:solidFill>
            </a:rPr>
            <a:t>JAVASCRIPT</a:t>
          </a:r>
          <a:endParaRPr lang="en-IN" sz="3000" kern="1200" dirty="0">
            <a:solidFill>
              <a:schemeClr val="tx1"/>
            </a:solidFill>
          </a:endParaRPr>
        </a:p>
      </dsp:txBody>
      <dsp:txXfrm>
        <a:off x="2158686" y="470518"/>
        <a:ext cx="2266307" cy="2266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31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project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4775-2AE9-1148-998F-4D40CD91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Wingdings" panose="05000000000000000000" pitchFamily="2" charset="2"/>
              <a:buChar char="§"/>
            </a:pPr>
            <a:r>
              <a:rPr lang="en-GB" u="sng" dirty="0">
                <a:solidFill>
                  <a:srgbClr val="F376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lang="en-IN" u="sng" dirty="0">
              <a:solidFill>
                <a:srgbClr val="F376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7BA0B-7238-9182-4CF4-155FB19A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HTML stands for </a:t>
            </a:r>
            <a:r>
              <a:rPr lang="en-GB" b="1" dirty="0" err="1"/>
              <a:t>HyperText</a:t>
            </a:r>
            <a:r>
              <a:rPr lang="en-GB" b="1" dirty="0"/>
              <a:t> Markup Language</a:t>
            </a:r>
            <a:r>
              <a:rPr lang="en-GB" dirty="0"/>
              <a:t>. It is the standard markup language for creating web pages and web applications.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BF2788B-7E26-76AC-FA4F-13857D0CD9B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1281" r="31281"/>
          <a:stretch>
            <a:fillRect/>
          </a:stretch>
        </p:blipFill>
        <p:spPr>
          <a:xfrm>
            <a:off x="7961152" y="2804150"/>
            <a:ext cx="2170272" cy="306031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014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BF61-892A-A7EA-4D61-7C62F343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Wingdings" panose="05000000000000000000" pitchFamily="2" charset="2"/>
              <a:buChar char="§"/>
            </a:pPr>
            <a:r>
              <a:rPr lang="en-GB" u="sng" dirty="0" err="1">
                <a:solidFill>
                  <a:srgbClr val="30A3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lang="en-IN" u="sng" dirty="0">
              <a:solidFill>
                <a:srgbClr val="30A3D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658E-E5FC-7AB0-B791-A20AED131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CSS stands for </a:t>
            </a:r>
            <a:r>
              <a:rPr lang="en-GB" b="1" dirty="0"/>
              <a:t>Cascading Style Sheets</a:t>
            </a:r>
            <a:r>
              <a:rPr lang="en-GB" dirty="0"/>
              <a:t>. It describes how HTML elements are to be displayed on screen, paper, or in other media.'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AD9E7F9-2A81-9965-D806-B48A4CFC7B8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0696" r="30696"/>
          <a:stretch>
            <a:fillRect/>
          </a:stretch>
        </p:blipFill>
        <p:spPr>
          <a:xfrm>
            <a:off x="7852096" y="2626516"/>
            <a:ext cx="2270940" cy="327432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5228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4235-8DBA-CA24-EC28-69428946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en-IN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CDCC-E1B8-346C-1AE9-83726C56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JavaScript is a programming language that enables interactive web pages. It is used for creating dynamic and interactive user experiences.</a:t>
            </a:r>
            <a:endParaRPr lang="en-IN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94969C8-BF5C-78DF-6069-98C5257E9DA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1045" r="31045"/>
          <a:stretch>
            <a:fillRect/>
          </a:stretch>
        </p:blipFill>
        <p:spPr>
          <a:xfrm>
            <a:off x="8025308" y="2882819"/>
            <a:ext cx="2270940" cy="3167553"/>
          </a:xfrm>
        </p:spPr>
      </p:pic>
    </p:spTree>
    <p:extLst>
      <p:ext uri="{BB962C8B-B14F-4D97-AF65-F5344CB8AC3E}">
        <p14:creationId xmlns:p14="http://schemas.microsoft.com/office/powerpoint/2010/main" val="400203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F8D037-2D3F-5A9A-A10A-1FABF163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0B12E-C3E7-D6C8-9250-5A4A22313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1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42A2-8A6C-D6D9-4E30-AC4D9C9E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category</a:t>
            </a:r>
            <a:endParaRPr lang="en-IN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6C02-3B4E-2362-3136-F6DABE1C0CA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b="1" dirty="0"/>
              <a:t>Clothes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Jeans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Shirt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T-shirt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b="1" dirty="0"/>
              <a:t>Perfume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b="1" dirty="0"/>
              <a:t>Shoes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b="1" dirty="0"/>
              <a:t>Watch</a:t>
            </a:r>
          </a:p>
          <a:p>
            <a:endParaRPr lang="en-IN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8A32745-56C6-0F76-9A0A-8FD9AD7861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3632" r="3632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A019D-D983-1A54-0AD9-0980304E94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1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05118E-716C-0C69-F3C5-B7CB7926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9CF0C-E42A-E45E-A0EE-8C77CFF3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74" y="244504"/>
            <a:ext cx="3051018" cy="3051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3B5F46-58CA-5E69-2180-8F26512CB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785" y="244504"/>
            <a:ext cx="3051017" cy="3051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3D283C-A326-964D-2110-CDE4240DF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595" y="244504"/>
            <a:ext cx="3051017" cy="3051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6F61A1-62D1-962D-67EA-2867FB803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74" y="3562479"/>
            <a:ext cx="3051018" cy="2611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335D81-30B7-11B8-B59B-E4E1BC4DDF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5545" y="3562479"/>
            <a:ext cx="3051017" cy="2812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6C126D0-8808-160A-B11C-206EF2DE85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3594" y="3562479"/>
            <a:ext cx="3051017" cy="2812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36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B14D-AFCA-8008-8451-3490386B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IN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3C4A2-DA56-C4C7-1B97-55692B26DAA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dirty="0"/>
              <a:t>Easy To Use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dirty="0"/>
              <a:t>User Friendly Interface</a:t>
            </a:r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08BDEB7-C6C0-7AD4-4EE3-C0A7394002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5224" r="15224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277BD-4EB5-5462-40A3-1DE17CABC8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6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0EB1-A206-71F8-C8BE-EAD26B884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715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9801-D2F3-8D94-A69E-F5080BBE6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u="sng" dirty="0">
                <a:solidFill>
                  <a:schemeClr val="accent1">
                    <a:lumMod val="25000"/>
                  </a:schemeClr>
                </a:solidFill>
              </a:rPr>
              <a:t>Team Member :</a:t>
            </a:r>
            <a:br>
              <a:rPr lang="en-GB" sz="4000" u="sng" dirty="0">
                <a:solidFill>
                  <a:schemeClr val="accent1">
                    <a:lumMod val="25000"/>
                  </a:schemeClr>
                </a:solidFill>
              </a:rPr>
            </a:br>
            <a:br>
              <a:rPr lang="en-GB" sz="4000" u="sng" dirty="0">
                <a:solidFill>
                  <a:srgbClr val="2AB874"/>
                </a:solidFill>
              </a:rPr>
            </a:br>
            <a:r>
              <a:rPr lang="en-GB" sz="2800" b="0" u="sng" dirty="0" err="1">
                <a:solidFill>
                  <a:schemeClr val="tx1"/>
                </a:solidFill>
              </a:rPr>
              <a:t>rushi</a:t>
            </a:r>
            <a:r>
              <a:rPr lang="en-GB" sz="2800" b="0" u="sng" dirty="0">
                <a:solidFill>
                  <a:schemeClr val="tx1"/>
                </a:solidFill>
              </a:rPr>
              <a:t> hansora – it042</a:t>
            </a:r>
            <a:br>
              <a:rPr lang="en-GB" sz="2800" b="0" u="sng" dirty="0">
                <a:solidFill>
                  <a:schemeClr val="tx1"/>
                </a:solidFill>
              </a:rPr>
            </a:br>
            <a:r>
              <a:rPr lang="en-GB" sz="2800" b="0" u="sng" dirty="0" err="1">
                <a:solidFill>
                  <a:schemeClr val="tx1"/>
                </a:solidFill>
              </a:rPr>
              <a:t>vraj</a:t>
            </a:r>
            <a:r>
              <a:rPr lang="en-GB" sz="2800" b="0" u="sng" dirty="0">
                <a:solidFill>
                  <a:schemeClr val="tx1"/>
                </a:solidFill>
              </a:rPr>
              <a:t> donga – it028</a:t>
            </a:r>
            <a:endParaRPr lang="en-IN" b="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873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437B-1154-9B04-591D-4A4B9E69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shopping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sz="2800" dirty="0"/>
            </a:br>
            <a:r>
              <a:rPr lang="en-GB" sz="2800" dirty="0"/>
              <a:t>		</a:t>
            </a:r>
            <a:r>
              <a:rPr lang="en-GB" sz="1200" u="sng" dirty="0">
                <a:solidFill>
                  <a:srgbClr val="752D81"/>
                </a:solidFill>
              </a:rPr>
              <a:t>~ Extraordinary Savings on Everything</a:t>
            </a:r>
            <a:endParaRPr lang="en-IN" sz="2800" u="sng" dirty="0">
              <a:solidFill>
                <a:srgbClr val="752D8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9857CC-325C-23DE-8E3C-B27E4CD26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166" y="2835275"/>
            <a:ext cx="5717830" cy="3206750"/>
          </a:xfrm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71048-D9E5-7E23-9220-9CA74881D7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4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2626-F407-B235-C061-185BF581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Wingdings" panose="05000000000000000000" pitchFamily="2" charset="2"/>
              <a:buChar char="v"/>
            </a:pPr>
            <a:r>
              <a:rPr lang="en-GB" b="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agenda</a:t>
            </a:r>
            <a:endParaRPr lang="en-IN" b="0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D80511F-7F28-9621-12EE-24FCF10FE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148500"/>
              </p:ext>
            </p:extLst>
          </p:nvPr>
        </p:nvGraphicFramePr>
        <p:xfrm>
          <a:off x="914400" y="2834640"/>
          <a:ext cx="6286500" cy="3207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1DA35-82A4-35A8-7287-6CA3274839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7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CD83-D5B7-0C4A-9830-ECDCAB61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u="sng" dirty="0">
                <a:solidFill>
                  <a:schemeClr val="accent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u="sng" dirty="0">
              <a:solidFill>
                <a:schemeClr val="accent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A2F0-1BF9-8041-6BB7-C3AA13AD9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Online Shopping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is a form of e-commerce whereby consumers directly buy goods or services from a seller over the internet without any intermediary service. 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F3357-DBDD-2E03-7550-E2F79FEF12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6285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3C71-0083-2F3E-4FDB-72ABEA8E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199197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lang="en-IN" u="sng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3A66B-3B6A-8B1F-76B6-322020480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93466F7-D7AA-93A1-15D9-4D1DFA304A49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824156870"/>
              </p:ext>
            </p:extLst>
          </p:nvPr>
        </p:nvGraphicFramePr>
        <p:xfrm>
          <a:off x="4364808" y="3808750"/>
          <a:ext cx="7043618" cy="2233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666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163E-8367-BCDA-CCF1-96ABC1C2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IN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AA6C1-BD08-7105-103C-FFF0836FB0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83ED8-35D4-CC69-4E93-2F3EC8817D9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Online</a:t>
            </a:r>
            <a:r>
              <a:rPr lang="en-GB" dirty="0"/>
              <a:t> Shopping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617116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B14D-FF6B-799B-4917-093B640BD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3"/>
            <a:ext cx="5715000" cy="613258"/>
          </a:xfrm>
        </p:spPr>
        <p:txBody>
          <a:bodyPr/>
          <a:lstStyle/>
          <a:p>
            <a:pPr algn="ctr"/>
            <a:r>
              <a:rPr lang="en-GB" u="sng" dirty="0" err="1">
                <a:solidFill>
                  <a:srgbClr val="1F2C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benifits</a:t>
            </a:r>
            <a:endParaRPr lang="en-IN" u="sng" dirty="0">
              <a:solidFill>
                <a:srgbClr val="1F2C8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E68822-CCC9-8E71-EE26-C754C3A62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746472"/>
              </p:ext>
            </p:extLst>
          </p:nvPr>
        </p:nvGraphicFramePr>
        <p:xfrm>
          <a:off x="190500" y="1612900"/>
          <a:ext cx="7251700" cy="459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60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1E24-1375-5463-6068-BB16EC7A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6583680" cy="92392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languages in this website</a:t>
            </a:r>
            <a:endParaRPr lang="en-IN" sz="2000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1768E18-2839-7726-BCD8-20571C717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580918"/>
              </p:ext>
            </p:extLst>
          </p:nvPr>
        </p:nvGraphicFramePr>
        <p:xfrm>
          <a:off x="946484" y="2834640"/>
          <a:ext cx="6583680" cy="3207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FFC9F-BDDF-50E5-711B-7B2776A58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59581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16c05727-aa75-4e4a-9b5f-8a80a1165891"/>
    <ds:schemaRef ds:uri="230e9df3-be65-4c73-a93b-d1236ebd677e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{F6BC9A33-0592-45DE-A7D6-E1438B09A87A}tf78438558_win32</Template>
  <TotalTime>335</TotalTime>
  <Words>319</Words>
  <Application>Microsoft Office PowerPoint</Application>
  <PresentationFormat>Widescreen</PresentationFormat>
  <Paragraphs>69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Cooper Black</vt:lpstr>
      <vt:lpstr>Sabon Next LT</vt:lpstr>
      <vt:lpstr>Wingdings</vt:lpstr>
      <vt:lpstr>Custom</vt:lpstr>
      <vt:lpstr>Software project</vt:lpstr>
      <vt:lpstr>Team Member :  rushi hansora – it042 vraj donga – it028</vt:lpstr>
      <vt:lpstr>Online shopping    ~ Extraordinary Savings on Everything</vt:lpstr>
      <vt:lpstr>agenda</vt:lpstr>
      <vt:lpstr>introduction</vt:lpstr>
      <vt:lpstr>problems</vt:lpstr>
      <vt:lpstr>solution</vt:lpstr>
      <vt:lpstr>benifits</vt:lpstr>
      <vt:lpstr>Used languages in this website</vt:lpstr>
      <vt:lpstr>html</vt:lpstr>
      <vt:lpstr>css</vt:lpstr>
      <vt:lpstr>javascript</vt:lpstr>
      <vt:lpstr>PowerPoint Presentation</vt:lpstr>
      <vt:lpstr>Product category</vt:lpstr>
      <vt:lpstr>PowerPoint Presentation</vt:lpstr>
      <vt:lpstr>features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website</dc:title>
  <dc:subject/>
  <dc:creator>Vraj Donga</dc:creator>
  <cp:lastModifiedBy>rushibhai hansora</cp:lastModifiedBy>
  <cp:revision>12</cp:revision>
  <dcterms:created xsi:type="dcterms:W3CDTF">2024-04-15T07:44:34Z</dcterms:created>
  <dcterms:modified xsi:type="dcterms:W3CDTF">2024-04-19T08:31:30Z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