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34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3B4FA2-C97A-47CE-EEF3-BDD9373335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308E6-453A-4646-A73E-CC6FDBB9D1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9D62-23E7-4EF1-9A31-7618BF54A7AE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16CF5-B04C-F4EC-A831-61FA6AEF85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91954-1C54-C26A-9059-7D5441C4C4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0F951-753F-4CF1-B106-B19ADCDC8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16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15:58:40.8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15:58:41.4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15:58:41.87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  <inkml:trace contextRef="#ctx0" brushRef="#br0" timeOffset="1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3AA2F-7252-499F-9E9F-4A909A3F0FB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8A71-EA17-4CF8-8A93-4BE5DC25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2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F8A71-EA17-4CF8-8A93-4BE5DC25E19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8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9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5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1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5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7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2BEB-D581-4863-9DD1-2ED760FC3F8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701156-98BD-4C1B-B845-92AB692192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49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67D4-5376-DA11-A574-B80DDBFCC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PROJECT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45C78-A7E8-1B52-092A-BA12F0883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768928"/>
          </a:xfrm>
        </p:spPr>
        <p:txBody>
          <a:bodyPr>
            <a:normAutofit/>
          </a:bodyPr>
          <a:lstStyle/>
          <a:p>
            <a:pPr algn="just"/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PARTNER :- </a:t>
            </a:r>
          </a:p>
          <a:p>
            <a:pPr algn="just"/>
            <a:r>
              <a:rPr lang="en-US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Rushi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Hansora : - IT042</a:t>
            </a:r>
          </a:p>
          <a:p>
            <a:pPr algn="just"/>
            <a:r>
              <a:rPr lang="en-US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Vraj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Donga : - IT028</a:t>
            </a:r>
            <a:endParaRPr lang="en-IN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3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62311-CDA5-DBDB-3C00-CA8368A69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35" y="3233067"/>
            <a:ext cx="2579949" cy="2362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19C46-2FA3-0EAC-CA4C-0A5F8A9DA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22" y="3233067"/>
            <a:ext cx="2569453" cy="2394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9BB0B-7AB3-379E-5152-4AA0F8159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" y="3233067"/>
            <a:ext cx="2579949" cy="2362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7B1CE-6C1A-83D5-9337-2E5986042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918" y="529389"/>
            <a:ext cx="2569454" cy="2569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0DF83-A852-F449-5257-88DB00F59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3" y="529389"/>
            <a:ext cx="2569454" cy="2569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F15D6C-02B5-D532-EF94-81F6F022E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35" y="529389"/>
            <a:ext cx="2569453" cy="25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89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B027-32F8-E0DB-E281-961943A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7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95CC8-2B25-F40C-2B28-583410815A2F}"/>
              </a:ext>
            </a:extLst>
          </p:cNvPr>
          <p:cNvSpPr txBox="1"/>
          <p:nvPr/>
        </p:nvSpPr>
        <p:spPr>
          <a:xfrm rot="10800000" flipH="1" flipV="1">
            <a:off x="2115523" y="2443710"/>
            <a:ext cx="9058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0th Century Font" panose="00000400000000000000" pitchFamily="2" charset="0"/>
              </a:rPr>
              <a:t>ONLINE SHOPPING WEBSITE </a:t>
            </a:r>
            <a:endParaRPr lang="en-IN" sz="4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0th Century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5302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0BB2A-781D-EBD7-FF0D-EA5959B53888}"/>
              </a:ext>
            </a:extLst>
          </p:cNvPr>
          <p:cNvSpPr txBox="1"/>
          <p:nvPr/>
        </p:nvSpPr>
        <p:spPr>
          <a:xfrm>
            <a:off x="1708484" y="1243263"/>
            <a:ext cx="7511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0th Century Font" panose="00000400000000000000" pitchFamily="2" charset="0"/>
              </a:rPr>
              <a:t>PROBLEM :-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HD Symbol" panose="02027200000000000000" pitchFamily="18" charset="0"/>
              </a:rPr>
              <a:t>      LIMITED CHOICES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HD Symbol" panose="02027200000000000000" pitchFamily="18" charset="0"/>
              </a:rPr>
              <a:t>      HIGHER PRICES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HD Symbol" panose="02027200000000000000" pitchFamily="18" charset="0"/>
              </a:rPr>
              <a:t>      LAKE OF REVIEWS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HD Symbol" panose="02027200000000000000" pitchFamily="18" charset="0"/>
              </a:rPr>
              <a:t>      LIMITED PAYMENT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0th Century Font" panose="00000400000000000000" pitchFamily="2" charset="0"/>
              </a:rPr>
              <a:t>SOLUTION :-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D Symbol" panose="02027200000000000000" pitchFamily="18" charset="0"/>
              </a:rPr>
              <a:t>      ONLINE SHOPPING  </a:t>
            </a:r>
            <a:endParaRPr lang="en-IN" dirty="0">
              <a:latin typeface="AHD Symbol" panose="020272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5324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463B-F2C8-CC9D-0984-E34158D0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BENIFITS</a:t>
            </a:r>
            <a:endParaRPr lang="en-IN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596A-5146-207E-2151-988B0DF1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20th Century Font" panose="00000400000000000000" pitchFamily="2" charset="0"/>
              </a:rPr>
              <a:t>WIDE SELECTION</a:t>
            </a:r>
          </a:p>
          <a:p>
            <a:pPr algn="just"/>
            <a:r>
              <a:rPr lang="en-US" sz="2200" dirty="0">
                <a:latin typeface="20th Century Font" panose="00000400000000000000" pitchFamily="2" charset="0"/>
              </a:rPr>
              <a:t>COST EFFECTIVE</a:t>
            </a:r>
          </a:p>
          <a:p>
            <a:pPr algn="just"/>
            <a:r>
              <a:rPr lang="en-US" sz="2200" dirty="0">
                <a:latin typeface="20th Century Font" panose="00000400000000000000" pitchFamily="2" charset="0"/>
              </a:rPr>
              <a:t>REVIEW &amp; RATINGS</a:t>
            </a:r>
          </a:p>
          <a:p>
            <a:pPr algn="just"/>
            <a:r>
              <a:rPr lang="en-US" sz="2200" dirty="0">
                <a:latin typeface="20th Century Font" panose="00000400000000000000" pitchFamily="2" charset="0"/>
              </a:rPr>
              <a:t>24/7 AVAILABILITY</a:t>
            </a:r>
          </a:p>
          <a:p>
            <a:pPr algn="just"/>
            <a:r>
              <a:rPr lang="en-US" sz="2200" dirty="0">
                <a:latin typeface="20th Century Font" panose="00000400000000000000" pitchFamily="2" charset="0"/>
              </a:rPr>
              <a:t>BEST OFFERS &amp; DISCOUNTS</a:t>
            </a:r>
          </a:p>
          <a:p>
            <a:pPr algn="just"/>
            <a:r>
              <a:rPr lang="en-US" sz="2200" dirty="0">
                <a:latin typeface="20th Century Font" panose="00000400000000000000" pitchFamily="2" charset="0"/>
              </a:rPr>
              <a:t>DOORSTEP DELIVERY</a:t>
            </a:r>
          </a:p>
          <a:p>
            <a:pPr algn="just"/>
            <a:r>
              <a:rPr lang="en-US" sz="2200" dirty="0">
                <a:latin typeface="20th Century Font" panose="00000400000000000000" pitchFamily="2" charset="0"/>
              </a:rPr>
              <a:t>EASY TO PAYMENT</a:t>
            </a:r>
          </a:p>
          <a:p>
            <a:pPr algn="just"/>
            <a:r>
              <a:rPr lang="en-US" sz="2200" dirty="0">
                <a:latin typeface="20th Century Font" panose="00000400000000000000" pitchFamily="2" charset="0"/>
              </a:rPr>
              <a:t>TIME SAVING</a:t>
            </a:r>
          </a:p>
          <a:p>
            <a:pPr algn="just"/>
            <a:endParaRPr lang="en-US" sz="2200" dirty="0">
              <a:latin typeface="20th Century Font" panose="000004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43930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A6A7-214A-9C58-4336-D826FE98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3634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LANGUAGES IN THIS WEBSITE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3A0D-071A-0E5B-A1F7-DA4AC0E5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20th Century Font" panose="00000400000000000000" pitchFamily="2" charset="0"/>
              </a:rPr>
              <a:t>HTML</a:t>
            </a:r>
          </a:p>
          <a:p>
            <a:r>
              <a:rPr lang="en-US" sz="2400" dirty="0">
                <a:latin typeface="20th Century Font" panose="00000400000000000000" pitchFamily="2" charset="0"/>
              </a:rPr>
              <a:t>CSS</a:t>
            </a:r>
          </a:p>
          <a:p>
            <a:r>
              <a:rPr lang="en-US" sz="2400" dirty="0">
                <a:latin typeface="20th Century Font" panose="00000400000000000000" pitchFamily="2" charset="0"/>
              </a:rPr>
              <a:t>JAVASCRIPT</a:t>
            </a:r>
            <a:endParaRPr lang="en-IN" sz="2400" dirty="0">
              <a:latin typeface="20th Century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7645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5DD5-8AD9-CE26-1649-41F5DB9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162" y="544234"/>
            <a:ext cx="5532328" cy="1830584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/>
              <a:t>HTML</a:t>
            </a:r>
            <a:endParaRPr lang="en-IN" sz="6000" b="1" u="sng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E4CD943-D518-B278-8094-B2E3809C79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7" r="29957"/>
          <a:stretch>
            <a:fillRect/>
          </a:stretch>
        </p:blipFill>
        <p:spPr>
          <a:xfrm>
            <a:off x="8103765" y="1317805"/>
            <a:ext cx="2893252" cy="35530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3F3CC-A621-7433-CC0C-52792F9BC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4450" y="3429000"/>
            <a:ext cx="5193752" cy="200374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200" dirty="0"/>
              <a:t>HTML stands for </a:t>
            </a:r>
            <a:r>
              <a:rPr lang="en-US" sz="3200" dirty="0" err="1"/>
              <a:t>HyperText</a:t>
            </a:r>
            <a:r>
              <a:rPr lang="en-US" sz="3200" dirty="0"/>
              <a:t> Markup Language. It is the standard markup </a:t>
            </a:r>
            <a:r>
              <a:rPr lang="en-US" sz="3600" dirty="0"/>
              <a:t>language</a:t>
            </a:r>
            <a:r>
              <a:rPr lang="en-US" sz="3200" dirty="0"/>
              <a:t> for creating web pages and web applications.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6678037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69D4-4A34-779F-5985-43896CEF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405" y="416449"/>
            <a:ext cx="5532328" cy="1830584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/>
              <a:t>CSS</a:t>
            </a:r>
            <a:endParaRPr lang="en-IN" sz="4800" b="1" u="sng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10E0DC7-9D37-E1BF-36EE-D5DF38A6BF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9" r="2932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EF3CF-C32C-6BD2-6AD6-E2B0942B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1084" y="3429000"/>
            <a:ext cx="4874970" cy="200374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CSS stands for Cascading Style Sheets. It describes how HTML elements are to be displayed on screen, paper, or in other media.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092580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4DFF-B550-452C-EC3A-80DE6D59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3" y="513748"/>
            <a:ext cx="3983006" cy="2247117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JAVASCRIPT</a:t>
            </a:r>
            <a:endParaRPr lang="en-IN" sz="4400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D9508B-EC46-32B1-C0FF-02424F6E9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28" y="1865344"/>
            <a:ext cx="4068909" cy="29583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D7E5A-85F3-2D84-07D8-06C97EBCF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0781" y="3344507"/>
            <a:ext cx="3681002" cy="224818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400" dirty="0"/>
              <a:t>JavaScript is a programming language that enables interactive web pages. It is used for creating dynamic and interactive user experiences</a:t>
            </a:r>
            <a:r>
              <a:rPr lang="en-US" sz="2400" dirty="0"/>
              <a:t>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1E0589-874E-7589-1267-118D54FE68C1}"/>
                  </a:ext>
                </a:extLst>
              </p14:cNvPr>
              <p14:cNvContentPartPr/>
              <p14:nvPr/>
            </p14:nvContentPartPr>
            <p14:xfrm>
              <a:off x="3995397" y="340231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1E0589-874E-7589-1267-118D54FE68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9277" y="339619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E980F6-2E52-9848-4AE4-F0C1E2BB221D}"/>
                  </a:ext>
                </a:extLst>
              </p14:cNvPr>
              <p14:cNvContentPartPr/>
              <p14:nvPr/>
            </p14:nvContentPartPr>
            <p14:xfrm>
              <a:off x="3995397" y="340231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E980F6-2E52-9848-4AE4-F0C1E2BB22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9277" y="339619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53A536-AB97-4F9B-B47C-2B3F4709F881}"/>
                  </a:ext>
                </a:extLst>
              </p14:cNvPr>
              <p14:cNvContentPartPr/>
              <p14:nvPr/>
            </p14:nvContentPartPr>
            <p14:xfrm>
              <a:off x="3995397" y="340231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53A536-AB97-4F9B-B47C-2B3F4709F8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9277" y="339619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12282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CEEE-A9EB-91E1-6A4D-37A81D6B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PRODUCT CATEGORY</a:t>
            </a:r>
            <a:endParaRPr lang="en-IN" sz="4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19F6-E652-53FC-C1CB-C6728363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CLOTHES :-</a:t>
            </a:r>
          </a:p>
          <a:p>
            <a:r>
              <a:rPr lang="en-US" dirty="0"/>
              <a:t>JEANS</a:t>
            </a:r>
          </a:p>
          <a:p>
            <a:r>
              <a:rPr lang="en-US" dirty="0"/>
              <a:t>SHIRT</a:t>
            </a:r>
          </a:p>
          <a:p>
            <a:r>
              <a:rPr lang="en-US" dirty="0"/>
              <a:t>T-SHIRT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PERFUME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WATCH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SHOES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9632949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</TotalTime>
  <Words>154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20th Century Font</vt:lpstr>
      <vt:lpstr>AHD Symbol</vt:lpstr>
      <vt:lpstr>Arial</vt:lpstr>
      <vt:lpstr>Calibri</vt:lpstr>
      <vt:lpstr>Gill Sans MT</vt:lpstr>
      <vt:lpstr>Wingdings</vt:lpstr>
      <vt:lpstr>Gallery</vt:lpstr>
      <vt:lpstr>SOFTWARE PROJECT</vt:lpstr>
      <vt:lpstr>PowerPoint Presentation</vt:lpstr>
      <vt:lpstr>PowerPoint Presentation</vt:lpstr>
      <vt:lpstr>BENIFITS</vt:lpstr>
      <vt:lpstr>USED LANGUAGES IN THIS WEBSITE</vt:lpstr>
      <vt:lpstr>HTML</vt:lpstr>
      <vt:lpstr>CSS</vt:lpstr>
      <vt:lpstr>JAVASCRIPT</vt:lpstr>
      <vt:lpstr>PRODUCT CATEGORY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rushibhai hansora</dc:creator>
  <cp:lastModifiedBy>rushibhai hansora</cp:lastModifiedBy>
  <cp:revision>8</cp:revision>
  <dcterms:created xsi:type="dcterms:W3CDTF">2024-03-13T13:44:04Z</dcterms:created>
  <dcterms:modified xsi:type="dcterms:W3CDTF">2024-03-14T04:57:46Z</dcterms:modified>
</cp:coreProperties>
</file>