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09/12/2021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20B93E5-9828-454A-BD35-444243B61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732200A-073E-41B6-A51A-7F399DB5B8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Year">
            <a:extLst>
              <a:ext uri="{FF2B5EF4-FFF2-40B4-BE49-F238E27FC236}">
                <a16:creationId xmlns:a16="http://schemas.microsoft.com/office/drawing/2014/main" id="{62B22F52-EA21-44A7-AFFB-48E52D30C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662" y="1938337"/>
            <a:ext cx="828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Month">
            <a:extLst>
              <a:ext uri="{FF2B5EF4-FFF2-40B4-BE49-F238E27FC236}">
                <a16:creationId xmlns:a16="http://schemas.microsoft.com/office/drawing/2014/main" id="{FEA5FF95-AB5C-4DBC-BC90-855DDE2F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662" y="338137"/>
            <a:ext cx="8286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Profit">
            <a:extLst>
              <a:ext uri="{FF2B5EF4-FFF2-40B4-BE49-F238E27FC236}">
                <a16:creationId xmlns:a16="http://schemas.microsoft.com/office/drawing/2014/main" id="{D01A21FE-8F50-4A89-9412-3B446FCA0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814637"/>
            <a:ext cx="9525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Profit by market">
            <a:extLst>
              <a:ext uri="{FF2B5EF4-FFF2-40B4-BE49-F238E27FC236}">
                <a16:creationId xmlns:a16="http://schemas.microsoft.com/office/drawing/2014/main" id="{576EDD00-8986-4CB2-BE38-B5D851106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1509712"/>
            <a:ext cx="80581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1">
            <a:extLst>
              <a:ext uri="{FF2B5EF4-FFF2-40B4-BE49-F238E27FC236}">
                <a16:creationId xmlns:a16="http://schemas.microsoft.com/office/drawing/2014/main" id="{95751CBA-602C-499D-BCF4-4303CDB18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82"/>
          <a:stretch/>
        </p:blipFill>
        <p:spPr>
          <a:xfrm>
            <a:off x="1191998" y="304800"/>
            <a:ext cx="9808004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venue">
            <a:extLst>
              <a:ext uri="{FF2B5EF4-FFF2-40B4-BE49-F238E27FC236}">
                <a16:creationId xmlns:a16="http://schemas.microsoft.com/office/drawing/2014/main" id="{D636A78D-7600-42C3-BB82-D3E11F2C3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1924050"/>
            <a:ext cx="1143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Quantity">
            <a:extLst>
              <a:ext uri="{FF2B5EF4-FFF2-40B4-BE49-F238E27FC236}">
                <a16:creationId xmlns:a16="http://schemas.microsoft.com/office/drawing/2014/main" id="{151755B7-1642-4D48-82D9-B237D9D0E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1924050"/>
            <a:ext cx="1143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evenue by Location">
            <a:extLst>
              <a:ext uri="{FF2B5EF4-FFF2-40B4-BE49-F238E27FC236}">
                <a16:creationId xmlns:a16="http://schemas.microsoft.com/office/drawing/2014/main" id="{865F9823-89B9-4C51-BAD3-04C0C5F9A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1824037"/>
            <a:ext cx="80581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ales Quatity by Location">
            <a:extLst>
              <a:ext uri="{FF2B5EF4-FFF2-40B4-BE49-F238E27FC236}">
                <a16:creationId xmlns:a16="http://schemas.microsoft.com/office/drawing/2014/main" id="{20D8DF9D-5EEA-4780-A1C1-7F13830F7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1824037"/>
            <a:ext cx="80581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5 Customers">
            <a:extLst>
              <a:ext uri="{FF2B5EF4-FFF2-40B4-BE49-F238E27FC236}">
                <a16:creationId xmlns:a16="http://schemas.microsoft.com/office/drawing/2014/main" id="{C578E500-CB5D-47E8-8803-F3D52AC0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2205037"/>
            <a:ext cx="80581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p 5 Products">
            <a:extLst>
              <a:ext uri="{FF2B5EF4-FFF2-40B4-BE49-F238E27FC236}">
                <a16:creationId xmlns:a16="http://schemas.microsoft.com/office/drawing/2014/main" id="{1767C98B-7F49-46CB-A186-6D26FD5FD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2205037"/>
            <a:ext cx="80581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Revenue By Year">
            <a:extLst>
              <a:ext uri="{FF2B5EF4-FFF2-40B4-BE49-F238E27FC236}">
                <a16:creationId xmlns:a16="http://schemas.microsoft.com/office/drawing/2014/main" id="{A968442D-C792-49A8-B3C0-AC778B363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500062"/>
            <a:ext cx="114776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Dashboard</dc:title>
  <dc:creator>ADMIN</dc:creator>
  <cp:lastModifiedBy>Rushikesh Kulkarni</cp:lastModifiedBy>
  <cp:revision>1</cp:revision>
  <dcterms:created xsi:type="dcterms:W3CDTF">2021-12-09T04:08:48Z</dcterms:created>
  <dcterms:modified xsi:type="dcterms:W3CDTF">2021-12-09T04:24:52Z</dcterms:modified>
</cp:coreProperties>
</file>