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7" r:id="rId10"/>
    <p:sldId id="266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8115A-AEAD-40A2-944D-6F1F4F8B0DE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2054DFAB-CE31-4389-80BE-E1CDCAF59F8C}">
      <dgm:prSet phldrT="[Text]"/>
      <dgm:spPr/>
      <dgm:t>
        <a:bodyPr/>
        <a:lstStyle/>
        <a:p>
          <a:r>
            <a:rPr lang="en-US" dirty="0"/>
            <a:t>Proposed System</a:t>
          </a:r>
          <a:endParaRPr lang="en-IN" dirty="0"/>
        </a:p>
      </dgm:t>
    </dgm:pt>
    <dgm:pt modelId="{66C4D767-D53D-4B57-9ED6-1185E8851EDF}" type="parTrans" cxnId="{1DBE39E4-C079-44FD-A38C-9DD37F2C02AE}">
      <dgm:prSet/>
      <dgm:spPr/>
      <dgm:t>
        <a:bodyPr/>
        <a:lstStyle/>
        <a:p>
          <a:endParaRPr lang="en-IN"/>
        </a:p>
      </dgm:t>
    </dgm:pt>
    <dgm:pt modelId="{53588914-07C9-41A6-87A7-75F5CB135456}" type="sibTrans" cxnId="{1DBE39E4-C079-44FD-A38C-9DD37F2C02AE}">
      <dgm:prSet/>
      <dgm:spPr/>
      <dgm:t>
        <a:bodyPr/>
        <a:lstStyle/>
        <a:p>
          <a:endParaRPr lang="en-IN"/>
        </a:p>
      </dgm:t>
    </dgm:pt>
    <dgm:pt modelId="{3DF099F0-2132-4C41-A97F-299271AB7C48}">
      <dgm:prSet phldrT="[Text]"/>
      <dgm:spPr/>
      <dgm:t>
        <a:bodyPr/>
        <a:lstStyle/>
        <a:p>
          <a:r>
            <a:rPr lang="en-US" dirty="0"/>
            <a:t>System Flowchart</a:t>
          </a:r>
          <a:endParaRPr lang="en-IN" dirty="0"/>
        </a:p>
      </dgm:t>
    </dgm:pt>
    <dgm:pt modelId="{CBF292E5-1087-466A-8791-2F78E3F514EF}" type="parTrans" cxnId="{534DF245-9156-4B80-9261-EAEAACB0687B}">
      <dgm:prSet/>
      <dgm:spPr/>
      <dgm:t>
        <a:bodyPr/>
        <a:lstStyle/>
        <a:p>
          <a:endParaRPr lang="en-IN"/>
        </a:p>
      </dgm:t>
    </dgm:pt>
    <dgm:pt modelId="{CA82FBE0-BF81-4B96-9287-605D681C28FE}" type="sibTrans" cxnId="{534DF245-9156-4B80-9261-EAEAACB0687B}">
      <dgm:prSet/>
      <dgm:spPr/>
      <dgm:t>
        <a:bodyPr/>
        <a:lstStyle/>
        <a:p>
          <a:endParaRPr lang="en-IN"/>
        </a:p>
      </dgm:t>
    </dgm:pt>
    <dgm:pt modelId="{1ED64A97-3952-499E-B08E-F09125F3554B}">
      <dgm:prSet phldrT="[Text]"/>
      <dgm:spPr/>
      <dgm:t>
        <a:bodyPr/>
        <a:lstStyle/>
        <a:p>
          <a:r>
            <a:rPr lang="en-US" dirty="0"/>
            <a:t>Insights &amp;  Inference</a:t>
          </a:r>
          <a:endParaRPr lang="en-IN" dirty="0"/>
        </a:p>
      </dgm:t>
    </dgm:pt>
    <dgm:pt modelId="{9724689D-0845-480F-AAD4-3BCB6B498FD3}" type="parTrans" cxnId="{F39808F1-50F5-45C7-B3F0-F4998112716C}">
      <dgm:prSet/>
      <dgm:spPr/>
      <dgm:t>
        <a:bodyPr/>
        <a:lstStyle/>
        <a:p>
          <a:endParaRPr lang="en-IN"/>
        </a:p>
      </dgm:t>
    </dgm:pt>
    <dgm:pt modelId="{1E062DCE-E734-4803-87D4-6FA1D021C0B8}" type="sibTrans" cxnId="{F39808F1-50F5-45C7-B3F0-F4998112716C}">
      <dgm:prSet/>
      <dgm:spPr/>
      <dgm:t>
        <a:bodyPr/>
        <a:lstStyle/>
        <a:p>
          <a:endParaRPr lang="en-IN"/>
        </a:p>
      </dgm:t>
    </dgm:pt>
    <dgm:pt modelId="{0BC8A3E0-DEFF-481F-A68B-BD0D4B9C73E5}">
      <dgm:prSet phldrT="[Text]"/>
      <dgm:spPr/>
      <dgm:t>
        <a:bodyPr/>
        <a:lstStyle/>
        <a:p>
          <a:r>
            <a:rPr lang="en-US" dirty="0"/>
            <a:t>Analytical Information</a:t>
          </a:r>
          <a:endParaRPr lang="en-IN" dirty="0"/>
        </a:p>
      </dgm:t>
    </dgm:pt>
    <dgm:pt modelId="{FE05B793-8422-49A3-93A6-482A0C52C3FE}" type="parTrans" cxnId="{08CAEEDF-A3A3-4A50-8E07-18125EF1EB69}">
      <dgm:prSet/>
      <dgm:spPr/>
      <dgm:t>
        <a:bodyPr/>
        <a:lstStyle/>
        <a:p>
          <a:endParaRPr lang="en-IN"/>
        </a:p>
      </dgm:t>
    </dgm:pt>
    <dgm:pt modelId="{24D8BA45-E28B-4391-98BA-2D1B21713804}" type="sibTrans" cxnId="{08CAEEDF-A3A3-4A50-8E07-18125EF1EB69}">
      <dgm:prSet/>
      <dgm:spPr/>
      <dgm:t>
        <a:bodyPr/>
        <a:lstStyle/>
        <a:p>
          <a:endParaRPr lang="en-IN"/>
        </a:p>
      </dgm:t>
    </dgm:pt>
    <dgm:pt modelId="{0258A249-F63F-40E9-927A-00DAEEEA9374}">
      <dgm:prSet phldrT="[Text]"/>
      <dgm:spPr/>
      <dgm:t>
        <a:bodyPr/>
        <a:lstStyle/>
        <a:p>
          <a:r>
            <a:rPr lang="en-US" dirty="0"/>
            <a:t>Visualization </a:t>
          </a:r>
          <a:endParaRPr lang="en-IN" dirty="0"/>
        </a:p>
      </dgm:t>
    </dgm:pt>
    <dgm:pt modelId="{0D410CE9-74EA-45A5-B26E-010F33F02F2C}" type="parTrans" cxnId="{8D2FB3BB-27A2-4E6A-9833-2130F66BE529}">
      <dgm:prSet/>
      <dgm:spPr/>
      <dgm:t>
        <a:bodyPr/>
        <a:lstStyle/>
        <a:p>
          <a:endParaRPr lang="en-IN"/>
        </a:p>
      </dgm:t>
    </dgm:pt>
    <dgm:pt modelId="{0801B249-723E-4984-80D3-DE9E307C80FC}" type="sibTrans" cxnId="{8D2FB3BB-27A2-4E6A-9833-2130F66BE529}">
      <dgm:prSet/>
      <dgm:spPr/>
      <dgm:t>
        <a:bodyPr/>
        <a:lstStyle/>
        <a:p>
          <a:endParaRPr lang="en-IN"/>
        </a:p>
      </dgm:t>
    </dgm:pt>
    <dgm:pt modelId="{C6BB8C04-5BB1-4849-94B8-D1426D699F8A}" type="pres">
      <dgm:prSet presAssocID="{D398115A-AEAD-40A2-944D-6F1F4F8B0DE1}" presName="linear" presStyleCnt="0">
        <dgm:presLayoutVars>
          <dgm:animLvl val="lvl"/>
          <dgm:resizeHandles val="exact"/>
        </dgm:presLayoutVars>
      </dgm:prSet>
      <dgm:spPr/>
    </dgm:pt>
    <dgm:pt modelId="{50D71544-B337-44C6-9158-2022867218AD}" type="pres">
      <dgm:prSet presAssocID="{2054DFAB-CE31-4389-80BE-E1CDCAF59F8C}" presName="parentText" presStyleLbl="node1" presStyleIdx="0" presStyleCnt="5" custLinFactNeighborX="-6">
        <dgm:presLayoutVars>
          <dgm:chMax val="0"/>
          <dgm:bulletEnabled val="1"/>
        </dgm:presLayoutVars>
      </dgm:prSet>
      <dgm:spPr/>
    </dgm:pt>
    <dgm:pt modelId="{EF237F82-6BC4-4379-B9FD-09C17D066BB1}" type="pres">
      <dgm:prSet presAssocID="{53588914-07C9-41A6-87A7-75F5CB135456}" presName="spacer" presStyleCnt="0"/>
      <dgm:spPr/>
    </dgm:pt>
    <dgm:pt modelId="{64734ECF-1E93-4298-9239-AAA64F1C7D31}" type="pres">
      <dgm:prSet presAssocID="{3DF099F0-2132-4C41-A97F-299271AB7C4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36905D-E83E-4BB5-B02D-366A5623233F}" type="pres">
      <dgm:prSet presAssocID="{CA82FBE0-BF81-4B96-9287-605D681C28FE}" presName="spacer" presStyleCnt="0"/>
      <dgm:spPr/>
    </dgm:pt>
    <dgm:pt modelId="{538417AF-2F04-4B26-A517-7FAF7FA6CB33}" type="pres">
      <dgm:prSet presAssocID="{0BC8A3E0-DEFF-481F-A68B-BD0D4B9C73E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5199211-CB4C-438F-97E3-95AD8F24F762}" type="pres">
      <dgm:prSet presAssocID="{24D8BA45-E28B-4391-98BA-2D1B21713804}" presName="spacer" presStyleCnt="0"/>
      <dgm:spPr/>
    </dgm:pt>
    <dgm:pt modelId="{7AF5CB18-86F0-44B5-A564-76C9ED2A6341}" type="pres">
      <dgm:prSet presAssocID="{0258A249-F63F-40E9-927A-00DAEEEA937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DE8EE33-7F7A-4856-A8C1-CB36666DA66C}" type="pres">
      <dgm:prSet presAssocID="{0801B249-723E-4984-80D3-DE9E307C80FC}" presName="spacer" presStyleCnt="0"/>
      <dgm:spPr/>
    </dgm:pt>
    <dgm:pt modelId="{7D273D79-FB54-44E8-85F6-A1EC303C2E5E}" type="pres">
      <dgm:prSet presAssocID="{1ED64A97-3952-499E-B08E-F09125F355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9AF1407-A3F0-4B80-80DF-EF4170D06498}" type="presOf" srcId="{0BC8A3E0-DEFF-481F-A68B-BD0D4B9C73E5}" destId="{538417AF-2F04-4B26-A517-7FAF7FA6CB33}" srcOrd="0" destOrd="0" presId="urn:microsoft.com/office/officeart/2005/8/layout/vList2"/>
    <dgm:cxn modelId="{D58DB910-576A-4AAB-ADF9-7E69E0785618}" type="presOf" srcId="{1ED64A97-3952-499E-B08E-F09125F3554B}" destId="{7D273D79-FB54-44E8-85F6-A1EC303C2E5E}" srcOrd="0" destOrd="0" presId="urn:microsoft.com/office/officeart/2005/8/layout/vList2"/>
    <dgm:cxn modelId="{F3D7AE2E-D881-4FF1-9477-F401A91A69A8}" type="presOf" srcId="{3DF099F0-2132-4C41-A97F-299271AB7C48}" destId="{64734ECF-1E93-4298-9239-AAA64F1C7D31}" srcOrd="0" destOrd="0" presId="urn:microsoft.com/office/officeart/2005/8/layout/vList2"/>
    <dgm:cxn modelId="{534DF245-9156-4B80-9261-EAEAACB0687B}" srcId="{D398115A-AEAD-40A2-944D-6F1F4F8B0DE1}" destId="{3DF099F0-2132-4C41-A97F-299271AB7C48}" srcOrd="1" destOrd="0" parTransId="{CBF292E5-1087-466A-8791-2F78E3F514EF}" sibTransId="{CA82FBE0-BF81-4B96-9287-605D681C28FE}"/>
    <dgm:cxn modelId="{1D68E785-D9AF-4313-B8AF-339C6AC722C9}" type="presOf" srcId="{2054DFAB-CE31-4389-80BE-E1CDCAF59F8C}" destId="{50D71544-B337-44C6-9158-2022867218AD}" srcOrd="0" destOrd="0" presId="urn:microsoft.com/office/officeart/2005/8/layout/vList2"/>
    <dgm:cxn modelId="{6FAEBC93-5700-4F91-92F5-3D1DCED4166C}" type="presOf" srcId="{0258A249-F63F-40E9-927A-00DAEEEA9374}" destId="{7AF5CB18-86F0-44B5-A564-76C9ED2A6341}" srcOrd="0" destOrd="0" presId="urn:microsoft.com/office/officeart/2005/8/layout/vList2"/>
    <dgm:cxn modelId="{13A186AF-4EE6-4734-9555-2456C9516BF6}" type="presOf" srcId="{D398115A-AEAD-40A2-944D-6F1F4F8B0DE1}" destId="{C6BB8C04-5BB1-4849-94B8-D1426D699F8A}" srcOrd="0" destOrd="0" presId="urn:microsoft.com/office/officeart/2005/8/layout/vList2"/>
    <dgm:cxn modelId="{8D2FB3BB-27A2-4E6A-9833-2130F66BE529}" srcId="{D398115A-AEAD-40A2-944D-6F1F4F8B0DE1}" destId="{0258A249-F63F-40E9-927A-00DAEEEA9374}" srcOrd="3" destOrd="0" parTransId="{0D410CE9-74EA-45A5-B26E-010F33F02F2C}" sibTransId="{0801B249-723E-4984-80D3-DE9E307C80FC}"/>
    <dgm:cxn modelId="{08CAEEDF-A3A3-4A50-8E07-18125EF1EB69}" srcId="{D398115A-AEAD-40A2-944D-6F1F4F8B0DE1}" destId="{0BC8A3E0-DEFF-481F-A68B-BD0D4B9C73E5}" srcOrd="2" destOrd="0" parTransId="{FE05B793-8422-49A3-93A6-482A0C52C3FE}" sibTransId="{24D8BA45-E28B-4391-98BA-2D1B21713804}"/>
    <dgm:cxn modelId="{1DBE39E4-C079-44FD-A38C-9DD37F2C02AE}" srcId="{D398115A-AEAD-40A2-944D-6F1F4F8B0DE1}" destId="{2054DFAB-CE31-4389-80BE-E1CDCAF59F8C}" srcOrd="0" destOrd="0" parTransId="{66C4D767-D53D-4B57-9ED6-1185E8851EDF}" sibTransId="{53588914-07C9-41A6-87A7-75F5CB135456}"/>
    <dgm:cxn modelId="{F39808F1-50F5-45C7-B3F0-F4998112716C}" srcId="{D398115A-AEAD-40A2-944D-6F1F4F8B0DE1}" destId="{1ED64A97-3952-499E-B08E-F09125F3554B}" srcOrd="4" destOrd="0" parTransId="{9724689D-0845-480F-AAD4-3BCB6B498FD3}" sibTransId="{1E062DCE-E734-4803-87D4-6FA1D021C0B8}"/>
    <dgm:cxn modelId="{D7087FF0-EF75-4CF2-8BF9-EEF618D683FB}" type="presParOf" srcId="{C6BB8C04-5BB1-4849-94B8-D1426D699F8A}" destId="{50D71544-B337-44C6-9158-2022867218AD}" srcOrd="0" destOrd="0" presId="urn:microsoft.com/office/officeart/2005/8/layout/vList2"/>
    <dgm:cxn modelId="{69AA0B37-B187-44D5-94C7-2681E83D80CD}" type="presParOf" srcId="{C6BB8C04-5BB1-4849-94B8-D1426D699F8A}" destId="{EF237F82-6BC4-4379-B9FD-09C17D066BB1}" srcOrd="1" destOrd="0" presId="urn:microsoft.com/office/officeart/2005/8/layout/vList2"/>
    <dgm:cxn modelId="{30D504EC-7637-4E51-8E1C-48ABAAA22882}" type="presParOf" srcId="{C6BB8C04-5BB1-4849-94B8-D1426D699F8A}" destId="{64734ECF-1E93-4298-9239-AAA64F1C7D31}" srcOrd="2" destOrd="0" presId="urn:microsoft.com/office/officeart/2005/8/layout/vList2"/>
    <dgm:cxn modelId="{E741385A-84F0-4E72-A1C8-A468EC333C8F}" type="presParOf" srcId="{C6BB8C04-5BB1-4849-94B8-D1426D699F8A}" destId="{5636905D-E83E-4BB5-B02D-366A5623233F}" srcOrd="3" destOrd="0" presId="urn:microsoft.com/office/officeart/2005/8/layout/vList2"/>
    <dgm:cxn modelId="{2D2AE307-4E35-4940-BE93-0AACBCDFFF87}" type="presParOf" srcId="{C6BB8C04-5BB1-4849-94B8-D1426D699F8A}" destId="{538417AF-2F04-4B26-A517-7FAF7FA6CB33}" srcOrd="4" destOrd="0" presId="urn:microsoft.com/office/officeart/2005/8/layout/vList2"/>
    <dgm:cxn modelId="{FDAFE775-CD5D-4F22-9413-590489A07259}" type="presParOf" srcId="{C6BB8C04-5BB1-4849-94B8-D1426D699F8A}" destId="{05199211-CB4C-438F-97E3-95AD8F24F762}" srcOrd="5" destOrd="0" presId="urn:microsoft.com/office/officeart/2005/8/layout/vList2"/>
    <dgm:cxn modelId="{7C62ECE8-2304-4CD4-AD6B-08B2A3863752}" type="presParOf" srcId="{C6BB8C04-5BB1-4849-94B8-D1426D699F8A}" destId="{7AF5CB18-86F0-44B5-A564-76C9ED2A6341}" srcOrd="6" destOrd="0" presId="urn:microsoft.com/office/officeart/2005/8/layout/vList2"/>
    <dgm:cxn modelId="{9566CC12-CDBE-4AD7-ACD8-2039884F340E}" type="presParOf" srcId="{C6BB8C04-5BB1-4849-94B8-D1426D699F8A}" destId="{0DE8EE33-7F7A-4856-A8C1-CB36666DA66C}" srcOrd="7" destOrd="0" presId="urn:microsoft.com/office/officeart/2005/8/layout/vList2"/>
    <dgm:cxn modelId="{3CC45826-A9F5-4A66-9252-7D72978E2767}" type="presParOf" srcId="{C6BB8C04-5BB1-4849-94B8-D1426D699F8A}" destId="{7D273D79-FB54-44E8-85F6-A1EC303C2E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71544-B337-44C6-9158-2022867218AD}">
      <dsp:nvSpPr>
        <dsp:cNvPr id="0" name=""/>
        <dsp:cNvSpPr/>
      </dsp:nvSpPr>
      <dsp:spPr>
        <a:xfrm>
          <a:off x="0" y="56643"/>
          <a:ext cx="5926491" cy="8189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Proposed System</a:t>
          </a:r>
          <a:endParaRPr lang="en-IN" sz="3500" kern="1200" dirty="0"/>
        </a:p>
      </dsp:txBody>
      <dsp:txXfrm>
        <a:off x="39980" y="96623"/>
        <a:ext cx="5846531" cy="739039"/>
      </dsp:txXfrm>
    </dsp:sp>
    <dsp:sp modelId="{64734ECF-1E93-4298-9239-AAA64F1C7D31}">
      <dsp:nvSpPr>
        <dsp:cNvPr id="0" name=""/>
        <dsp:cNvSpPr/>
      </dsp:nvSpPr>
      <dsp:spPr>
        <a:xfrm>
          <a:off x="0" y="976443"/>
          <a:ext cx="5926491" cy="8189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System Flowchart</a:t>
          </a:r>
          <a:endParaRPr lang="en-IN" sz="3500" kern="1200" dirty="0"/>
        </a:p>
      </dsp:txBody>
      <dsp:txXfrm>
        <a:off x="39980" y="1016423"/>
        <a:ext cx="5846531" cy="739039"/>
      </dsp:txXfrm>
    </dsp:sp>
    <dsp:sp modelId="{538417AF-2F04-4B26-A517-7FAF7FA6CB33}">
      <dsp:nvSpPr>
        <dsp:cNvPr id="0" name=""/>
        <dsp:cNvSpPr/>
      </dsp:nvSpPr>
      <dsp:spPr>
        <a:xfrm>
          <a:off x="0" y="1896243"/>
          <a:ext cx="5926491" cy="8189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Analytical Information</a:t>
          </a:r>
          <a:endParaRPr lang="en-IN" sz="3500" kern="1200" dirty="0"/>
        </a:p>
      </dsp:txBody>
      <dsp:txXfrm>
        <a:off x="39980" y="1936223"/>
        <a:ext cx="5846531" cy="739039"/>
      </dsp:txXfrm>
    </dsp:sp>
    <dsp:sp modelId="{7AF5CB18-86F0-44B5-A564-76C9ED2A6341}">
      <dsp:nvSpPr>
        <dsp:cNvPr id="0" name=""/>
        <dsp:cNvSpPr/>
      </dsp:nvSpPr>
      <dsp:spPr>
        <a:xfrm>
          <a:off x="0" y="2816043"/>
          <a:ext cx="5926491" cy="8189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Visualization </a:t>
          </a:r>
          <a:endParaRPr lang="en-IN" sz="3500" kern="1200" dirty="0"/>
        </a:p>
      </dsp:txBody>
      <dsp:txXfrm>
        <a:off x="39980" y="2856023"/>
        <a:ext cx="5846531" cy="739039"/>
      </dsp:txXfrm>
    </dsp:sp>
    <dsp:sp modelId="{7D273D79-FB54-44E8-85F6-A1EC303C2E5E}">
      <dsp:nvSpPr>
        <dsp:cNvPr id="0" name=""/>
        <dsp:cNvSpPr/>
      </dsp:nvSpPr>
      <dsp:spPr>
        <a:xfrm>
          <a:off x="0" y="3735843"/>
          <a:ext cx="5926491" cy="8189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Insights &amp;  Inference</a:t>
          </a:r>
          <a:endParaRPr lang="en-IN" sz="3500" kern="1200" dirty="0"/>
        </a:p>
      </dsp:txBody>
      <dsp:txXfrm>
        <a:off x="39980" y="3775823"/>
        <a:ext cx="5846531" cy="739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5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9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54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2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7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4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58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42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12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7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F83-B37F-4C6B-A3EC-1165540EC081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A792-7062-43C5-987B-4DC618D7D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  <p:sldLayoutId id="2147484431" r:id="rId13"/>
    <p:sldLayoutId id="2147484432" r:id="rId14"/>
    <p:sldLayoutId id="2147484433" r:id="rId15"/>
    <p:sldLayoutId id="2147484434" r:id="rId16"/>
    <p:sldLayoutId id="2147484435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EDBA-F4B8-B780-0C9C-7CD15FD01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709" y="783456"/>
            <a:ext cx="9792070" cy="3149352"/>
          </a:xfrm>
        </p:spPr>
        <p:txBody>
          <a:bodyPr/>
          <a:lstStyle/>
          <a:p>
            <a:r>
              <a:rPr lang="en-US" dirty="0"/>
              <a:t>UNIVERSITY RECOMMENDATION</a:t>
            </a:r>
            <a:br>
              <a:rPr lang="en-US" dirty="0"/>
            </a:br>
            <a:r>
              <a:rPr lang="en-US" dirty="0"/>
              <a:t>SYSTYM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6C65A-6B60-F640-6ED3-BF94B4EDC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418783"/>
            <a:ext cx="9001462" cy="1655762"/>
          </a:xfrm>
        </p:spPr>
        <p:txBody>
          <a:bodyPr/>
          <a:lstStyle/>
          <a:p>
            <a:r>
              <a:rPr lang="en-US" dirty="0"/>
              <a:t>USING K NEAREST NEIGHBOR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00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9AE8E-37BB-47B2-CE89-1B03968A75AE}"/>
              </a:ext>
            </a:extLst>
          </p:cNvPr>
          <p:cNvSpPr txBox="1"/>
          <p:nvPr/>
        </p:nvSpPr>
        <p:spPr>
          <a:xfrm>
            <a:off x="494190" y="678803"/>
            <a:ext cx="1120361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Accuracy Score of the model is 99.74074075%</a:t>
            </a:r>
          </a:p>
          <a:p>
            <a:endParaRPr lang="en-US" sz="2800" dirty="0"/>
          </a:p>
          <a:p>
            <a:pPr algn="ctr"/>
            <a:r>
              <a:rPr lang="en-US" sz="3600" u="sng" dirty="0"/>
              <a:t>Classification Report of the model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                        precision  recall  f1-score  support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          0                1.00      1.00      1.00          1334</a:t>
            </a:r>
          </a:p>
          <a:p>
            <a:pPr algn="ctr"/>
            <a:r>
              <a:rPr lang="en-US" sz="2800" dirty="0"/>
              <a:t>           1                1.00      1.00      1.00          1366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   accuracy                                    1.00          2700</a:t>
            </a:r>
          </a:p>
          <a:p>
            <a:pPr algn="ctr"/>
            <a:r>
              <a:rPr lang="en-US" sz="2800" dirty="0"/>
              <a:t>   macro avg       1.00      1.00      1.00          2700</a:t>
            </a:r>
          </a:p>
          <a:p>
            <a:pPr algn="ctr"/>
            <a:r>
              <a:rPr lang="en-US" sz="2800" dirty="0"/>
              <a:t>weighted avg    1.00      1.00      1.00          2700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8086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9165-F32B-4391-170D-1BB51C570B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0821" y="4157944"/>
            <a:ext cx="62142" cy="45719"/>
          </a:xfrm>
        </p:spPr>
        <p:txBody>
          <a:bodyPr anchor="t">
            <a:normAutofit fontScale="90000"/>
          </a:bodyPr>
          <a:lstStyle/>
          <a:p>
            <a:r>
              <a:rPr lang="en-US" sz="100" b="0" dirty="0">
                <a:effectLst/>
              </a:rPr>
              <a:t>.</a:t>
            </a:r>
            <a:endParaRPr lang="en-IN" sz="100" b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8746D-D1E6-878B-8B36-EBA68C0FB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046" y="114069"/>
            <a:ext cx="4622954" cy="3329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81C53-0F71-6F96-5B01-A66F606C9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9" y="0"/>
            <a:ext cx="4509706" cy="3329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01BFD5-E571-A6C9-BB0A-E694B1A35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56" y="2867487"/>
            <a:ext cx="4579040" cy="39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8CEB02-DB57-9CCC-1FBE-E7E66635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19" y="2579408"/>
            <a:ext cx="10353761" cy="1326321"/>
          </a:xfrm>
        </p:spPr>
        <p:txBody>
          <a:bodyPr>
            <a:normAutofit/>
          </a:bodyPr>
          <a:lstStyle/>
          <a:p>
            <a:r>
              <a:rPr lang="en-US" sz="6000" dirty="0"/>
              <a:t>THANK YOU!</a:t>
            </a:r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426EC-0991-4FCF-5C1F-C6240628D4E2}"/>
              </a:ext>
            </a:extLst>
          </p:cNvPr>
          <p:cNvSpPr txBox="1"/>
          <p:nvPr/>
        </p:nvSpPr>
        <p:spPr>
          <a:xfrm>
            <a:off x="7672345" y="5363259"/>
            <a:ext cx="451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BY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RUSHI HITESH PRAJAPATI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5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95B0-41A5-15A5-F6D6-979E3043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3850"/>
            <a:ext cx="10353761" cy="1326321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42486D2-CD01-3F44-F393-876E9B63F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023505"/>
              </p:ext>
            </p:extLst>
          </p:nvPr>
        </p:nvGraphicFramePr>
        <p:xfrm>
          <a:off x="3369909" y="1650171"/>
          <a:ext cx="5926491" cy="4611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138A-3BBD-3D21-AE04-70B6466E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480E-72EE-11B0-D6C7-F83D035A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53264"/>
            <a:ext cx="10353762" cy="369513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task is to create a model that recommends a list of universities based on the new data.</a:t>
            </a:r>
          </a:p>
          <a:p>
            <a:r>
              <a:rPr lang="en-IN" sz="3200" dirty="0"/>
              <a:t>Model trains on  the dataset of universities.</a:t>
            </a:r>
          </a:p>
          <a:p>
            <a:r>
              <a:rPr lang="en-IN" sz="3200" dirty="0"/>
              <a:t>Model works on k nearest neighbour algorithm of supervised machine learning.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56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11A6-12B1-ADC9-4278-8C2AE902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345554"/>
            <a:ext cx="10353761" cy="1326321"/>
          </a:xfrm>
        </p:spPr>
        <p:txBody>
          <a:bodyPr/>
          <a:lstStyle/>
          <a:p>
            <a:r>
              <a:rPr lang="en-US" dirty="0"/>
              <a:t>System Flowchart</a:t>
            </a:r>
            <a:br>
              <a:rPr lang="en-IN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8D9F2F-30BE-D869-BAF1-54905447A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83" y="1476566"/>
            <a:ext cx="9713765" cy="4862089"/>
          </a:xfrm>
        </p:spPr>
      </p:pic>
    </p:spTree>
    <p:extLst>
      <p:ext uri="{BB962C8B-B14F-4D97-AF65-F5344CB8AC3E}">
        <p14:creationId xmlns:p14="http://schemas.microsoft.com/office/powerpoint/2010/main" val="14654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5F3D-03FA-F41F-9045-DF081488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1450"/>
            <a:ext cx="10353761" cy="1326321"/>
          </a:xfrm>
        </p:spPr>
        <p:txBody>
          <a:bodyPr/>
          <a:lstStyle/>
          <a:p>
            <a:r>
              <a:rPr lang="en-US" dirty="0"/>
              <a:t>Analytical Information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05F50-902C-57CD-DE4D-9FD2DF1EC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1304925"/>
            <a:ext cx="7064580" cy="5467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393DE-9016-D5CA-0C29-0A0C8EEDFE96}"/>
              </a:ext>
            </a:extLst>
          </p:cNvPr>
          <p:cNvSpPr txBox="1"/>
          <p:nvPr/>
        </p:nvSpPr>
        <p:spPr>
          <a:xfrm>
            <a:off x="202995" y="3448419"/>
            <a:ext cx="4645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Correlation of Attributes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83476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F045-7BE7-9752-4028-6BCB75E9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40023"/>
          </a:xfrm>
        </p:spPr>
        <p:txBody>
          <a:bodyPr>
            <a:normAutofit/>
          </a:bodyPr>
          <a:lstStyle/>
          <a:p>
            <a:r>
              <a:rPr lang="en-US" dirty="0"/>
              <a:t>Visualization</a:t>
            </a:r>
            <a:br>
              <a:rPr lang="en-US" dirty="0"/>
            </a:br>
            <a:r>
              <a:rPr lang="en-US" sz="1800" dirty="0"/>
              <a:t>number of university selected and not selected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35D61-BA99-3F25-CC77-E06EDB07E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522"/>
            <a:ext cx="6701454" cy="49763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55E46-6F5E-D36A-ECBE-65D4F1B5A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24" y="1837676"/>
            <a:ext cx="4987755" cy="45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BE21-B092-43A6-A6A9-6C305474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71" y="514351"/>
            <a:ext cx="10353761" cy="914400"/>
          </a:xfrm>
        </p:spPr>
        <p:txBody>
          <a:bodyPr anchor="t">
            <a:noAutofit/>
          </a:bodyPr>
          <a:lstStyle/>
          <a:p>
            <a:r>
              <a:rPr lang="en-US" sz="3200" dirty="0"/>
              <a:t>Visualization</a:t>
            </a:r>
            <a:br>
              <a:rPr lang="en-US" sz="3200" dirty="0"/>
            </a:br>
            <a:r>
              <a:rPr lang="en-US" sz="3200" b="0" dirty="0" err="1"/>
              <a:t>distplot</a:t>
            </a:r>
            <a:r>
              <a:rPr lang="en-US" sz="3200" b="0" dirty="0"/>
              <a:t> using</a:t>
            </a:r>
            <a:r>
              <a:rPr lang="en-US" sz="2400" b="0" dirty="0"/>
              <a:t> </a:t>
            </a:r>
            <a:r>
              <a:rPr lang="en-US" sz="3200" b="0" dirty="0"/>
              <a:t>seaborn</a:t>
            </a:r>
            <a:r>
              <a:rPr lang="en-US" sz="2800" b="0" dirty="0"/>
              <a:t> </a:t>
            </a:r>
            <a:r>
              <a:rPr lang="en-US" sz="3200" b="0" dirty="0">
                <a:effectLst/>
              </a:rPr>
              <a:t>library</a:t>
            </a:r>
            <a:br>
              <a:rPr lang="en-US" sz="3200" dirty="0"/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B224A-91FA-2C2F-CBF3-51EC0C233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1" y="1978815"/>
            <a:ext cx="6073340" cy="41838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9EB80-1AE3-A924-4618-481A29811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52" y="1978816"/>
            <a:ext cx="5755330" cy="418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2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ABBC-7109-9742-34CC-4E0C54A6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70935"/>
            <a:ext cx="10353761" cy="483668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Inference &amp; insights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237A-F230-16F7-B159-D992ADF5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19201"/>
            <a:ext cx="12192001" cy="5638800"/>
          </a:xfrm>
        </p:spPr>
        <p:txBody>
          <a:bodyPr/>
          <a:lstStyle/>
          <a:p>
            <a:r>
              <a:rPr lang="en-US" dirty="0"/>
              <a:t>Model works on  KNN classification algorithm.</a:t>
            </a:r>
          </a:p>
          <a:p>
            <a:r>
              <a:rPr lang="en-US" dirty="0"/>
              <a:t>The First step is to encode the categorical data into integers</a:t>
            </a:r>
          </a:p>
          <a:p>
            <a:r>
              <a:rPr lang="en-US" dirty="0"/>
              <a:t>The Second step is to split the data into train and test and have to select the features and label from the dataset</a:t>
            </a:r>
          </a:p>
          <a:p>
            <a:r>
              <a:rPr lang="en-US" dirty="0"/>
              <a:t>Mostly the splitting is done in the ratio of 70:30 % or 80:20%(</a:t>
            </a:r>
            <a:r>
              <a:rPr lang="en-US" dirty="0" err="1"/>
              <a:t>i.e</a:t>
            </a:r>
            <a:r>
              <a:rPr lang="en-US" dirty="0"/>
              <a:t> train and test data)</a:t>
            </a:r>
          </a:p>
          <a:p>
            <a:r>
              <a:rPr lang="en-US" dirty="0"/>
              <a:t>Then feed the </a:t>
            </a:r>
            <a:r>
              <a:rPr lang="en-US" dirty="0" err="1"/>
              <a:t>splitted</a:t>
            </a:r>
            <a:r>
              <a:rPr lang="en-US" dirty="0"/>
              <a:t> data into the model with the help of classifier and neighbors</a:t>
            </a:r>
            <a:endParaRPr lang="en-IN" dirty="0"/>
          </a:p>
          <a:p>
            <a:r>
              <a:rPr lang="en-US" dirty="0"/>
              <a:t>The main job is to choose the number of k values (i.e. nearest neighbors), and the Elbow method is used to obtain the optimal K value.</a:t>
            </a:r>
          </a:p>
          <a:p>
            <a:r>
              <a:rPr lang="en-IN" dirty="0"/>
              <a:t>Now predict test set results from the model and find the Accuracy Score, F1 Score, Precision &amp; Recall Score and confusion matrix. </a:t>
            </a:r>
          </a:p>
          <a:p>
            <a:r>
              <a:rPr lang="en-US" dirty="0"/>
              <a:t>The final step is to enter the new data into the model, after which the model will recommend the best universities based on the new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8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F16793-F242-AA9D-07A2-71685946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19" y="1686439"/>
            <a:ext cx="9579959" cy="501006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5FE3244-6529-8513-26DB-9AE396C5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0118"/>
            <a:ext cx="10353761" cy="1326321"/>
          </a:xfrm>
        </p:spPr>
        <p:txBody>
          <a:bodyPr>
            <a:normAutofit/>
          </a:bodyPr>
          <a:lstStyle/>
          <a:p>
            <a:r>
              <a:rPr lang="en-US" sz="2000" dirty="0"/>
              <a:t>Elbow method for finding the best k value(nearest neighbors)</a:t>
            </a:r>
            <a:br>
              <a:rPr lang="en-US" sz="2000" dirty="0"/>
            </a:br>
            <a:r>
              <a:rPr lang="en-US" sz="2000" b="0" dirty="0"/>
              <a:t>the marker closest to the x axis has least error rate </a:t>
            </a:r>
            <a:br>
              <a:rPr lang="en-US" sz="2000" b="0" dirty="0"/>
            </a:br>
            <a:r>
              <a:rPr lang="en-US" sz="2000" b="0" dirty="0"/>
              <a:t>so that marker is best suitable value for k </a:t>
            </a:r>
            <a:endParaRPr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292723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366</TotalTime>
  <Words>349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Bookman Old Style</vt:lpstr>
      <vt:lpstr>Rockwell</vt:lpstr>
      <vt:lpstr>Damask</vt:lpstr>
      <vt:lpstr>UNIVERSITY RECOMMENDATION SYSTYM</vt:lpstr>
      <vt:lpstr>INDEX</vt:lpstr>
      <vt:lpstr>Proposed System</vt:lpstr>
      <vt:lpstr>System Flowchart </vt:lpstr>
      <vt:lpstr>Analytical Information </vt:lpstr>
      <vt:lpstr>Visualization number of university selected and not selected</vt:lpstr>
      <vt:lpstr>Visualization distplot using seaborn library  </vt:lpstr>
      <vt:lpstr>Inference &amp; insights  </vt:lpstr>
      <vt:lpstr>Elbow method for finding the best k value(nearest neighbors) the marker closest to the x axis has least error rate  so that marker is best suitable value for k </vt:lpstr>
      <vt:lpstr>PowerPoint Presentation</vt:lpstr>
      <vt:lpstr>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RECOMMENDATION SYSTYM</dc:title>
  <dc:creator>Rushi prajapati</dc:creator>
  <cp:lastModifiedBy>Rushi prajapati</cp:lastModifiedBy>
  <cp:revision>4</cp:revision>
  <dcterms:created xsi:type="dcterms:W3CDTF">2022-06-17T03:44:57Z</dcterms:created>
  <dcterms:modified xsi:type="dcterms:W3CDTF">2022-06-17T12:54:40Z</dcterms:modified>
</cp:coreProperties>
</file>