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fold-cross-validation/" TargetMode="External"/><Relationship Id="rId2" Type="http://schemas.openxmlformats.org/officeDocument/2006/relationships/hyperlink" Target="https://www.ritchieng.com/machine-learning-efficiently-search-tuning-pa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Cross Validation in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-Prof. </a:t>
            </a:r>
            <a:r>
              <a:rPr lang="en-US" dirty="0" err="1" smtClean="0"/>
              <a:t>Rushikesh</a:t>
            </a:r>
            <a:r>
              <a:rPr lang="en-US" dirty="0" smtClean="0"/>
              <a:t> </a:t>
            </a:r>
            <a:r>
              <a:rPr lang="en-US" dirty="0" err="1" smtClean="0"/>
              <a:t>Dhande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https://www.ritchieng.com/machine-learning-efficiently-search-tuning-param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https://machinelearningmastery.com/k-fold-cross-validation/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63000" cy="6705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Cross-validation is a technique in which we train our model using the subset of the data-set and then evaluate using the complementary subset of the data-set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perform training on the </a:t>
            </a:r>
            <a:r>
              <a:rPr lang="en-US" dirty="0" smtClean="0"/>
              <a:t>70</a:t>
            </a:r>
            <a:r>
              <a:rPr lang="en-US" dirty="0" smtClean="0"/>
              <a:t>% of the given data-set and rest </a:t>
            </a:r>
            <a:r>
              <a:rPr lang="en-US" dirty="0" smtClean="0"/>
              <a:t>30</a:t>
            </a:r>
            <a:r>
              <a:rPr lang="en-US" dirty="0" smtClean="0"/>
              <a:t>% is used for the testing purpose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major drawback of this method is that we perform training on </a:t>
            </a:r>
            <a:r>
              <a:rPr lang="en-US" smtClean="0"/>
              <a:t>the </a:t>
            </a:r>
            <a:r>
              <a:rPr lang="en-US" smtClean="0"/>
              <a:t>70</a:t>
            </a:r>
            <a:r>
              <a:rPr lang="en-US" dirty="0" smtClean="0"/>
              <a:t>% of the dataset, it may possible that the </a:t>
            </a:r>
            <a:r>
              <a:rPr lang="en-US" smtClean="0"/>
              <a:t>remaining </a:t>
            </a:r>
            <a:r>
              <a:rPr lang="en-US" smtClean="0"/>
              <a:t>30</a:t>
            </a:r>
            <a:r>
              <a:rPr lang="en-US" dirty="0" smtClean="0"/>
              <a:t>% of the data contains some important information which we are leaving while training our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Cross Validation in 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LOOCV </a:t>
            </a:r>
            <a:r>
              <a:rPr lang="en-US" b="1" dirty="0" smtClean="0"/>
              <a:t>(Leave One Out Cross </a:t>
            </a:r>
            <a:r>
              <a:rPr lang="en-US" b="1" dirty="0" smtClean="0"/>
              <a:t>Validation)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 smtClean="0"/>
              <a:t>this method, we perform training on the whole data-set but leaves only one data-point of the available data-set and then iterates for each </a:t>
            </a:r>
            <a:r>
              <a:rPr lang="en-US" dirty="0" smtClean="0"/>
              <a:t>data-point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Disadvantage : Outlier, </a:t>
            </a:r>
            <a:r>
              <a:rPr lang="en-US" dirty="0" err="1" smtClean="0"/>
              <a:t>Slow,Traditional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split the data-set into k number of subsets(known as folds) then we perform training on the all the subsets but leave one(k-1) subset for the evaluation of the trained model.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always suggested that the value of k should be 10 as the lower value of k is takes towards validation and higher value of k leads to LOOCV method.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How K-Fold works</a:t>
            </a:r>
            <a:endParaRPr lang="en-US" dirty="0"/>
          </a:p>
        </p:txBody>
      </p:sp>
      <p:pic>
        <p:nvPicPr>
          <p:cNvPr id="1026" name="Picture 2" descr="https://media.geeksforgeeks.org/wp-content/uploads/crossValid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199"/>
            <a:ext cx="8305800" cy="495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52400"/>
            <a:ext cx="8620125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GridSearchCV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Grid search is an approach to parameter tuning that will methodically build and evaluate a model for each combination of algorithm parameters specified in a grid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 </a:t>
            </a:r>
            <a:r>
              <a:rPr lang="en-US" b="1" dirty="0" smtClean="0"/>
              <a:t>You can just cross validate your model using k-fold or if you use another technique for validation you can just use grid search to find the optimum parameters for your model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G_model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GridSearchCV</a:t>
            </a:r>
            <a:r>
              <a:rPr lang="en-US" dirty="0" smtClean="0"/>
              <a:t>(estimator, </a:t>
            </a:r>
            <a:r>
              <a:rPr lang="en-US" dirty="0" err="1" smtClean="0"/>
              <a:t>param_grid</a:t>
            </a:r>
            <a:r>
              <a:rPr lang="en-US" dirty="0" smtClean="0"/>
              <a:t>, scoring, </a:t>
            </a:r>
            <a:r>
              <a:rPr lang="en-US" dirty="0" err="1" smtClean="0"/>
              <a:t>cv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Where </a:t>
            </a:r>
            <a:r>
              <a:rPr lang="en-US" b="1" dirty="0" smtClean="0"/>
              <a:t>estimator is your model and parameters are options</a:t>
            </a:r>
            <a:r>
              <a:rPr lang="en-US" dirty="0" smtClean="0"/>
              <a:t> you want to set for your grid search. Including options like </a:t>
            </a:r>
            <a:r>
              <a:rPr lang="en-US" b="1" dirty="0" err="1" smtClean="0"/>
              <a:t>param_grid</a:t>
            </a:r>
            <a:r>
              <a:rPr lang="en-US" dirty="0" smtClean="0"/>
              <a:t>, this is a dictionary of parameters you want to run your search for, etc.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237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Cross Validation in Machine Learning</vt:lpstr>
      <vt:lpstr>Slide 2</vt:lpstr>
      <vt:lpstr>Cross-validation</vt:lpstr>
      <vt:lpstr>Types of Cross Validation in Machine Learning </vt:lpstr>
      <vt:lpstr>K-Fold Cross Validation</vt:lpstr>
      <vt:lpstr>How K-Fold works</vt:lpstr>
      <vt:lpstr>Slide 7</vt:lpstr>
      <vt:lpstr>GridSearchCV</vt:lpstr>
      <vt:lpstr>Syntax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 in Machine Learning</dc:title>
  <dc:creator>Rushikesh Dhande</dc:creator>
  <cp:lastModifiedBy>Rushikesh Dhande</cp:lastModifiedBy>
  <cp:revision>11</cp:revision>
  <dcterms:created xsi:type="dcterms:W3CDTF">2006-08-16T00:00:00Z</dcterms:created>
  <dcterms:modified xsi:type="dcterms:W3CDTF">2020-07-19T04:48:44Z</dcterms:modified>
</cp:coreProperties>
</file>