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6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70" r:id="rId7"/>
    <p:sldId id="269" r:id="rId8"/>
    <p:sldId id="271" r:id="rId9"/>
    <p:sldId id="272" r:id="rId10"/>
    <p:sldId id="277" r:id="rId11"/>
    <p:sldId id="275" r:id="rId12"/>
    <p:sldId id="276" r:id="rId13"/>
    <p:sldId id="260" r:id="rId14"/>
    <p:sldId id="261" r:id="rId15"/>
    <p:sldId id="262" r:id="rId16"/>
  </p:sldIdLst>
  <p:sldSz cx="9144000" cy="5143500" type="screen16x9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onstantia" pitchFamily="18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654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82391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f2faaf0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7f2faaf0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7f2faaf0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7f2faaf0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7f2faaf0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7f2faaf0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7f2faaf0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7f2faaf0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 sz="16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8/29/2023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9450" y="592058"/>
            <a:ext cx="7658032" cy="717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PG DAI GROUP 4	</a:t>
            </a:r>
            <a:br>
              <a:rPr lang="en-GB" sz="4800" dirty="0"/>
            </a:br>
            <a:endParaRPr sz="48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805825" y="2868100"/>
            <a:ext cx="6580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Guide  - Dr. </a:t>
            </a:r>
            <a:r>
              <a:rPr lang="en-GB" dirty="0" err="1"/>
              <a:t>Krishnanjan</a:t>
            </a:r>
            <a:r>
              <a:rPr lang="en-GB" dirty="0"/>
              <a:t> </a:t>
            </a:r>
            <a:r>
              <a:rPr lang="en-GB" dirty="0" err="1"/>
              <a:t>Bhattacharjee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(Joint Director at Centre for Development of Advanced Computing )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664420" y="3402013"/>
            <a:ext cx="5098274" cy="1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members -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 err="1"/>
              <a:t>Dhanashri</a:t>
            </a:r>
            <a:r>
              <a:rPr lang="en-US" dirty="0"/>
              <a:t> </a:t>
            </a:r>
            <a:r>
              <a:rPr lang="en-US" dirty="0" err="1"/>
              <a:t>Kolekar</a:t>
            </a:r>
            <a:r>
              <a:rPr lang="en-US" dirty="0"/>
              <a:t> (230340128010) </a:t>
            </a:r>
          </a:p>
          <a:p>
            <a:r>
              <a:rPr lang="en-US" dirty="0" err="1"/>
              <a:t>Sohan</a:t>
            </a:r>
            <a:r>
              <a:rPr lang="en-US" dirty="0"/>
              <a:t> </a:t>
            </a:r>
            <a:r>
              <a:rPr lang="en-US" dirty="0" err="1"/>
              <a:t>Gaikwad</a:t>
            </a:r>
            <a:r>
              <a:rPr lang="en-US" dirty="0"/>
              <a:t> (230340128011)</a:t>
            </a:r>
          </a:p>
          <a:p>
            <a:r>
              <a:rPr lang="en-US" dirty="0" err="1"/>
              <a:t>Parth</a:t>
            </a:r>
            <a:r>
              <a:rPr lang="en-US" dirty="0"/>
              <a:t> </a:t>
            </a:r>
            <a:r>
              <a:rPr lang="en-US" dirty="0" err="1"/>
              <a:t>Sevak</a:t>
            </a:r>
            <a:r>
              <a:rPr lang="en-US" dirty="0"/>
              <a:t> (230340128017) </a:t>
            </a:r>
          </a:p>
          <a:p>
            <a:r>
              <a:rPr lang="en-US" dirty="0" err="1"/>
              <a:t>Rushikesh</a:t>
            </a:r>
            <a:r>
              <a:rPr lang="en-US" dirty="0"/>
              <a:t> </a:t>
            </a:r>
            <a:r>
              <a:rPr lang="en-US" dirty="0" err="1"/>
              <a:t>Kumbhakarn</a:t>
            </a:r>
            <a:r>
              <a:rPr lang="en-US" dirty="0"/>
              <a:t> (230340128021)</a:t>
            </a:r>
          </a:p>
          <a:p>
            <a:r>
              <a:rPr lang="en-US" dirty="0" err="1"/>
              <a:t>Samruddhi</a:t>
            </a:r>
            <a:r>
              <a:rPr lang="en-US" dirty="0"/>
              <a:t> </a:t>
            </a:r>
            <a:r>
              <a:rPr lang="en-US" dirty="0" err="1"/>
              <a:t>Ubhe</a:t>
            </a:r>
            <a:r>
              <a:rPr lang="en-US" dirty="0"/>
              <a:t> (230340128028)</a:t>
            </a: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lang="en-GB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4294967295"/>
          </p:nvPr>
        </p:nvSpPr>
        <p:spPr>
          <a:xfrm>
            <a:off x="322342" y="1706094"/>
            <a:ext cx="8946648" cy="741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IN" sz="2000" b="1" dirty="0"/>
              <a:t>Hindi Spam Mail Detection: Safeguarding Against Unwanted Communication.</a:t>
            </a:r>
            <a:endParaRPr lang="en-US" sz="20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294967295"/>
          </p:nvPr>
        </p:nvSpPr>
        <p:spPr>
          <a:xfrm>
            <a:off x="776253" y="1763714"/>
            <a:ext cx="1716967" cy="269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Project title -</a:t>
            </a:r>
            <a:endParaRPr sz="1400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2002" y="533812"/>
            <a:ext cx="1131488" cy="113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951" y="2124829"/>
            <a:ext cx="4804232" cy="219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713717-1DB7-83B9-B5CD-3499D4B6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864393"/>
            <a:ext cx="6722269" cy="3979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FCCB9C-1C3E-5014-05AD-84832501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" y="821532"/>
            <a:ext cx="7058025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0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Future scope</a:t>
            </a:r>
            <a:endParaRPr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Reduce the time of processing.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Extension for various Document Classification application.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Scope to integrate various contextual features.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Multi-category Classification.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Inbox Classification as well as Email </a:t>
            </a:r>
            <a:r>
              <a:rPr lang="en-GB" sz="1800" dirty="0" err="1">
                <a:latin typeface="Times New Roman" pitchFamily="18" charset="0"/>
                <a:cs typeface="Times New Roman" pitchFamily="18" charset="0"/>
              </a:rPr>
              <a:t>Filteration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842228" cy="1960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91283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In conclusion, the "Hindi Spam Mail Detection" project exemplifies the potential of advanced</a:t>
            </a:r>
          </a:p>
          <a:p>
            <a:pPr>
              <a:lnSpc>
                <a:spcPct val="91283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technologies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in safeguarding digital communication realms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1283"/>
              </a:lnSpc>
              <a:spcBef>
                <a:spcPts val="600"/>
              </a:spcBef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1283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By empowering users to interact confidently and authentically online, the project pioneers a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safer and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more reliable digital experience for Hindi-speaking individuals.</a:t>
            </a:r>
          </a:p>
          <a:p>
            <a:pPr marL="457200" lvl="0" indent="-31115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302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test a system capable of recognizing Hindi Email content.</a:t>
            </a:r>
          </a:p>
          <a:p>
            <a:pPr lvl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have better understanding of different classification algorithm.</a:t>
            </a:r>
          </a:p>
          <a:p>
            <a:pPr lvl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study identify spam detection using machine learning and deep learning  algorithms as Spam fills inbox with number of ridiculous emails.</a:t>
            </a:r>
          </a:p>
          <a:p>
            <a:pPr lvl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number of spam emails is rapidly increasing in marketing, chain communications, stock market tips, politics, and education.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भाषानेट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2657585"/>
          </a:xfrm>
        </p:spPr>
        <p:txBody>
          <a:bodyPr/>
          <a:lstStyle/>
          <a:p>
            <a:pPr lvl="5"/>
            <a:endParaRPr lang="en-US" dirty="0"/>
          </a:p>
          <a:p>
            <a:pPr lvl="5"/>
            <a:r>
              <a:rPr lang="en-US" sz="1200" dirty="0"/>
              <a:t>एक </a:t>
            </a:r>
            <a:r>
              <a:rPr lang="en-US" sz="1200" dirty="0" err="1"/>
              <a:t>बहुभाषी</a:t>
            </a:r>
            <a:r>
              <a:rPr lang="en-US" sz="1200" dirty="0"/>
              <a:t> </a:t>
            </a:r>
            <a:r>
              <a:rPr lang="en-US" sz="1200" dirty="0" err="1"/>
              <a:t>इंटरनेट</a:t>
            </a:r>
            <a:r>
              <a:rPr lang="en-US" sz="1200" dirty="0"/>
              <a:t> </a:t>
            </a:r>
            <a:r>
              <a:rPr lang="en-US" sz="1200" dirty="0" err="1"/>
              <a:t>और</a:t>
            </a:r>
            <a:r>
              <a:rPr lang="en-US" sz="1200" dirty="0"/>
              <a:t> </a:t>
            </a:r>
            <a:r>
              <a:rPr lang="en-US" sz="1200" dirty="0" err="1"/>
              <a:t>वैश्विक</a:t>
            </a:r>
            <a:r>
              <a:rPr lang="en-US" sz="1200" dirty="0"/>
              <a:t> </a:t>
            </a:r>
            <a:r>
              <a:rPr lang="en-US" sz="1200" dirty="0" err="1"/>
              <a:t>स्वीकार्यता</a:t>
            </a:r>
            <a:r>
              <a:rPr lang="en-US" sz="1200" dirty="0"/>
              <a:t> </a:t>
            </a:r>
            <a:r>
              <a:rPr lang="en-US" sz="1200" dirty="0" err="1"/>
              <a:t>पहल</a:t>
            </a:r>
            <a:r>
              <a:rPr lang="en-US" sz="1200" dirty="0"/>
              <a:t> </a:t>
            </a:r>
            <a:r>
              <a:rPr lang="en-US" sz="1200" dirty="0" err="1"/>
              <a:t>नागरिकों</a:t>
            </a:r>
            <a:r>
              <a:rPr lang="en-US" sz="1200" dirty="0"/>
              <a:t> </a:t>
            </a:r>
            <a:r>
              <a:rPr lang="en-US" sz="1200" dirty="0" err="1"/>
              <a:t>को</a:t>
            </a:r>
            <a:r>
              <a:rPr lang="en-US" sz="1200" dirty="0"/>
              <a:t> </a:t>
            </a:r>
            <a:r>
              <a:rPr lang="en-US" sz="1200" dirty="0" err="1"/>
              <a:t>भाषा</a:t>
            </a:r>
            <a:r>
              <a:rPr lang="en-US" sz="1200" dirty="0"/>
              <a:t> </a:t>
            </a:r>
            <a:r>
              <a:rPr lang="en-US" sz="1200" dirty="0" err="1"/>
              <a:t>की</a:t>
            </a:r>
            <a:r>
              <a:rPr lang="en-US" sz="1200" dirty="0"/>
              <a:t> </a:t>
            </a:r>
            <a:r>
              <a:rPr lang="en-US" sz="1200" dirty="0" err="1"/>
              <a:t>रुकावट</a:t>
            </a:r>
            <a:r>
              <a:rPr lang="en-US" sz="1200" dirty="0"/>
              <a:t> </a:t>
            </a:r>
            <a:r>
              <a:rPr lang="en-US" sz="1200" dirty="0" err="1"/>
              <a:t>के</a:t>
            </a:r>
            <a:r>
              <a:rPr lang="en-US" sz="1200" dirty="0"/>
              <a:t> </a:t>
            </a:r>
            <a:r>
              <a:rPr lang="en-US" sz="1200" dirty="0" err="1"/>
              <a:t>बिना</a:t>
            </a:r>
            <a:r>
              <a:rPr lang="en-US" sz="1200" dirty="0"/>
              <a:t> </a:t>
            </a:r>
            <a:r>
              <a:rPr lang="en-US" sz="1200" dirty="0" err="1"/>
              <a:t>डिजिटल</a:t>
            </a:r>
            <a:r>
              <a:rPr lang="en-US" sz="1200" dirty="0"/>
              <a:t> </a:t>
            </a:r>
            <a:r>
              <a:rPr lang="en-US" sz="1200" dirty="0" err="1"/>
              <a:t>माध्यम</a:t>
            </a:r>
            <a:r>
              <a:rPr lang="en-US" sz="1200" dirty="0"/>
              <a:t> </a:t>
            </a:r>
            <a:r>
              <a:rPr lang="en-US" sz="1200" dirty="0" err="1"/>
              <a:t>में</a:t>
            </a:r>
            <a:r>
              <a:rPr lang="en-US" sz="1200" dirty="0"/>
              <a:t> </a:t>
            </a:r>
            <a:r>
              <a:rPr lang="en-US" sz="1200" dirty="0" err="1"/>
              <a:t>आसानी</a:t>
            </a:r>
            <a:r>
              <a:rPr lang="en-US" sz="1200" dirty="0"/>
              <a:t> </a:t>
            </a:r>
            <a:r>
              <a:rPr lang="en-US" sz="1200" dirty="0" err="1"/>
              <a:t>से</a:t>
            </a:r>
            <a:r>
              <a:rPr lang="en-US" sz="1200" dirty="0"/>
              <a:t> </a:t>
            </a:r>
            <a:r>
              <a:rPr lang="en-US" sz="1200" dirty="0" err="1"/>
              <a:t>सूचना</a:t>
            </a:r>
            <a:r>
              <a:rPr lang="en-US" sz="1200" dirty="0"/>
              <a:t> </a:t>
            </a:r>
            <a:r>
              <a:rPr lang="en-US" sz="1200" dirty="0" err="1"/>
              <a:t>बनाने</a:t>
            </a:r>
            <a:r>
              <a:rPr lang="en-US" sz="1200" dirty="0"/>
              <a:t>, </a:t>
            </a:r>
            <a:r>
              <a:rPr lang="en-US" sz="1200" dirty="0" err="1"/>
              <a:t>संवाद</a:t>
            </a:r>
            <a:r>
              <a:rPr lang="en-US" sz="1200" dirty="0"/>
              <a:t> </a:t>
            </a:r>
            <a:r>
              <a:rPr lang="en-US" sz="1200" dirty="0" err="1"/>
              <a:t>करने</a:t>
            </a:r>
            <a:r>
              <a:rPr lang="en-US" sz="1200" dirty="0"/>
              <a:t>, </a:t>
            </a:r>
            <a:r>
              <a:rPr lang="en-US" sz="1200" dirty="0" err="1"/>
              <a:t>आदान-प्रदान</a:t>
            </a:r>
            <a:r>
              <a:rPr lang="en-US" sz="1200" dirty="0"/>
              <a:t> </a:t>
            </a:r>
            <a:r>
              <a:rPr lang="en-US" sz="1200" dirty="0" err="1"/>
              <a:t>करने</a:t>
            </a:r>
            <a:r>
              <a:rPr lang="en-US" sz="1200" dirty="0"/>
              <a:t>, </a:t>
            </a:r>
            <a:r>
              <a:rPr lang="en-US" sz="1200" dirty="0" err="1"/>
              <a:t>संसाधित</a:t>
            </a:r>
            <a:r>
              <a:rPr lang="en-US" sz="1200" dirty="0"/>
              <a:t> </a:t>
            </a:r>
            <a:r>
              <a:rPr lang="en-US" sz="1200" dirty="0" err="1"/>
              <a:t>करने</a:t>
            </a:r>
            <a:r>
              <a:rPr lang="en-US" sz="1200" dirty="0"/>
              <a:t> </a:t>
            </a:r>
            <a:r>
              <a:rPr lang="en-US" sz="1200" dirty="0" err="1"/>
              <a:t>और</a:t>
            </a:r>
            <a:r>
              <a:rPr lang="en-US" sz="1200" dirty="0"/>
              <a:t> </a:t>
            </a:r>
            <a:r>
              <a:rPr lang="en-US" sz="1200" dirty="0" err="1"/>
              <a:t>जानकारी</a:t>
            </a:r>
            <a:r>
              <a:rPr lang="en-US" sz="1200" dirty="0"/>
              <a:t> </a:t>
            </a:r>
            <a:r>
              <a:rPr lang="en-US" sz="1200" dirty="0" err="1"/>
              <a:t>प्राप्त</a:t>
            </a:r>
            <a:r>
              <a:rPr lang="en-US" sz="1200" dirty="0"/>
              <a:t> </a:t>
            </a:r>
            <a:r>
              <a:rPr lang="en-US" sz="1200" dirty="0" err="1"/>
              <a:t>करने</a:t>
            </a:r>
            <a:r>
              <a:rPr lang="en-US" sz="1200" dirty="0"/>
              <a:t> </a:t>
            </a:r>
            <a:r>
              <a:rPr lang="en-US" sz="1200" dirty="0" err="1"/>
              <a:t>में</a:t>
            </a:r>
            <a:r>
              <a:rPr lang="en-US" sz="1200" dirty="0"/>
              <a:t> </a:t>
            </a:r>
            <a:r>
              <a:rPr lang="en-US" sz="1200" dirty="0" err="1"/>
              <a:t>सक्षम</a:t>
            </a:r>
            <a:r>
              <a:rPr lang="en-US" sz="1200" dirty="0"/>
              <a:t> </a:t>
            </a:r>
            <a:r>
              <a:rPr lang="en-US" sz="1200" dirty="0" err="1"/>
              <a:t>बनाने</a:t>
            </a:r>
            <a:r>
              <a:rPr lang="en-US" sz="1200" dirty="0"/>
              <a:t> </a:t>
            </a:r>
            <a:r>
              <a:rPr lang="en-US" sz="1200" dirty="0" err="1"/>
              <a:t>के</a:t>
            </a:r>
            <a:r>
              <a:rPr lang="en-US" sz="1200" dirty="0"/>
              <a:t> </a:t>
            </a:r>
            <a:r>
              <a:rPr lang="en-US" sz="1200" dirty="0" err="1"/>
              <a:t>लिए</a:t>
            </a:r>
            <a:r>
              <a:rPr lang="en-US" sz="1200" dirty="0"/>
              <a:t> एक </a:t>
            </a:r>
            <a:r>
              <a:rPr lang="en-US" sz="1200" dirty="0" err="1"/>
              <a:t>पारिस्थितिकी</a:t>
            </a:r>
            <a:r>
              <a:rPr lang="en-US" sz="1200" dirty="0"/>
              <a:t> </a:t>
            </a:r>
            <a:r>
              <a:rPr lang="en-US" sz="1200" dirty="0" err="1"/>
              <a:t>तंत्र</a:t>
            </a:r>
            <a:r>
              <a:rPr lang="en-US" sz="1200" dirty="0"/>
              <a:t> </a:t>
            </a:r>
            <a:r>
              <a:rPr lang="en-US" sz="1200" dirty="0" err="1"/>
              <a:t>प्रदान</a:t>
            </a:r>
            <a:r>
              <a:rPr lang="en-US" sz="1200" dirty="0"/>
              <a:t> </a:t>
            </a:r>
            <a:r>
              <a:rPr lang="en-US" sz="1200" dirty="0" err="1"/>
              <a:t>करता</a:t>
            </a:r>
            <a:r>
              <a:rPr lang="en-US" sz="1200" dirty="0"/>
              <a:t> </a:t>
            </a:r>
            <a:r>
              <a:rPr lang="en-US" sz="1200" dirty="0" err="1"/>
              <a:t>है</a:t>
            </a:r>
            <a:r>
              <a:rPr lang="en-US" sz="1200" dirty="0"/>
              <a:t>।</a:t>
            </a:r>
          </a:p>
          <a:p>
            <a:pPr lvl="5"/>
            <a:endParaRPr lang="en-US" sz="1200" dirty="0"/>
          </a:p>
          <a:p>
            <a:pPr lvl="5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provide a truly multilingual internet, where local language website name and local language email id, work everywhere seamlessly.</a:t>
            </a:r>
          </a:p>
        </p:txBody>
      </p:sp>
      <p:pic>
        <p:nvPicPr>
          <p:cNvPr id="4" name="Picture 3" descr="C:\Users\admin\Downloads\bhashan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529" y="2219872"/>
            <a:ext cx="2187906" cy="233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Methodology &amp; Preprocessing Techniques	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14319"/>
            <a:ext cx="7688700" cy="2835298"/>
          </a:xfrm>
        </p:spPr>
        <p:txBody>
          <a:bodyPr/>
          <a:lstStyle/>
          <a:p>
            <a:pPr lvl="8">
              <a:buNone/>
            </a:pPr>
            <a:endParaRPr lang="en-US" b="1" dirty="0"/>
          </a:p>
          <a:p>
            <a:pPr lvl="8">
              <a:buNone/>
            </a:pPr>
            <a:endParaRPr lang="en-US" b="1" dirty="0"/>
          </a:p>
          <a:p>
            <a:pPr lvl="8">
              <a:buNone/>
            </a:pPr>
            <a:endParaRPr lang="en-US" b="1" dirty="0"/>
          </a:p>
          <a:p>
            <a:pPr lvl="8">
              <a:buNone/>
            </a:pPr>
            <a:endParaRPr lang="en-US" b="1" dirty="0"/>
          </a:p>
          <a:p>
            <a:pPr lvl="8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Import Dataset</a:t>
            </a:r>
          </a:p>
          <a:p>
            <a:pPr lvl="8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pPr lvl="8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lvl="8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Tokenization</a:t>
            </a:r>
          </a:p>
          <a:p>
            <a:pPr lvl="8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TF-IDF Vectorizer</a:t>
            </a:r>
          </a:p>
          <a:p>
            <a:pPr lvl="8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Count Vectorizer</a:t>
            </a:r>
          </a:p>
          <a:p>
            <a:pPr lvl="8">
              <a:buFont typeface="Wingdings" pitchFamily="2" charset="2"/>
              <a:buChar char="Ø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https://lh5.googleusercontent.com/srzYqxIUyKR3cpST76ri4fHxfV17bwwbMds6RHpkI0XBHkoL3gY2b5eSvHbjqa6j2Ra6kakBz2CSFkhLQwmwVHg_wY7LYxUYkrwV_ZO-RoC-fIRiJeJj2KQH7e6lmPGcz2EzL81aRIVsDRGiDzTNAb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727" y="2473485"/>
            <a:ext cx="2674981" cy="18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Flowchart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881426"/>
            <a:ext cx="7688700" cy="291423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Preprocessing Diagram:</a:t>
            </a:r>
          </a:p>
          <a:p>
            <a:pPr marL="488950" indent="-34290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488950" indent="-34290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1. 	SMOTE</a:t>
            </a:r>
          </a:p>
          <a:p>
            <a:pPr marL="488950" indent="-34290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1400" dirty="0"/>
              <a:t>Synthetic Minority Oversampling Technique)</a:t>
            </a:r>
          </a:p>
          <a:p>
            <a:pPr marL="488950" indent="-34290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488950" indent="-34290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2.    ADASYN</a:t>
            </a:r>
          </a:p>
          <a:p>
            <a:pPr marL="488950" indent="-34290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1400" dirty="0"/>
              <a:t>Adaptive Synthetic Sampling Approach)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4078" y="1743282"/>
            <a:ext cx="3776010" cy="3039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BD419FF-4D00-AD49-7EF5-00596EEB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Model Description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1BD4A05-19D1-A384-2446-504F0310FE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Model Building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Machine Learning			</a:t>
            </a:r>
          </a:p>
          <a:p>
            <a:pPr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1. Support Vector Machine		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2. Naive Bayes Algorithm			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Transfer Learning			</a:t>
            </a:r>
          </a:p>
          <a:p>
            <a:pPr marL="14605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774700" lvl="1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1. BERT (monsoon –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hindi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bert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A5D079-312F-8695-C443-424DAEDED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Deep Learning</a:t>
            </a:r>
          </a:p>
          <a:p>
            <a:pPr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1. Recurrent Neural Networks (RNN)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sz="12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 (GRU)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3. Long Short Term Memory (LSTM)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68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Support Vector Classifier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00" y="1947212"/>
            <a:ext cx="8082650" cy="2822141"/>
          </a:xfrm>
        </p:spPr>
        <p:txBody>
          <a:bodyPr>
            <a:normAutofit fontScale="92500"/>
          </a:bodyPr>
          <a:lstStyle/>
          <a:p>
            <a:pPr lvl="2"/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 lvl="5">
              <a:buNone/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Support Vectors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− They may be defined as the data-points which are closest to the hyperplane. Support vectors help in deciding the separating line.</a:t>
            </a:r>
          </a:p>
          <a:p>
            <a:pPr lvl="5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− The decision plane or space that divides set of objects having different classes.</a:t>
            </a:r>
          </a:p>
          <a:p>
            <a:pPr lvl="5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− The gap between two lines on the closet data points of different classes is called margin.</a:t>
            </a:r>
          </a:p>
          <a:p>
            <a:pPr lvl="5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Evaluation Parameters:	Accuracy, Precision, F1-Score, Recall</a:t>
            </a:r>
          </a:p>
          <a:p>
            <a:pPr lvl="6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031" name="Picture 7" descr="Marginal Hyperpla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333" y="2203850"/>
            <a:ext cx="2552425" cy="2029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BDD723-0C1F-721B-97A7-84A991C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Model Deployment using </a:t>
            </a:r>
            <a:r>
              <a:rPr lang="en-IN" sz="3200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665D0-B53B-8E80-E2A4-85715AA6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Open source python library.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Simplicity - It is used to convert data strips into interactive web applications.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Interactive Visualisations – It can be integrated with various popular data visualisation libraries like Matplotlib,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plotly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It supports Markdown,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and Charts.</a:t>
            </a:r>
          </a:p>
        </p:txBody>
      </p:sp>
    </p:spTree>
    <p:extLst>
      <p:ext uri="{BB962C8B-B14F-4D97-AF65-F5344CB8AC3E}">
        <p14:creationId xmlns:p14="http://schemas.microsoft.com/office/powerpoint/2010/main" xmlns="" val="294840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3C5FC-9E5B-25FF-19B6-6BE84110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Structure of </a:t>
            </a:r>
            <a:r>
              <a:rPr lang="en-IN" sz="3200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D4C351-AD2D-89AF-2E84-9FF6F7B2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22323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Widgets – Buttons, text inputs, checkboxes, sliders, dropdown menus, images.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Markdown – used for text formatting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can incorporate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dataframes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St.write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St.title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st.buttons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() – commands used to display content, titles and add buttons.</a:t>
            </a:r>
          </a:p>
        </p:txBody>
      </p:sp>
    </p:spTree>
    <p:extLst>
      <p:ext uri="{BB962C8B-B14F-4D97-AF65-F5344CB8AC3E}">
        <p14:creationId xmlns:p14="http://schemas.microsoft.com/office/powerpoint/2010/main" xmlns="" val="68817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497</TotalTime>
  <Words>400</Words>
  <Application>Microsoft Office PowerPoint</Application>
  <PresentationFormat>On-screen Show (16:9)</PresentationFormat>
  <Paragraphs>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Times New Roman</vt:lpstr>
      <vt:lpstr>Wingdings</vt:lpstr>
      <vt:lpstr>Flow</vt:lpstr>
      <vt:lpstr>PG DAI GROUP 4  </vt:lpstr>
      <vt:lpstr>INTRODUCTION</vt:lpstr>
      <vt:lpstr>भाषानेट </vt:lpstr>
      <vt:lpstr>Methodology &amp; Preprocessing Techniques </vt:lpstr>
      <vt:lpstr>Flowchart</vt:lpstr>
      <vt:lpstr>Model Description</vt:lpstr>
      <vt:lpstr>Support Vector Classifier</vt:lpstr>
      <vt:lpstr>Model Deployment using Streamlit </vt:lpstr>
      <vt:lpstr>Structure of Streamlit</vt:lpstr>
      <vt:lpstr>Workflow</vt:lpstr>
      <vt:lpstr>Slide 11</vt:lpstr>
      <vt:lpstr>Slide 12</vt:lpstr>
      <vt:lpstr>Future scope</vt:lpstr>
      <vt:lpstr>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 DAI GROUP 4</dc:title>
  <dc:creator>admin</dc:creator>
  <cp:lastModifiedBy>Administrator</cp:lastModifiedBy>
  <cp:revision>63</cp:revision>
  <dcterms:modified xsi:type="dcterms:W3CDTF">2023-08-29T10:36:51Z</dcterms:modified>
</cp:coreProperties>
</file>