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handoutMasterIdLst>
    <p:handoutMasterId r:id="rId17"/>
  </p:handoutMasterIdLst>
  <p:sldIdLst>
    <p:sldId id="256" r:id="rId2"/>
    <p:sldId id="275" r:id="rId3"/>
    <p:sldId id="257" r:id="rId4"/>
    <p:sldId id="258" r:id="rId5"/>
    <p:sldId id="259" r:id="rId6"/>
    <p:sldId id="262" r:id="rId7"/>
    <p:sldId id="260" r:id="rId8"/>
    <p:sldId id="263" r:id="rId9"/>
    <p:sldId id="261" r:id="rId10"/>
    <p:sldId id="264" r:id="rId11"/>
    <p:sldId id="269" r:id="rId12"/>
    <p:sldId id="274" r:id="rId13"/>
    <p:sldId id="271" r:id="rId14"/>
    <p:sldId id="270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4" d="100"/>
          <a:sy n="84" d="100"/>
        </p:scale>
        <p:origin x="996" y="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83E86-EB52-427C-89D8-46F9DADBB5AF}" type="datetimeFigureOut">
              <a:rPr lang="en-US" smtClean="0"/>
              <a:t>14-Oct-19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2491A-5D5B-4CB3-91A5-2FF849204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9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7335-F459-4991-95FC-BD5464C6899E}" type="datetimeFigureOut">
              <a:rPr lang="en-US" smtClean="0"/>
              <a:t>14-Oct-19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7FE9-01E8-47AE-B4BA-BF66092B1E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6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7335-F459-4991-95FC-BD5464C6899E}" type="datetimeFigureOut">
              <a:rPr lang="en-US" smtClean="0"/>
              <a:t>14-Oct-19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7FE9-01E8-47AE-B4BA-BF66092B1E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88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7335-F459-4991-95FC-BD5464C6899E}" type="datetimeFigureOut">
              <a:rPr lang="en-US" smtClean="0"/>
              <a:t>14-Oct-19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7FE9-01E8-47AE-B4BA-BF66092B1E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8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7335-F459-4991-95FC-BD5464C6899E}" type="datetimeFigureOut">
              <a:rPr lang="en-US" smtClean="0"/>
              <a:t>14-Oct-19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7FE9-01E8-47AE-B4BA-BF66092B1E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8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7335-F459-4991-95FC-BD5464C6899E}" type="datetimeFigureOut">
              <a:rPr lang="en-US" smtClean="0"/>
              <a:t>14-Oct-19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7FE9-01E8-47AE-B4BA-BF66092B1E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68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7335-F459-4991-95FC-BD5464C6899E}" type="datetimeFigureOut">
              <a:rPr lang="en-US" smtClean="0"/>
              <a:t>14-Oct-19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7FE9-01E8-47AE-B4BA-BF66092B1E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33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7335-F459-4991-95FC-BD5464C6899E}" type="datetimeFigureOut">
              <a:rPr lang="en-US" smtClean="0"/>
              <a:t>14-Oct-19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7FE9-01E8-47AE-B4BA-BF66092B1E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7335-F459-4991-95FC-BD5464C6899E}" type="datetimeFigureOut">
              <a:rPr lang="en-US" smtClean="0"/>
              <a:t>14-Oct-19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7FE9-01E8-47AE-B4BA-BF66092B1E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5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7335-F459-4991-95FC-BD5464C6899E}" type="datetimeFigureOut">
              <a:rPr lang="en-US" smtClean="0"/>
              <a:t>14-Oct-19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7FE9-01E8-47AE-B4BA-BF66092B1E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5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7335-F459-4991-95FC-BD5464C6899E}" type="datetimeFigureOut">
              <a:rPr lang="en-US" smtClean="0"/>
              <a:t>14-Oct-19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7FE9-01E8-47AE-B4BA-BF66092B1E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63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7335-F459-4991-95FC-BD5464C6899E}" type="datetimeFigureOut">
              <a:rPr lang="en-US" smtClean="0"/>
              <a:t>14-Oct-19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F7FE9-01E8-47AE-B4BA-BF66092B1E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58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C7335-F459-4991-95FC-BD5464C6899E}" type="datetimeFigureOut">
              <a:rPr lang="en-US" smtClean="0"/>
              <a:t>14-Oct-19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F7FE9-01E8-47AE-B4BA-BF66092B1E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97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controllerslab.com/" TargetMode="External"/><Relationship Id="rId2" Type="http://schemas.openxmlformats.org/officeDocument/2006/relationships/hyperlink" Target="http://www.circuitdigest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pantechsolutions.com/" TargetMode="External"/><Relationship Id="rId5" Type="http://schemas.openxmlformats.org/officeDocument/2006/relationships/hyperlink" Target="http://www.electronicsforu.com/" TargetMode="External"/><Relationship Id="rId4" Type="http://schemas.openxmlformats.org/officeDocument/2006/relationships/hyperlink" Target="http://www.electronicsshub.org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981199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/>
              <a:t>IOT BASED HOME AUTOMATION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600" y="2819400"/>
            <a:ext cx="5105400" cy="2362200"/>
          </a:xfrm>
        </p:spPr>
        <p:txBody>
          <a:bodyPr>
            <a:norm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BE19F04F001 TRUPTI DEORE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BE19FO4F005 RUSHIKESH GUNJAL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BE19F04F009 POOJA THORAT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8880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TECHNIQUE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6326" y="1600200"/>
            <a:ext cx="539134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71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1142999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9800"/>
            <a:ext cx="6400800" cy="4114800"/>
          </a:xfrm>
        </p:spPr>
        <p:txBody>
          <a:bodyPr>
            <a:normAutofit fontScale="775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Uses friendly system.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This system is highly reliable and efficient for the aged person and paralyzed person on the wheel chair who cannot reach the switch for the switching of on /off and controlling the device and are dependent on other this system has a wide scope development and modification.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Turning ON and OFF of home appliances are done by giving Voice Commands to Google Assistant simply using smartphone. Also, the temperature and humidity are displayed</a:t>
            </a:r>
          </a:p>
        </p:txBody>
      </p:sp>
    </p:spTree>
    <p:extLst>
      <p:ext uri="{BB962C8B-B14F-4D97-AF65-F5344CB8AC3E}">
        <p14:creationId xmlns:p14="http://schemas.microsoft.com/office/powerpoint/2010/main" val="3122248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667000"/>
            <a:ext cx="6400800" cy="1752600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itchFamily="34" charset="0"/>
              <a:buChar char="•"/>
            </a:pPr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Save Money</a:t>
            </a:r>
            <a:endParaRPr lang="en-US" sz="4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457200" indent="-4572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itchFamily="34" charset="0"/>
              <a:buChar char="•"/>
            </a:pPr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Saves Time</a:t>
            </a:r>
            <a:endParaRPr lang="en-US" sz="4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457200" indent="-4572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itchFamily="34" charset="0"/>
              <a:buChar char="•"/>
            </a:pPr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Convenience</a:t>
            </a:r>
            <a:endParaRPr lang="en-US" sz="4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457200" indent="-457200" algn="just">
              <a:lnSpc>
                <a:spcPct val="115000"/>
              </a:lnSpc>
              <a:buFont typeface="Arial" pitchFamily="34" charset="0"/>
              <a:buChar char="•"/>
            </a:pPr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Safety</a:t>
            </a:r>
            <a:endParaRPr lang="en-US" sz="4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Times New Roman"/>
              <a:cs typeface="Calibri" panose="020F0502020204030204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8984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772400" cy="147002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362200"/>
            <a:ext cx="6781800" cy="2971800"/>
          </a:xfrm>
        </p:spPr>
        <p:txBody>
          <a:bodyPr>
            <a:normAutofit/>
          </a:bodyPr>
          <a:lstStyle/>
          <a:p>
            <a:pPr marL="457200" lvl="0" indent="-457200" algn="l">
              <a:buFont typeface="Arial" pitchFamily="34" charset="0"/>
              <a:buChar char="•"/>
            </a:pP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www.circuitdigest.com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l">
              <a:buFont typeface="Arial" pitchFamily="34" charset="0"/>
              <a:buChar char="•"/>
            </a:pP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www.microcontrollerslab.com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l">
              <a:buFont typeface="Arial" pitchFamily="34" charset="0"/>
              <a:buChar char="•"/>
            </a:pP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www.electronicsshub.org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l">
              <a:buFont typeface="Arial" pitchFamily="34" charset="0"/>
              <a:buChar char="•"/>
            </a:pP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www.electronicsforu.com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l">
              <a:buFont typeface="Arial" pitchFamily="34" charset="0"/>
              <a:buChar char="•"/>
            </a:pPr>
            <a:r>
              <a:rPr lang="en-US" u="sng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www.pantechsolutions.com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latin typeface="Chiller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613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8759"/>
            <a:ext cx="8305800" cy="426602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many GPIO pins of ESP8266 Node MCU is still unused.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instructions sent in an SMS from a cellular phone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More devices can be simulated and timer could be set for automatic operation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Artificial Intelligence, high speed internet smart phones and remote access to the housing system will lead to convenience and safety of house by security concerns will also arise.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Proper use and development in this field will fulfill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requirement and make our lives easy….!!!</a:t>
            </a:r>
          </a:p>
        </p:txBody>
      </p:sp>
    </p:spTree>
    <p:extLst>
      <p:ext uri="{BB962C8B-B14F-4D97-AF65-F5344CB8AC3E}">
        <p14:creationId xmlns:p14="http://schemas.microsoft.com/office/powerpoint/2010/main" val="2685523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Picture Gallery</a:t>
            </a:r>
          </a:p>
        </p:txBody>
      </p:sp>
      <p:pic>
        <p:nvPicPr>
          <p:cNvPr id="6" name="Content Placeholder 5"/>
          <p:cNvPicPr>
            <a:picLocks noGrp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7638"/>
            <a:ext cx="4114800" cy="2725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9600" y="4207849"/>
            <a:ext cx="4038600" cy="2465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152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018F7-776E-45BC-AB7B-3561D478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E0568-FF24-4448-B49C-51EFE707C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Features of home automation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System hardware block diagram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Methodology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Working technique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Advantages and Application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Future scope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Picture gallery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83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620000" cy="10668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371600"/>
            <a:ext cx="8001000" cy="5181600"/>
          </a:xfrm>
        </p:spPr>
        <p:txBody>
          <a:bodyPr>
            <a:no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 Home automation is also named as domestics or Smart home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 It involves the control and automation of lighting, heating, ventilation, air conditioning and security, as well as home appliances. Wi-Fi is often used for remote monitoring and control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We can decrease the electricity gross electricity wasted electricity year by turning off our home appliances when not in use 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So, any small device/technology that would help them switch their lights on or off, or play their favorite music </a:t>
            </a:r>
            <a:r>
              <a:rPr lang="en-US" sz="2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Hence, the need for finding an inexpensive and smart assistant for normal families keeps growing.  </a:t>
            </a:r>
          </a:p>
          <a:p>
            <a:pPr marL="457200" indent="-457200" algn="l">
              <a:buFont typeface="Wingdings" pitchFamily="2" charset="2"/>
              <a:buChar char="§"/>
            </a:pP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Font typeface="Wingdings" pitchFamily="2" charset="2"/>
              <a:buChar char="§"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19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609600"/>
            <a:ext cx="7772400" cy="147002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 OF HOME AUTOMATION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6400800" cy="2895600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b="1" i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Reduced Installation costs 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b="1" i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Internet Connectivity 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b="1" i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Scalable and Expandable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b="1" i="1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Security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45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 fontScale="90000"/>
          </a:bodyPr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Hardware Block Diagram: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9942" y="1784265"/>
            <a:ext cx="5944115" cy="4157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307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 fontScale="90000"/>
          </a:bodyPr>
          <a:lstStyle/>
          <a:p>
            <a:r>
              <a:rPr lang="en-US" b="1" i="1" dirty="0"/>
              <a:t>Block diagram: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9785" y="2462811"/>
            <a:ext cx="5944430" cy="28007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876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METHEDOLOGY OF NODE MSU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870337" y="1600200"/>
            <a:ext cx="5403326" cy="4525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1233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SPECIFICATION OF NODE MCU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Voltage:3.3V. 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Wi-Fi Direct (P2P), soft-AP. 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Current consumption: 10uA~170mA. 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Flash memory attachable: 16MB max (512K normal). 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Integrated TCP/IP protocol stack. 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Processor: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Tensilica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 L106 32-bit. 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Processor speed: 80~160MHz. 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RAM: 32K + 80K. 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GPIOs: 17 (multiplexed with other functions). 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Analog to Digital: 1 input with 1024 step resolution. 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+19.5dBm output power in 802.11b mode 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802.11 support: b/g/n. 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Maximum concurrent TCP connections: 5. </a:t>
            </a:r>
          </a:p>
          <a:p>
            <a:pPr lvl="1" algn="just">
              <a:lnSpc>
                <a:spcPct val="115000"/>
              </a:lnSpc>
              <a:spcBef>
                <a:spcPts val="0"/>
              </a:spcBef>
              <a:buFont typeface="Calibri"/>
              <a:buChar char="•"/>
            </a:pP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lvl="1">
              <a:lnSpc>
                <a:spcPct val="115000"/>
              </a:lnSpc>
              <a:spcBef>
                <a:spcPts val="0"/>
              </a:spcBef>
              <a:buFont typeface="Calibri"/>
              <a:buChar char="•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lvl="0"/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934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"/>
            <a:ext cx="7772400" cy="1470025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/>
          <a:p>
            <a:pPr fontAlgn="base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 OF BLYNK APP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71600"/>
            <a:ext cx="6400800" cy="5105400"/>
          </a:xfrm>
        </p:spPr>
        <p:txBody>
          <a:bodyPr>
            <a:normAutofit fontScale="70000" lnSpcReduction="20000"/>
          </a:bodyPr>
          <a:lstStyle/>
          <a:p>
            <a:pPr marL="342900" marR="0" lvl="0" indent="-34290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Similar API &amp; UI for all supported hardware &amp; devices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342900" marR="0" lvl="0" indent="-34290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Connection to the cloud using: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742950" marR="0" lvl="1" indent="-28575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Wi-Fi</a:t>
            </a:r>
            <a:endParaRPr lang="en-US" sz="2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742950" marR="0" lvl="1" indent="-28575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Bluetooth and BLE</a:t>
            </a:r>
          </a:p>
          <a:p>
            <a:pPr marL="742950" marR="0" lvl="1" indent="-28575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Ethernet</a:t>
            </a:r>
            <a:endParaRPr lang="en-US" sz="2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742950" marR="0" lvl="1" indent="-28575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/>
              <a:buChar char="o"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USB (Serial)</a:t>
            </a:r>
            <a:endParaRPr lang="en-US" sz="2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342900" marR="0" lvl="0" indent="-34290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GSM Set of easy-to-use Widgets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342900" marR="0" lvl="0" indent="-34290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Direct pin manipulation with no code writing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342900" marR="0" lvl="0" indent="-34290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Easy to integrate and add new functionality using virtual pins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342900" marR="0" lvl="0" indent="-34290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History data monitoring via Super Chart widget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342900" marR="0" lvl="0" indent="-34290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Device-to-Device communication using Bridge Widget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342900" marR="0" lvl="0" indent="-34290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Sending emails, tweets, push notifications, etc.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742950" marR="0" lvl="1" indent="-28575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/>
              <a:buChar char="o"/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R="0" lvl="1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R="0" lvl="1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742950" marR="0" lvl="1" indent="-28575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/>
              <a:buChar char="o"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742950" marR="0" lvl="1" indent="-28575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/>
              <a:buChar char="o"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742950" marR="0" lvl="1" indent="-285750" algn="just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/>
              <a:buChar char="o"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135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6168</TotalTime>
  <Words>549</Words>
  <Application>Microsoft Office PowerPoint</Application>
  <PresentationFormat>On-screen Show (4:3)</PresentationFormat>
  <Paragraphs>87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Chiller</vt:lpstr>
      <vt:lpstr>Courier New</vt:lpstr>
      <vt:lpstr>Symbol</vt:lpstr>
      <vt:lpstr>Times New Roman</vt:lpstr>
      <vt:lpstr>Wingdings</vt:lpstr>
      <vt:lpstr>Office Theme</vt:lpstr>
      <vt:lpstr>IOT BASED HOME AUTOMATION SYSTEM</vt:lpstr>
      <vt:lpstr>Contents</vt:lpstr>
      <vt:lpstr>INTRODUCTION</vt:lpstr>
      <vt:lpstr>FEATURES OF HOME AUTOMATION SYSTEM</vt:lpstr>
      <vt:lpstr>System Hardware Block Diagram: </vt:lpstr>
      <vt:lpstr>Block diagram: </vt:lpstr>
      <vt:lpstr>METHEDOLOGY OF NODE MSU</vt:lpstr>
      <vt:lpstr>SPECIFICATION OF NODE MCU</vt:lpstr>
      <vt:lpstr>FEATURES OF BLYNK APP</vt:lpstr>
      <vt:lpstr>WORKING TECHNIQUE</vt:lpstr>
      <vt:lpstr>CONCLUSION</vt:lpstr>
      <vt:lpstr>ADVANTAGES</vt:lpstr>
      <vt:lpstr>REFERENCE</vt:lpstr>
      <vt:lpstr>FUTURE SCOPE</vt:lpstr>
      <vt:lpstr>Picture Gallery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</dc:creator>
  <cp:lastModifiedBy>Rushikesh Gunjal</cp:lastModifiedBy>
  <cp:revision>29</cp:revision>
  <dcterms:created xsi:type="dcterms:W3CDTF">2019-10-13T07:00:39Z</dcterms:created>
  <dcterms:modified xsi:type="dcterms:W3CDTF">2019-10-18T09:29:53Z</dcterms:modified>
</cp:coreProperties>
</file>