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2" r:id="rId9"/>
    <p:sldId id="264" r:id="rId10"/>
    <p:sldId id="271" r:id="rId11"/>
    <p:sldId id="267" r:id="rId12"/>
    <p:sldId id="268" r:id="rId13"/>
    <p:sldId id="269" r:id="rId14"/>
    <p:sldId id="265" r:id="rId15"/>
    <p:sldId id="272"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C" userId="f4800d7691f7a14e" providerId="LiveId" clId="{C8357DDE-AE75-40A8-B860-56125838E452}"/>
    <pc:docChg chg="undo custSel addSld delSld modSld sldOrd">
      <pc:chgData name="KARTHIK C" userId="f4800d7691f7a14e" providerId="LiveId" clId="{C8357DDE-AE75-40A8-B860-56125838E452}" dt="2025-04-07T02:21:49.421" v="2261" actId="20577"/>
      <pc:docMkLst>
        <pc:docMk/>
      </pc:docMkLst>
      <pc:sldChg chg="addSp delSp modSp mod setBg modAnim">
        <pc:chgData name="KARTHIK C" userId="f4800d7691f7a14e" providerId="LiveId" clId="{C8357DDE-AE75-40A8-B860-56125838E452}" dt="2025-04-07T02:18:56.280" v="2259" actId="20577"/>
        <pc:sldMkLst>
          <pc:docMk/>
          <pc:sldMk cId="3996055590" sldId="256"/>
        </pc:sldMkLst>
        <pc:spChg chg="del mod">
          <ac:chgData name="KARTHIK C" userId="f4800d7691f7a14e" providerId="LiveId" clId="{C8357DDE-AE75-40A8-B860-56125838E452}" dt="2025-04-06T08:26:46.944" v="2008" actId="478"/>
          <ac:spMkLst>
            <pc:docMk/>
            <pc:sldMk cId="3996055590" sldId="256"/>
            <ac:spMk id="2" creationId="{EB00808B-2B04-4D76-BA5D-F1DC6C41FE0A}"/>
          </ac:spMkLst>
        </pc:spChg>
        <pc:spChg chg="del mod">
          <ac:chgData name="KARTHIK C" userId="f4800d7691f7a14e" providerId="LiveId" clId="{C8357DDE-AE75-40A8-B860-56125838E452}" dt="2025-04-06T07:19:43.081" v="1779" actId="478"/>
          <ac:spMkLst>
            <pc:docMk/>
            <pc:sldMk cId="3996055590" sldId="256"/>
            <ac:spMk id="3" creationId="{27533EA3-4AD8-D2BE-0813-1E4A15A397C1}"/>
          </ac:spMkLst>
        </pc:spChg>
        <pc:spChg chg="add del mod">
          <ac:chgData name="KARTHIK C" userId="f4800d7691f7a14e" providerId="LiveId" clId="{C8357DDE-AE75-40A8-B860-56125838E452}" dt="2025-04-06T07:19:46.890" v="1780" actId="478"/>
          <ac:spMkLst>
            <pc:docMk/>
            <pc:sldMk cId="3996055590" sldId="256"/>
            <ac:spMk id="5" creationId="{691603D1-4883-A497-3CEB-7593CBF8729A}"/>
          </ac:spMkLst>
        </pc:spChg>
        <pc:spChg chg="mod">
          <ac:chgData name="KARTHIK C" userId="f4800d7691f7a14e" providerId="LiveId" clId="{C8357DDE-AE75-40A8-B860-56125838E452}" dt="2025-04-06T08:27:09.077" v="2014" actId="1076"/>
          <ac:spMkLst>
            <pc:docMk/>
            <pc:sldMk cId="3996055590" sldId="256"/>
            <ac:spMk id="8" creationId="{21C14564-2B36-727B-F3E9-E00D6016431C}"/>
          </ac:spMkLst>
        </pc:spChg>
        <pc:spChg chg="add del mod">
          <ac:chgData name="KARTHIK C" userId="f4800d7691f7a14e" providerId="LiveId" clId="{C8357DDE-AE75-40A8-B860-56125838E452}" dt="2025-04-06T08:26:51.198" v="2010" actId="478"/>
          <ac:spMkLst>
            <pc:docMk/>
            <pc:sldMk cId="3996055590" sldId="256"/>
            <ac:spMk id="9" creationId="{6C9A9F18-5208-94F6-0228-DBF4E22383E1}"/>
          </ac:spMkLst>
        </pc:spChg>
        <pc:spChg chg="del mod">
          <ac:chgData name="KARTHIK C" userId="f4800d7691f7a14e" providerId="LiveId" clId="{C8357DDE-AE75-40A8-B860-56125838E452}" dt="2025-04-06T08:26:44.740" v="2007" actId="478"/>
          <ac:spMkLst>
            <pc:docMk/>
            <pc:sldMk cId="3996055590" sldId="256"/>
            <ac:spMk id="10" creationId="{6ADB2042-4F41-7A86-34F4-58DD69F075FF}"/>
          </ac:spMkLst>
        </pc:spChg>
        <pc:spChg chg="add mod">
          <ac:chgData name="KARTHIK C" userId="f4800d7691f7a14e" providerId="LiveId" clId="{C8357DDE-AE75-40A8-B860-56125838E452}" dt="2025-04-07T02:18:56.280" v="2259" actId="20577"/>
          <ac:spMkLst>
            <pc:docMk/>
            <pc:sldMk cId="3996055590" sldId="256"/>
            <ac:spMk id="11" creationId="{BFD9D326-4D7A-8AB5-FAB7-4998C14A801F}"/>
          </ac:spMkLst>
        </pc:spChg>
        <pc:spChg chg="del mod">
          <ac:chgData name="KARTHIK C" userId="f4800d7691f7a14e" providerId="LiveId" clId="{C8357DDE-AE75-40A8-B860-56125838E452}" dt="2025-04-06T07:15:31.104" v="1758"/>
          <ac:spMkLst>
            <pc:docMk/>
            <pc:sldMk cId="3996055590" sldId="256"/>
            <ac:spMk id="12" creationId="{5EF4A1CE-A3DC-5A78-5EC5-7A7D5C0F48CD}"/>
          </ac:spMkLst>
        </pc:spChg>
        <pc:spChg chg="del mod">
          <ac:chgData name="KARTHIK C" userId="f4800d7691f7a14e" providerId="LiveId" clId="{C8357DDE-AE75-40A8-B860-56125838E452}" dt="2025-04-06T07:14:48.339" v="1745" actId="478"/>
          <ac:spMkLst>
            <pc:docMk/>
            <pc:sldMk cId="3996055590" sldId="256"/>
            <ac:spMk id="16" creationId="{3C34DDA4-5FA2-99AB-DF38-27B3C12E04AB}"/>
          </ac:spMkLst>
        </pc:spChg>
        <pc:spChg chg="del mod">
          <ac:chgData name="KARTHIK C" userId="f4800d7691f7a14e" providerId="LiveId" clId="{C8357DDE-AE75-40A8-B860-56125838E452}" dt="2025-04-06T07:14:47.468" v="1744" actId="478"/>
          <ac:spMkLst>
            <pc:docMk/>
            <pc:sldMk cId="3996055590" sldId="256"/>
            <ac:spMk id="18" creationId="{CD470B04-84BE-927E-ADFA-EF6C149E1CBD}"/>
          </ac:spMkLst>
        </pc:spChg>
        <pc:picChg chg="mod">
          <ac:chgData name="KARTHIK C" userId="f4800d7691f7a14e" providerId="LiveId" clId="{C8357DDE-AE75-40A8-B860-56125838E452}" dt="2025-04-06T07:37:43.356" v="1878" actId="1076"/>
          <ac:picMkLst>
            <pc:docMk/>
            <pc:sldMk cId="3996055590" sldId="256"/>
            <ac:picMk id="6" creationId="{CF2E4510-291E-E561-C4EF-3C43D08CC679}"/>
          </ac:picMkLst>
        </pc:picChg>
      </pc:sldChg>
      <pc:sldChg chg="modSp mod">
        <pc:chgData name="KARTHIK C" userId="f4800d7691f7a14e" providerId="LiveId" clId="{C8357DDE-AE75-40A8-B860-56125838E452}" dt="2025-04-06T12:32:35.572" v="2115" actId="1076"/>
        <pc:sldMkLst>
          <pc:docMk/>
          <pc:sldMk cId="265177931" sldId="257"/>
        </pc:sldMkLst>
        <pc:spChg chg="mod">
          <ac:chgData name="KARTHIK C" userId="f4800d7691f7a14e" providerId="LiveId" clId="{C8357DDE-AE75-40A8-B860-56125838E452}" dt="2025-04-06T12:32:32.134" v="2114" actId="1076"/>
          <ac:spMkLst>
            <pc:docMk/>
            <pc:sldMk cId="265177931" sldId="257"/>
            <ac:spMk id="3" creationId="{87C338A5-B3EE-1331-5271-5CB57A064C32}"/>
          </ac:spMkLst>
        </pc:spChg>
        <pc:spChg chg="mod">
          <ac:chgData name="KARTHIK C" userId="f4800d7691f7a14e" providerId="LiveId" clId="{C8357DDE-AE75-40A8-B860-56125838E452}" dt="2025-04-06T12:32:35.572" v="2115" actId="1076"/>
          <ac:spMkLst>
            <pc:docMk/>
            <pc:sldMk cId="265177931" sldId="257"/>
            <ac:spMk id="7" creationId="{9E040881-3011-490F-B353-2A1A79E8A583}"/>
          </ac:spMkLst>
        </pc:spChg>
      </pc:sldChg>
      <pc:sldChg chg="modSp mod">
        <pc:chgData name="KARTHIK C" userId="f4800d7691f7a14e" providerId="LiveId" clId="{C8357DDE-AE75-40A8-B860-56125838E452}" dt="2025-04-07T01:10:52.051" v="2188" actId="123"/>
        <pc:sldMkLst>
          <pc:docMk/>
          <pc:sldMk cId="3892148564" sldId="258"/>
        </pc:sldMkLst>
        <pc:spChg chg="mod">
          <ac:chgData name="KARTHIK C" userId="f4800d7691f7a14e" providerId="LiveId" clId="{C8357DDE-AE75-40A8-B860-56125838E452}" dt="2025-04-05T02:14:56.934" v="760"/>
          <ac:spMkLst>
            <pc:docMk/>
            <pc:sldMk cId="3892148564" sldId="258"/>
            <ac:spMk id="3" creationId="{9B5313AF-E01B-CD28-1ADC-916D7CA9E5BA}"/>
          </ac:spMkLst>
        </pc:spChg>
        <pc:spChg chg="mod">
          <ac:chgData name="KARTHIK C" userId="f4800d7691f7a14e" providerId="LiveId" clId="{C8357DDE-AE75-40A8-B860-56125838E452}" dt="2025-04-07T01:09:34.753" v="2179" actId="1076"/>
          <ac:spMkLst>
            <pc:docMk/>
            <pc:sldMk cId="3892148564" sldId="258"/>
            <ac:spMk id="5" creationId="{DB2C1FFC-77D9-3205-E30C-373CECDC06C2}"/>
          </ac:spMkLst>
        </pc:spChg>
        <pc:spChg chg="mod">
          <ac:chgData name="KARTHIK C" userId="f4800d7691f7a14e" providerId="LiveId" clId="{C8357DDE-AE75-40A8-B860-56125838E452}" dt="2025-04-07T01:10:52.051" v="2188" actId="123"/>
          <ac:spMkLst>
            <pc:docMk/>
            <pc:sldMk cId="3892148564" sldId="258"/>
            <ac:spMk id="7" creationId="{42D9FB82-B1C7-0888-41A9-D8E2443591B5}"/>
          </ac:spMkLst>
        </pc:spChg>
      </pc:sldChg>
      <pc:sldChg chg="modSp mod ord">
        <pc:chgData name="KARTHIK C" userId="f4800d7691f7a14e" providerId="LiveId" clId="{C8357DDE-AE75-40A8-B860-56125838E452}" dt="2025-04-07T01:11:08.095" v="2190" actId="14100"/>
        <pc:sldMkLst>
          <pc:docMk/>
          <pc:sldMk cId="2010070540" sldId="259"/>
        </pc:sldMkLst>
        <pc:spChg chg="mod">
          <ac:chgData name="KARTHIK C" userId="f4800d7691f7a14e" providerId="LiveId" clId="{C8357DDE-AE75-40A8-B860-56125838E452}" dt="2025-04-06T09:10:17.540" v="2022" actId="2711"/>
          <ac:spMkLst>
            <pc:docMk/>
            <pc:sldMk cId="2010070540" sldId="259"/>
            <ac:spMk id="5" creationId="{4FA20F80-49B7-E15F-854E-6DC6325C8949}"/>
          </ac:spMkLst>
        </pc:spChg>
        <pc:spChg chg="mod">
          <ac:chgData name="KARTHIK C" userId="f4800d7691f7a14e" providerId="LiveId" clId="{C8357DDE-AE75-40A8-B860-56125838E452}" dt="2025-04-07T01:11:08.095" v="2190" actId="14100"/>
          <ac:spMkLst>
            <pc:docMk/>
            <pc:sldMk cId="2010070540" sldId="259"/>
            <ac:spMk id="7" creationId="{0A5A0D33-548D-F0A0-C3C1-9DD632D1B46E}"/>
          </ac:spMkLst>
        </pc:spChg>
      </pc:sldChg>
      <pc:sldChg chg="modSp mod ord">
        <pc:chgData name="KARTHIK C" userId="f4800d7691f7a14e" providerId="LiveId" clId="{C8357DDE-AE75-40A8-B860-56125838E452}" dt="2025-04-07T02:21:49.421" v="2261" actId="20577"/>
        <pc:sldMkLst>
          <pc:docMk/>
          <pc:sldMk cId="598102345" sldId="260"/>
        </pc:sldMkLst>
        <pc:spChg chg="mod">
          <ac:chgData name="KARTHIK C" userId="f4800d7691f7a14e" providerId="LiveId" clId="{C8357DDE-AE75-40A8-B860-56125838E452}" dt="2025-04-07T01:10:46.418" v="2187" actId="1076"/>
          <ac:spMkLst>
            <pc:docMk/>
            <pc:sldMk cId="598102345" sldId="260"/>
            <ac:spMk id="3" creationId="{7C51BADC-A203-AE24-AEDC-C9BDC936FE8D}"/>
          </ac:spMkLst>
        </pc:spChg>
        <pc:spChg chg="mod">
          <ac:chgData name="KARTHIK C" userId="f4800d7691f7a14e" providerId="LiveId" clId="{C8357DDE-AE75-40A8-B860-56125838E452}" dt="2025-04-07T01:10:41.938" v="2186" actId="1076"/>
          <ac:spMkLst>
            <pc:docMk/>
            <pc:sldMk cId="598102345" sldId="260"/>
            <ac:spMk id="5" creationId="{19C26E15-0999-B244-4853-16DD38711388}"/>
          </ac:spMkLst>
        </pc:spChg>
        <pc:spChg chg="mod">
          <ac:chgData name="KARTHIK C" userId="f4800d7691f7a14e" providerId="LiveId" clId="{C8357DDE-AE75-40A8-B860-56125838E452}" dt="2025-04-07T02:21:49.421" v="2261" actId="20577"/>
          <ac:spMkLst>
            <pc:docMk/>
            <pc:sldMk cId="598102345" sldId="260"/>
            <ac:spMk id="7" creationId="{2770E717-E9B6-878A-58B2-DE9D40D6B553}"/>
          </ac:spMkLst>
        </pc:spChg>
      </pc:sldChg>
      <pc:sldChg chg="modSp mod ord">
        <pc:chgData name="KARTHIK C" userId="f4800d7691f7a14e" providerId="LiveId" clId="{C8357DDE-AE75-40A8-B860-56125838E452}" dt="2025-04-07T01:18:14.208" v="2220" actId="123"/>
        <pc:sldMkLst>
          <pc:docMk/>
          <pc:sldMk cId="4073373791" sldId="261"/>
        </pc:sldMkLst>
        <pc:spChg chg="mod">
          <ac:chgData name="KARTHIK C" userId="f4800d7691f7a14e" providerId="LiveId" clId="{C8357DDE-AE75-40A8-B860-56125838E452}" dt="2025-04-06T09:12:10.580" v="2048" actId="1076"/>
          <ac:spMkLst>
            <pc:docMk/>
            <pc:sldMk cId="4073373791" sldId="261"/>
            <ac:spMk id="3" creationId="{A081FDB7-71AD-560E-5E57-A7BA9FCAB735}"/>
          </ac:spMkLst>
        </pc:spChg>
        <pc:spChg chg="mod">
          <ac:chgData name="KARTHIK C" userId="f4800d7691f7a14e" providerId="LiveId" clId="{C8357DDE-AE75-40A8-B860-56125838E452}" dt="2025-04-07T01:18:14.208" v="2220" actId="123"/>
          <ac:spMkLst>
            <pc:docMk/>
            <pc:sldMk cId="4073373791" sldId="261"/>
            <ac:spMk id="5" creationId="{F47B7A58-9832-A787-5404-CAB3C5EF7839}"/>
          </ac:spMkLst>
        </pc:spChg>
      </pc:sldChg>
      <pc:sldChg chg="modSp mod">
        <pc:chgData name="KARTHIK C" userId="f4800d7691f7a14e" providerId="LiveId" clId="{C8357DDE-AE75-40A8-B860-56125838E452}" dt="2025-04-07T01:18:37.504" v="2223" actId="123"/>
        <pc:sldMkLst>
          <pc:docMk/>
          <pc:sldMk cId="1241172964" sldId="262"/>
        </pc:sldMkLst>
        <pc:spChg chg="mod">
          <ac:chgData name="KARTHIK C" userId="f4800d7691f7a14e" providerId="LiveId" clId="{C8357DDE-AE75-40A8-B860-56125838E452}" dt="2025-04-05T02:14:05.142" v="754"/>
          <ac:spMkLst>
            <pc:docMk/>
            <pc:sldMk cId="1241172964" sldId="262"/>
            <ac:spMk id="3" creationId="{08E8D233-2F83-CD5F-9C04-CFFD025B4BE4}"/>
          </ac:spMkLst>
        </pc:spChg>
        <pc:spChg chg="mod">
          <ac:chgData name="KARTHIK C" userId="f4800d7691f7a14e" providerId="LiveId" clId="{C8357DDE-AE75-40A8-B860-56125838E452}" dt="2025-04-07T01:18:37.504" v="2223" actId="123"/>
          <ac:spMkLst>
            <pc:docMk/>
            <pc:sldMk cId="1241172964" sldId="262"/>
            <ac:spMk id="5" creationId="{BBC348FE-3515-9D1C-C24B-45D97A76355B}"/>
          </ac:spMkLst>
        </pc:spChg>
      </pc:sldChg>
      <pc:sldChg chg="modSp mod">
        <pc:chgData name="KARTHIK C" userId="f4800d7691f7a14e" providerId="LiveId" clId="{C8357DDE-AE75-40A8-B860-56125838E452}" dt="2025-04-07T01:18:25.536" v="2221" actId="123"/>
        <pc:sldMkLst>
          <pc:docMk/>
          <pc:sldMk cId="1344076030" sldId="263"/>
        </pc:sldMkLst>
        <pc:spChg chg="mod">
          <ac:chgData name="KARTHIK C" userId="f4800d7691f7a14e" providerId="LiveId" clId="{C8357DDE-AE75-40A8-B860-56125838E452}" dt="2025-04-05T02:13:58.462" v="753"/>
          <ac:spMkLst>
            <pc:docMk/>
            <pc:sldMk cId="1344076030" sldId="263"/>
            <ac:spMk id="3" creationId="{6B2CA261-7D9D-5B86-28F7-94CDE36B0311}"/>
          </ac:spMkLst>
        </pc:spChg>
        <pc:spChg chg="mod">
          <ac:chgData name="KARTHIK C" userId="f4800d7691f7a14e" providerId="LiveId" clId="{C8357DDE-AE75-40A8-B860-56125838E452}" dt="2025-04-07T01:18:25.536" v="2221" actId="123"/>
          <ac:spMkLst>
            <pc:docMk/>
            <pc:sldMk cId="1344076030" sldId="263"/>
            <ac:spMk id="5" creationId="{34CB4539-16CF-21B1-89BC-DE4799336F62}"/>
          </ac:spMkLst>
        </pc:spChg>
      </pc:sldChg>
      <pc:sldChg chg="addSp delSp modSp new mod">
        <pc:chgData name="KARTHIK C" userId="f4800d7691f7a14e" providerId="LiveId" clId="{C8357DDE-AE75-40A8-B860-56125838E452}" dt="2025-04-07T01:44:36.705" v="2236" actId="20577"/>
        <pc:sldMkLst>
          <pc:docMk/>
          <pc:sldMk cId="2653080451" sldId="264"/>
        </pc:sldMkLst>
        <pc:spChg chg="add mod">
          <ac:chgData name="KARTHIK C" userId="f4800d7691f7a14e" providerId="LiveId" clId="{C8357DDE-AE75-40A8-B860-56125838E452}" dt="2025-04-07T01:44:36.705" v="2236" actId="20577"/>
          <ac:spMkLst>
            <pc:docMk/>
            <pc:sldMk cId="2653080451" sldId="264"/>
            <ac:spMk id="3" creationId="{26382ADE-943C-64AE-117F-C205E706EEC4}"/>
          </ac:spMkLst>
        </pc:spChg>
        <pc:spChg chg="add mod">
          <ac:chgData name="KARTHIK C" userId="f4800d7691f7a14e" providerId="LiveId" clId="{C8357DDE-AE75-40A8-B860-56125838E452}" dt="2025-04-05T05:45:29.954" v="1601" actId="1076"/>
          <ac:spMkLst>
            <pc:docMk/>
            <pc:sldMk cId="2653080451" sldId="264"/>
            <ac:spMk id="5" creationId="{E1AF097F-E5ED-521B-C5AD-5EAC2A930BD5}"/>
          </ac:spMkLst>
        </pc:spChg>
        <pc:spChg chg="add mod">
          <ac:chgData name="KARTHIK C" userId="f4800d7691f7a14e" providerId="LiveId" clId="{C8357DDE-AE75-40A8-B860-56125838E452}" dt="2025-04-05T05:54:32.017" v="1646" actId="1076"/>
          <ac:spMkLst>
            <pc:docMk/>
            <pc:sldMk cId="2653080451" sldId="264"/>
            <ac:spMk id="7" creationId="{F302FDF0-4B97-49E5-C836-39C70F5A7C47}"/>
          </ac:spMkLst>
        </pc:spChg>
        <pc:picChg chg="add mod">
          <ac:chgData name="KARTHIK C" userId="f4800d7691f7a14e" providerId="LiveId" clId="{C8357DDE-AE75-40A8-B860-56125838E452}" dt="2025-04-05T05:56:17.897" v="1655" actId="1076"/>
          <ac:picMkLst>
            <pc:docMk/>
            <pc:sldMk cId="2653080451" sldId="264"/>
            <ac:picMk id="6" creationId="{40FD02C2-081B-166D-2159-69A27A66EDB2}"/>
          </ac:picMkLst>
        </pc:picChg>
      </pc:sldChg>
      <pc:sldChg chg="addSp delSp modSp new mod">
        <pc:chgData name="KARTHIK C" userId="f4800d7691f7a14e" providerId="LiveId" clId="{C8357DDE-AE75-40A8-B860-56125838E452}" dt="2025-04-06T08:24:32.538" v="1988" actId="20577"/>
        <pc:sldMkLst>
          <pc:docMk/>
          <pc:sldMk cId="2708349863" sldId="265"/>
        </pc:sldMkLst>
        <pc:spChg chg="add mod">
          <ac:chgData name="KARTHIK C" userId="f4800d7691f7a14e" providerId="LiveId" clId="{C8357DDE-AE75-40A8-B860-56125838E452}" dt="2025-04-06T07:32:52.684" v="1826" actId="1076"/>
          <ac:spMkLst>
            <pc:docMk/>
            <pc:sldMk cId="2708349863" sldId="265"/>
            <ac:spMk id="3" creationId="{92DDDDA4-BCEC-C73A-B219-5AD06A7BCCC4}"/>
          </ac:spMkLst>
        </pc:spChg>
        <pc:spChg chg="add mod">
          <ac:chgData name="KARTHIK C" userId="f4800d7691f7a14e" providerId="LiveId" clId="{C8357DDE-AE75-40A8-B860-56125838E452}" dt="2025-04-06T08:24:32.538" v="1988" actId="20577"/>
          <ac:spMkLst>
            <pc:docMk/>
            <pc:sldMk cId="2708349863" sldId="265"/>
            <ac:spMk id="4" creationId="{87AE34D6-ECB1-F9EA-F3D1-A39C9EA51CD1}"/>
          </ac:spMkLst>
        </pc:spChg>
        <pc:spChg chg="add del mod">
          <ac:chgData name="KARTHIK C" userId="f4800d7691f7a14e" providerId="LiveId" clId="{C8357DDE-AE75-40A8-B860-56125838E452}" dt="2025-04-06T07:09:56.679" v="1714"/>
          <ac:spMkLst>
            <pc:docMk/>
            <pc:sldMk cId="2708349863" sldId="265"/>
            <ac:spMk id="6" creationId="{A7FC49D6-5834-0970-13BD-AE383523434B}"/>
          </ac:spMkLst>
        </pc:spChg>
        <pc:spChg chg="add del mod">
          <ac:chgData name="KARTHIK C" userId="f4800d7691f7a14e" providerId="LiveId" clId="{C8357DDE-AE75-40A8-B860-56125838E452}" dt="2025-04-06T08:19:10.292" v="1971"/>
          <ac:spMkLst>
            <pc:docMk/>
            <pc:sldMk cId="2708349863" sldId="265"/>
            <ac:spMk id="7" creationId="{EE6C201B-0DBE-EFE0-57CB-6463B2026C91}"/>
          </ac:spMkLst>
        </pc:spChg>
      </pc:sldChg>
      <pc:sldChg chg="addSp delSp modSp new mod">
        <pc:chgData name="KARTHIK C" userId="f4800d7691f7a14e" providerId="LiveId" clId="{C8357DDE-AE75-40A8-B860-56125838E452}" dt="2025-04-05T02:41:08.321" v="1478" actId="1076"/>
        <pc:sldMkLst>
          <pc:docMk/>
          <pc:sldMk cId="4226353514" sldId="266"/>
        </pc:sldMkLst>
        <pc:spChg chg="mod">
          <ac:chgData name="KARTHIK C" userId="f4800d7691f7a14e" providerId="LiveId" clId="{C8357DDE-AE75-40A8-B860-56125838E452}" dt="2025-04-04T18:59:05.410" v="688" actId="1076"/>
          <ac:spMkLst>
            <pc:docMk/>
            <pc:sldMk cId="4226353514" sldId="266"/>
            <ac:spMk id="2" creationId="{17CFC227-8DE2-3B72-6F66-197DE907583A}"/>
          </ac:spMkLst>
        </pc:spChg>
        <pc:picChg chg="add mod">
          <ac:chgData name="KARTHIK C" userId="f4800d7691f7a14e" providerId="LiveId" clId="{C8357DDE-AE75-40A8-B860-56125838E452}" dt="2025-04-05T02:41:08.321" v="1478" actId="1076"/>
          <ac:picMkLst>
            <pc:docMk/>
            <pc:sldMk cId="4226353514" sldId="266"/>
            <ac:picMk id="4" creationId="{10397ABE-0F17-326A-D5F0-34D020D46DAA}"/>
          </ac:picMkLst>
        </pc:picChg>
      </pc:sldChg>
      <pc:sldChg chg="addSp delSp modSp new mod">
        <pc:chgData name="KARTHIK C" userId="f4800d7691f7a14e" providerId="LiveId" clId="{C8357DDE-AE75-40A8-B860-56125838E452}" dt="2025-04-06T08:05:57.541" v="1896" actId="1440"/>
        <pc:sldMkLst>
          <pc:docMk/>
          <pc:sldMk cId="1479053759" sldId="267"/>
        </pc:sldMkLst>
        <pc:spChg chg="add mod">
          <ac:chgData name="KARTHIK C" userId="f4800d7691f7a14e" providerId="LiveId" clId="{C8357DDE-AE75-40A8-B860-56125838E452}" dt="2025-04-05T02:14:23.790" v="757"/>
          <ac:spMkLst>
            <pc:docMk/>
            <pc:sldMk cId="1479053759" sldId="267"/>
            <ac:spMk id="3" creationId="{58C9E67E-ABCF-876C-515B-2D0624752A36}"/>
          </ac:spMkLst>
        </pc:spChg>
        <pc:spChg chg="add mod">
          <ac:chgData name="KARTHIK C" userId="f4800d7691f7a14e" providerId="LiveId" clId="{C8357DDE-AE75-40A8-B860-56125838E452}" dt="2025-04-05T02:18:32.570" v="773" actId="207"/>
          <ac:spMkLst>
            <pc:docMk/>
            <pc:sldMk cId="1479053759" sldId="267"/>
            <ac:spMk id="11" creationId="{43343FC4-6623-8BE2-7E72-127CF41EF500}"/>
          </ac:spMkLst>
        </pc:spChg>
        <pc:spChg chg="add mod">
          <ac:chgData name="KARTHIK C" userId="f4800d7691f7a14e" providerId="LiveId" clId="{C8357DDE-AE75-40A8-B860-56125838E452}" dt="2025-04-05T02:18:36.370" v="774" actId="207"/>
          <ac:spMkLst>
            <pc:docMk/>
            <pc:sldMk cId="1479053759" sldId="267"/>
            <ac:spMk id="13" creationId="{A9E62FD0-C803-D2D3-C554-865EDDBA67D3}"/>
          </ac:spMkLst>
        </pc:spChg>
        <pc:picChg chg="add mod">
          <ac:chgData name="KARTHIK C" userId="f4800d7691f7a14e" providerId="LiveId" clId="{C8357DDE-AE75-40A8-B860-56125838E452}" dt="2025-04-06T07:51:45.148" v="1887" actId="1076"/>
          <ac:picMkLst>
            <pc:docMk/>
            <pc:sldMk cId="1479053759" sldId="267"/>
            <ac:picMk id="4" creationId="{F8D01A55-FD7D-3F62-A101-BA63D238B266}"/>
          </ac:picMkLst>
        </pc:picChg>
        <pc:picChg chg="add mod">
          <ac:chgData name="KARTHIK C" userId="f4800d7691f7a14e" providerId="LiveId" clId="{C8357DDE-AE75-40A8-B860-56125838E452}" dt="2025-04-06T08:05:57.541" v="1896" actId="1440"/>
          <ac:picMkLst>
            <pc:docMk/>
            <pc:sldMk cId="1479053759" sldId="267"/>
            <ac:picMk id="6" creationId="{ACD2BCA2-940B-3937-EFA2-73ADD96D68BB}"/>
          </ac:picMkLst>
        </pc:picChg>
        <pc:picChg chg="add del mod modCrop">
          <ac:chgData name="KARTHIK C" userId="f4800d7691f7a14e" providerId="LiveId" clId="{C8357DDE-AE75-40A8-B860-56125838E452}" dt="2025-04-06T07:51:33.263" v="1882" actId="478"/>
          <ac:picMkLst>
            <pc:docMk/>
            <pc:sldMk cId="1479053759" sldId="267"/>
            <ac:picMk id="7" creationId="{917E377D-2CEF-F3A2-12A8-AF261AA5FED0}"/>
          </ac:picMkLst>
        </pc:picChg>
        <pc:picChg chg="add del mod">
          <ac:chgData name="KARTHIK C" userId="f4800d7691f7a14e" providerId="LiveId" clId="{C8357DDE-AE75-40A8-B860-56125838E452}" dt="2025-04-06T08:05:54.628" v="1894" actId="478"/>
          <ac:picMkLst>
            <pc:docMk/>
            <pc:sldMk cId="1479053759" sldId="267"/>
            <ac:picMk id="9" creationId="{EDF8FC1C-F078-A32F-E75E-826DB611E01D}"/>
          </ac:picMkLst>
        </pc:picChg>
      </pc:sldChg>
      <pc:sldChg chg="addSp delSp modSp new mod">
        <pc:chgData name="KARTHIK C" userId="f4800d7691f7a14e" providerId="LiveId" clId="{C8357DDE-AE75-40A8-B860-56125838E452}" dt="2025-04-07T02:16:45.126" v="2256" actId="14100"/>
        <pc:sldMkLst>
          <pc:docMk/>
          <pc:sldMk cId="1454747717" sldId="268"/>
        </pc:sldMkLst>
        <pc:spChg chg="add mod">
          <ac:chgData name="KARTHIK C" userId="f4800d7691f7a14e" providerId="LiveId" clId="{C8357DDE-AE75-40A8-B860-56125838E452}" dt="2025-04-05T02:18:41.403" v="775" actId="207"/>
          <ac:spMkLst>
            <pc:docMk/>
            <pc:sldMk cId="1454747717" sldId="268"/>
            <ac:spMk id="11" creationId="{D0BE59DC-BCB0-CA54-2469-396F76D9C391}"/>
          </ac:spMkLst>
        </pc:spChg>
        <pc:spChg chg="add mod">
          <ac:chgData name="KARTHIK C" userId="f4800d7691f7a14e" providerId="LiveId" clId="{C8357DDE-AE75-40A8-B860-56125838E452}" dt="2025-04-05T02:18:44.674" v="776" actId="207"/>
          <ac:spMkLst>
            <pc:docMk/>
            <pc:sldMk cId="1454747717" sldId="268"/>
            <ac:spMk id="13" creationId="{63F76A7F-020D-7A5A-9DE4-90B19B3A57C8}"/>
          </ac:spMkLst>
        </pc:spChg>
        <pc:spChg chg="add mod">
          <ac:chgData name="KARTHIK C" userId="f4800d7691f7a14e" providerId="LiveId" clId="{C8357DDE-AE75-40A8-B860-56125838E452}" dt="2025-04-05T02:23:47.521" v="814" actId="1076"/>
          <ac:spMkLst>
            <pc:docMk/>
            <pc:sldMk cId="1454747717" sldId="268"/>
            <ac:spMk id="15" creationId="{133ACB9E-0E60-A7A3-F124-8F0317F439A6}"/>
          </ac:spMkLst>
        </pc:spChg>
        <pc:spChg chg="add mod">
          <ac:chgData name="KARTHIK C" userId="f4800d7691f7a14e" providerId="LiveId" clId="{C8357DDE-AE75-40A8-B860-56125838E452}" dt="2025-04-05T02:18:52.171" v="778" actId="207"/>
          <ac:spMkLst>
            <pc:docMk/>
            <pc:sldMk cId="1454747717" sldId="268"/>
            <ac:spMk id="17" creationId="{B6EB9F87-425C-F790-67B5-7BB16A64EDD0}"/>
          </ac:spMkLst>
        </pc:spChg>
        <pc:picChg chg="add mod">
          <ac:chgData name="KARTHIK C" userId="f4800d7691f7a14e" providerId="LiveId" clId="{C8357DDE-AE75-40A8-B860-56125838E452}" dt="2025-04-07T02:16:40.912" v="2255" actId="1076"/>
          <ac:picMkLst>
            <pc:docMk/>
            <pc:sldMk cId="1454747717" sldId="268"/>
            <ac:picMk id="3" creationId="{0FD2669F-3A11-158B-413A-D39CB3FF14B6}"/>
          </ac:picMkLst>
        </pc:picChg>
        <pc:picChg chg="add del mod">
          <ac:chgData name="KARTHIK C" userId="f4800d7691f7a14e" providerId="LiveId" clId="{C8357DDE-AE75-40A8-B860-56125838E452}" dt="2025-04-06T08:06:27.100" v="1901" actId="478"/>
          <ac:picMkLst>
            <pc:docMk/>
            <pc:sldMk cId="1454747717" sldId="268"/>
            <ac:picMk id="3" creationId="{81FF5DFA-7E82-3787-7680-8BBCF85C8B6A}"/>
          </ac:picMkLst>
        </pc:picChg>
        <pc:picChg chg="add mod">
          <ac:chgData name="KARTHIK C" userId="f4800d7691f7a14e" providerId="LiveId" clId="{C8357DDE-AE75-40A8-B860-56125838E452}" dt="2025-04-06T08:06:38.132" v="1906" actId="14100"/>
          <ac:picMkLst>
            <pc:docMk/>
            <pc:sldMk cId="1454747717" sldId="268"/>
            <ac:picMk id="4" creationId="{3D8A53BC-51A5-FD0A-F308-C8434989BF50}"/>
          </ac:picMkLst>
        </pc:picChg>
        <pc:picChg chg="add del mod">
          <ac:chgData name="KARTHIK C" userId="f4800d7691f7a14e" providerId="LiveId" clId="{C8357DDE-AE75-40A8-B860-56125838E452}" dt="2025-04-06T08:07:43.164" v="1912" actId="478"/>
          <ac:picMkLst>
            <pc:docMk/>
            <pc:sldMk cId="1454747717" sldId="268"/>
            <ac:picMk id="5" creationId="{03262F95-68EB-9913-42A9-9E6472DC1872}"/>
          </ac:picMkLst>
        </pc:picChg>
        <pc:picChg chg="add del mod">
          <ac:chgData name="KARTHIK C" userId="f4800d7691f7a14e" providerId="LiveId" clId="{C8357DDE-AE75-40A8-B860-56125838E452}" dt="2025-04-06T08:08:05.545" v="1915" actId="478"/>
          <ac:picMkLst>
            <pc:docMk/>
            <pc:sldMk cId="1454747717" sldId="268"/>
            <ac:picMk id="7" creationId="{0288514F-AD29-0DC9-88A7-57CCEFF06390}"/>
          </ac:picMkLst>
        </pc:picChg>
        <pc:picChg chg="add mod">
          <ac:chgData name="KARTHIK C" userId="f4800d7691f7a14e" providerId="LiveId" clId="{C8357DDE-AE75-40A8-B860-56125838E452}" dt="2025-04-06T08:07:46.525" v="1914" actId="1440"/>
          <ac:picMkLst>
            <pc:docMk/>
            <pc:sldMk cId="1454747717" sldId="268"/>
            <ac:picMk id="8" creationId="{07A67B37-048D-9BBE-744D-735A1D114972}"/>
          </ac:picMkLst>
        </pc:picChg>
        <pc:picChg chg="add mod">
          <ac:chgData name="KARTHIK C" userId="f4800d7691f7a14e" providerId="LiveId" clId="{C8357DDE-AE75-40A8-B860-56125838E452}" dt="2025-04-07T02:16:45.126" v="2256" actId="14100"/>
          <ac:picMkLst>
            <pc:docMk/>
            <pc:sldMk cId="1454747717" sldId="268"/>
            <ac:picMk id="9" creationId="{2C7B4470-C808-3C92-807B-49A25BAB7AF3}"/>
          </ac:picMkLst>
        </pc:picChg>
        <pc:picChg chg="add del mod">
          <ac:chgData name="KARTHIK C" userId="f4800d7691f7a14e" providerId="LiveId" clId="{C8357DDE-AE75-40A8-B860-56125838E452}" dt="2025-04-07T02:16:05.732" v="2245" actId="478"/>
          <ac:picMkLst>
            <pc:docMk/>
            <pc:sldMk cId="1454747717" sldId="268"/>
            <ac:picMk id="12" creationId="{72D06BD2-28D3-032D-E490-E5B456C1A7F9}"/>
          </ac:picMkLst>
        </pc:picChg>
      </pc:sldChg>
      <pc:sldChg chg="addSp delSp modSp new mod">
        <pc:chgData name="KARTHIK C" userId="f4800d7691f7a14e" providerId="LiveId" clId="{C8357DDE-AE75-40A8-B860-56125838E452}" dt="2025-04-07T02:16:00.736" v="2244" actId="1076"/>
        <pc:sldMkLst>
          <pc:docMk/>
          <pc:sldMk cId="2207693206" sldId="269"/>
        </pc:sldMkLst>
        <pc:spChg chg="add mod">
          <ac:chgData name="KARTHIK C" userId="f4800d7691f7a14e" providerId="LiveId" clId="{C8357DDE-AE75-40A8-B860-56125838E452}" dt="2025-04-05T02:24:09.092" v="832" actId="20577"/>
          <ac:spMkLst>
            <pc:docMk/>
            <pc:sldMk cId="2207693206" sldId="269"/>
            <ac:spMk id="11" creationId="{BFEC3189-CAEF-7C89-2E01-D1BE0EF1E7C5}"/>
          </ac:spMkLst>
        </pc:spChg>
        <pc:spChg chg="add mod">
          <ac:chgData name="KARTHIK C" userId="f4800d7691f7a14e" providerId="LiveId" clId="{C8357DDE-AE75-40A8-B860-56125838E452}" dt="2025-04-05T02:24:49.681" v="898" actId="1076"/>
          <ac:spMkLst>
            <pc:docMk/>
            <pc:sldMk cId="2207693206" sldId="269"/>
            <ac:spMk id="13" creationId="{333FEE7D-C0A4-2061-606B-8BB36DE438F7}"/>
          </ac:spMkLst>
        </pc:spChg>
        <pc:picChg chg="add mod">
          <ac:chgData name="KARTHIK C" userId="f4800d7691f7a14e" providerId="LiveId" clId="{C8357DDE-AE75-40A8-B860-56125838E452}" dt="2025-04-07T02:16:00.736" v="2244" actId="1076"/>
          <ac:picMkLst>
            <pc:docMk/>
            <pc:sldMk cId="2207693206" sldId="269"/>
            <ac:picMk id="3" creationId="{E896631C-E6B2-06AA-F484-94F82DBDB953}"/>
          </ac:picMkLst>
        </pc:picChg>
        <pc:picChg chg="add del mod">
          <ac:chgData name="KARTHIK C" userId="f4800d7691f7a14e" providerId="LiveId" clId="{C8357DDE-AE75-40A8-B860-56125838E452}" dt="2025-04-07T02:15:27.951" v="2237" actId="478"/>
          <ac:picMkLst>
            <pc:docMk/>
            <pc:sldMk cId="2207693206" sldId="269"/>
            <ac:picMk id="5" creationId="{92BB4BA2-CCE3-92F8-C272-93B9525CDE16}"/>
          </ac:picMkLst>
        </pc:picChg>
        <pc:picChg chg="add del mod">
          <ac:chgData name="KARTHIK C" userId="f4800d7691f7a14e" providerId="LiveId" clId="{C8357DDE-AE75-40A8-B860-56125838E452}" dt="2025-04-07T02:15:28.767" v="2238" actId="478"/>
          <ac:picMkLst>
            <pc:docMk/>
            <pc:sldMk cId="2207693206" sldId="269"/>
            <ac:picMk id="7" creationId="{9466AABF-781C-7A8F-F75E-F995140DA38E}"/>
          </ac:picMkLst>
        </pc:picChg>
        <pc:picChg chg="add mod">
          <ac:chgData name="KARTHIK C" userId="f4800d7691f7a14e" providerId="LiveId" clId="{C8357DDE-AE75-40A8-B860-56125838E452}" dt="2025-04-05T02:23:33.449" v="813" actId="14100"/>
          <ac:picMkLst>
            <pc:docMk/>
            <pc:sldMk cId="2207693206" sldId="269"/>
            <ac:picMk id="9" creationId="{9B1CFA3F-A98A-151F-17F4-68A858C303AF}"/>
          </ac:picMkLst>
        </pc:picChg>
      </pc:sldChg>
      <pc:sldChg chg="addSp modSp new del mod ord">
        <pc:chgData name="KARTHIK C" userId="f4800d7691f7a14e" providerId="LiveId" clId="{C8357DDE-AE75-40A8-B860-56125838E452}" dt="2025-04-06T07:05:41.006" v="1682" actId="2696"/>
        <pc:sldMkLst>
          <pc:docMk/>
          <pc:sldMk cId="4111059385" sldId="270"/>
        </pc:sldMkLst>
      </pc:sldChg>
      <pc:sldChg chg="addSp modSp new mod">
        <pc:chgData name="KARTHIK C" userId="f4800d7691f7a14e" providerId="LiveId" clId="{C8357DDE-AE75-40A8-B860-56125838E452}" dt="2025-04-05T05:43:20.530" v="1572" actId="14100"/>
        <pc:sldMkLst>
          <pc:docMk/>
          <pc:sldMk cId="406426939" sldId="271"/>
        </pc:sldMkLst>
        <pc:spChg chg="add mod">
          <ac:chgData name="KARTHIK C" userId="f4800d7691f7a14e" providerId="LiveId" clId="{C8357DDE-AE75-40A8-B860-56125838E452}" dt="2025-04-05T05:43:11.290" v="1569" actId="1076"/>
          <ac:spMkLst>
            <pc:docMk/>
            <pc:sldMk cId="406426939" sldId="271"/>
            <ac:spMk id="9" creationId="{B80E3D3F-ABAA-F86B-C6D9-3A4E5AA8BAF2}"/>
          </ac:spMkLst>
        </pc:spChg>
        <pc:picChg chg="add mod">
          <ac:chgData name="KARTHIK C" userId="f4800d7691f7a14e" providerId="LiveId" clId="{C8357DDE-AE75-40A8-B860-56125838E452}" dt="2025-04-05T05:43:20.530" v="1572" actId="14100"/>
          <ac:picMkLst>
            <pc:docMk/>
            <pc:sldMk cId="406426939" sldId="271"/>
            <ac:picMk id="2" creationId="{41104E38-FF65-C3BD-CD56-94BF4B20793B}"/>
          </ac:picMkLst>
        </pc:picChg>
      </pc:sldChg>
      <pc:sldChg chg="addSp modSp new mod">
        <pc:chgData name="KARTHIK C" userId="f4800d7691f7a14e" providerId="LiveId" clId="{C8357DDE-AE75-40A8-B860-56125838E452}" dt="2025-04-06T08:24:49.628" v="1990" actId="1076"/>
        <pc:sldMkLst>
          <pc:docMk/>
          <pc:sldMk cId="1208437317" sldId="272"/>
        </pc:sldMkLst>
        <pc:spChg chg="add mod">
          <ac:chgData name="KARTHIK C" userId="f4800d7691f7a14e" providerId="LiveId" clId="{C8357DDE-AE75-40A8-B860-56125838E452}" dt="2025-04-06T08:24:47.188" v="1989" actId="1076"/>
          <ac:spMkLst>
            <pc:docMk/>
            <pc:sldMk cId="1208437317" sldId="272"/>
            <ac:spMk id="3" creationId="{69D3F48A-AFA2-6531-9966-E4C5AF4933BA}"/>
          </ac:spMkLst>
        </pc:spChg>
        <pc:spChg chg="add mod">
          <ac:chgData name="KARTHIK C" userId="f4800d7691f7a14e" providerId="LiveId" clId="{C8357DDE-AE75-40A8-B860-56125838E452}" dt="2025-04-06T08:24:49.628" v="1990" actId="1076"/>
          <ac:spMkLst>
            <pc:docMk/>
            <pc:sldMk cId="1208437317" sldId="272"/>
            <ac:spMk id="5" creationId="{3DC5B9EE-44C0-91A4-F864-64BCE67ADD39}"/>
          </ac:spMkLst>
        </pc:spChg>
      </pc:sldChg>
      <pc:sldChg chg="new del">
        <pc:chgData name="KARTHIK C" userId="f4800d7691f7a14e" providerId="LiveId" clId="{C8357DDE-AE75-40A8-B860-56125838E452}" dt="2025-04-05T05:54:22.098" v="1644" actId="2696"/>
        <pc:sldMkLst>
          <pc:docMk/>
          <pc:sldMk cId="2232413113" sldId="272"/>
        </pc:sldMkLst>
      </pc:sldChg>
      <pc:sldChg chg="addSp delSp modSp new del mod">
        <pc:chgData name="KARTHIK C" userId="f4800d7691f7a14e" providerId="LiveId" clId="{C8357DDE-AE75-40A8-B860-56125838E452}" dt="2025-04-06T08:27:20.972" v="2015" actId="2696"/>
        <pc:sldMkLst>
          <pc:docMk/>
          <pc:sldMk cId="2395962046" sldId="273"/>
        </pc:sldMkLst>
        <pc:spChg chg="del">
          <ac:chgData name="KARTHIK C" userId="f4800d7691f7a14e" providerId="LiveId" clId="{C8357DDE-AE75-40A8-B860-56125838E452}" dt="2025-04-06T08:26:00.489" v="1997" actId="478"/>
          <ac:spMkLst>
            <pc:docMk/>
            <pc:sldMk cId="2395962046" sldId="273"/>
            <ac:spMk id="2" creationId="{B22948C2-4E87-C735-53C6-AEA24A02FFC4}"/>
          </ac:spMkLst>
        </pc:spChg>
        <pc:spChg chg="mod">
          <ac:chgData name="KARTHIK C" userId="f4800d7691f7a14e" providerId="LiveId" clId="{C8357DDE-AE75-40A8-B860-56125838E452}" dt="2025-04-06T08:25:51.689" v="1996" actId="6549"/>
          <ac:spMkLst>
            <pc:docMk/>
            <pc:sldMk cId="2395962046" sldId="273"/>
            <ac:spMk id="3" creationId="{13AEA6BE-1873-13D8-8EEA-64D1BE21A6E1}"/>
          </ac:spMkLst>
        </pc:spChg>
        <pc:spChg chg="add del mod">
          <ac:chgData name="KARTHIK C" userId="f4800d7691f7a14e" providerId="LiveId" clId="{C8357DDE-AE75-40A8-B860-56125838E452}" dt="2025-04-06T08:26:38.891" v="2005" actId="21"/>
          <ac:spMkLst>
            <pc:docMk/>
            <pc:sldMk cId="2395962046" sldId="273"/>
            <ac:spMk id="5" creationId="{BFD9D326-4D7A-8AB5-FAB7-4998C14A801F}"/>
          </ac:spMkLst>
        </pc:spChg>
      </pc:sldChg>
      <pc:sldChg chg="new del">
        <pc:chgData name="KARTHIK C" userId="f4800d7691f7a14e" providerId="LiveId" clId="{C8357DDE-AE75-40A8-B860-56125838E452}" dt="2025-04-06T08:25:36.471" v="1992" actId="2696"/>
        <pc:sldMkLst>
          <pc:docMk/>
          <pc:sldMk cId="2452583663"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4E86-843B-66B5-0FF9-DF53D5EED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C47AFB-1D8B-A040-54E9-6BA92AED5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E6BB00-582F-3CA9-DFFD-CDCEC18EB440}"/>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5" name="Footer Placeholder 4">
            <a:extLst>
              <a:ext uri="{FF2B5EF4-FFF2-40B4-BE49-F238E27FC236}">
                <a16:creationId xmlns:a16="http://schemas.microsoft.com/office/drawing/2014/main" id="{EF1356B9-86FE-65A4-BC21-914022998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C3DD29-B408-B70D-87CE-CAA634626400}"/>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317304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C362-9708-48D4-AF39-5F67E1DC67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3B3DAD-B5ED-B7A6-56D9-5B0EA64CEF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7424E-B909-1649-BD53-250EC4F2A089}"/>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5" name="Footer Placeholder 4">
            <a:extLst>
              <a:ext uri="{FF2B5EF4-FFF2-40B4-BE49-F238E27FC236}">
                <a16:creationId xmlns:a16="http://schemas.microsoft.com/office/drawing/2014/main" id="{08BF457D-4762-33B1-4469-BD6DA9D630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51F21-193B-9397-083F-65628D2A11E7}"/>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88795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51CF8-5011-5432-10E0-B016C68BF7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5E9026-67F5-3EF6-CE6A-E043DEDF1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F838C-E8C5-6394-9BD3-2B5F273FAE22}"/>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5" name="Footer Placeholder 4">
            <a:extLst>
              <a:ext uri="{FF2B5EF4-FFF2-40B4-BE49-F238E27FC236}">
                <a16:creationId xmlns:a16="http://schemas.microsoft.com/office/drawing/2014/main" id="{9575E12D-B191-56CD-FF76-29D73FDBE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8A1C30-D270-48EA-059A-FF9DC9902CB4}"/>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419775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AA57-8D78-8573-90D2-E65066FDA3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8D1AD-4C2B-F5F2-F9B8-61A5D6841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361F5-7FF0-1B45-1F3F-B7B7D75165A0}"/>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5" name="Footer Placeholder 4">
            <a:extLst>
              <a:ext uri="{FF2B5EF4-FFF2-40B4-BE49-F238E27FC236}">
                <a16:creationId xmlns:a16="http://schemas.microsoft.com/office/drawing/2014/main" id="{591F7977-8CA1-6A2D-C28D-D8E76216C0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206D2-D035-EC4B-EA63-55A7A3C3EA02}"/>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82799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1172-5140-468F-B724-F1CDE2D7A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68CDB1-8CCA-2DE8-6371-7318CF559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AC8E4-9796-CA8F-E349-84DC37E7C2C1}"/>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5" name="Footer Placeholder 4">
            <a:extLst>
              <a:ext uri="{FF2B5EF4-FFF2-40B4-BE49-F238E27FC236}">
                <a16:creationId xmlns:a16="http://schemas.microsoft.com/office/drawing/2014/main" id="{9FEEB4E6-C462-F827-3F3D-40664E9EB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7D01A6-53E8-9261-C689-1F689062AAD2}"/>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68592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D6F3-CA94-6AB0-FF1C-F80B850B58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909A7F-1708-958B-93C6-2BE9FB3FF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606DFC-F860-4B60-2F52-158E10470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2C7715-853B-561D-A861-E99E6C71E592}"/>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6" name="Footer Placeholder 5">
            <a:extLst>
              <a:ext uri="{FF2B5EF4-FFF2-40B4-BE49-F238E27FC236}">
                <a16:creationId xmlns:a16="http://schemas.microsoft.com/office/drawing/2014/main" id="{D4A08AB3-3BE3-6EC8-BC3F-DC3E9F0BA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CF7FD8-B942-9FF1-465B-14EE3E2B95F2}"/>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3784474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AEBB-78C7-6B36-9B28-4C5A6EFEA3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4AEB96-4188-533D-CC4C-6FAFBF92E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B2D8E-D676-88D2-36ED-5033736901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8AB0E1-B9AB-6DF1-3EC9-FFC9363FDB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258C9D-A38C-DDEA-D0BF-1398B4EDF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2CF81B-BF1D-1522-D19F-EDCE6CB8A210}"/>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8" name="Footer Placeholder 7">
            <a:extLst>
              <a:ext uri="{FF2B5EF4-FFF2-40B4-BE49-F238E27FC236}">
                <a16:creationId xmlns:a16="http://schemas.microsoft.com/office/drawing/2014/main" id="{9E31B6D6-0A1B-3584-67ED-2062456F66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10BB07-337C-3CBB-6F8D-18F5FC57E3E8}"/>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89270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0A3D-4936-74D3-78AC-3E31F79641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379286-24BD-F79A-0396-BDDC47333F75}"/>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4" name="Footer Placeholder 3">
            <a:extLst>
              <a:ext uri="{FF2B5EF4-FFF2-40B4-BE49-F238E27FC236}">
                <a16:creationId xmlns:a16="http://schemas.microsoft.com/office/drawing/2014/main" id="{FEC2286D-278B-37EC-AE00-44BC61BEF1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4BC9F1-57FE-F852-16E4-24867F58F68C}"/>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400529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1AF8A-C3B8-7B0A-F2CD-5F93DA3AC21C}"/>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3" name="Footer Placeholder 2">
            <a:extLst>
              <a:ext uri="{FF2B5EF4-FFF2-40B4-BE49-F238E27FC236}">
                <a16:creationId xmlns:a16="http://schemas.microsoft.com/office/drawing/2014/main" id="{36AF8429-E96E-ABB3-E4DB-16ABD29831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FEABE6-3161-D397-2F74-6730F985CAA5}"/>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232631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01C2-B72D-51A4-E1D7-07A0508BD2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1F9280-6C24-1FC9-5893-20AD954CB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6A973B-3D92-19C1-CCA8-F91ACCEED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60F0B-1C91-A3E7-16FF-8C70EBE9E4C7}"/>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6" name="Footer Placeholder 5">
            <a:extLst>
              <a:ext uri="{FF2B5EF4-FFF2-40B4-BE49-F238E27FC236}">
                <a16:creationId xmlns:a16="http://schemas.microsoft.com/office/drawing/2014/main" id="{D04AB0C0-C5FF-F7C9-AE46-B1FB4850B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C061E-4194-0F16-790B-39E9270FC372}"/>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165959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29D8-F2BF-EAC8-1B74-EA9903596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C0BF6E-3FDC-5CBE-74F0-3F97E0E56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45487B-D0CF-0727-0AD3-9AA39CDE4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FC8ADE-0F81-5700-C8C3-EF8529E28147}"/>
              </a:ext>
            </a:extLst>
          </p:cNvPr>
          <p:cNvSpPr>
            <a:spLocks noGrp="1"/>
          </p:cNvSpPr>
          <p:nvPr>
            <p:ph type="dt" sz="half" idx="10"/>
          </p:nvPr>
        </p:nvSpPr>
        <p:spPr/>
        <p:txBody>
          <a:bodyPr/>
          <a:lstStyle/>
          <a:p>
            <a:fld id="{C5F73B45-7227-46CC-A670-A42294F83803}" type="datetimeFigureOut">
              <a:rPr lang="en-IN" smtClean="0"/>
              <a:t>25-04-2025</a:t>
            </a:fld>
            <a:endParaRPr lang="en-IN"/>
          </a:p>
        </p:txBody>
      </p:sp>
      <p:sp>
        <p:nvSpPr>
          <p:cNvPr id="6" name="Footer Placeholder 5">
            <a:extLst>
              <a:ext uri="{FF2B5EF4-FFF2-40B4-BE49-F238E27FC236}">
                <a16:creationId xmlns:a16="http://schemas.microsoft.com/office/drawing/2014/main" id="{8EFF0D6C-3B1A-A07A-4006-67347DF22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A6C7F-8608-A5AC-755A-542DFAC32A05}"/>
              </a:ext>
            </a:extLst>
          </p:cNvPr>
          <p:cNvSpPr>
            <a:spLocks noGrp="1"/>
          </p:cNvSpPr>
          <p:nvPr>
            <p:ph type="sldNum" sz="quarter" idx="12"/>
          </p:nvPr>
        </p:nvSpPr>
        <p:spPr/>
        <p:txBody>
          <a:bodyPr/>
          <a:lstStyle/>
          <a:p>
            <a:fld id="{9E0321B0-694A-403C-91B3-22062C3C6D0D}" type="slidenum">
              <a:rPr lang="en-IN" smtClean="0"/>
              <a:t>‹#›</a:t>
            </a:fld>
            <a:endParaRPr lang="en-IN"/>
          </a:p>
        </p:txBody>
      </p:sp>
    </p:spTree>
    <p:extLst>
      <p:ext uri="{BB962C8B-B14F-4D97-AF65-F5344CB8AC3E}">
        <p14:creationId xmlns:p14="http://schemas.microsoft.com/office/powerpoint/2010/main" val="161256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11F7C-5637-C31B-C87D-D8A59090B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6AE783-369D-3675-D417-974ECF845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EBCE5-5CCB-05E5-A44E-FEFC15933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73B45-7227-46CC-A670-A42294F83803}" type="datetimeFigureOut">
              <a:rPr lang="en-IN" smtClean="0"/>
              <a:t>25-04-2025</a:t>
            </a:fld>
            <a:endParaRPr lang="en-IN"/>
          </a:p>
        </p:txBody>
      </p:sp>
      <p:sp>
        <p:nvSpPr>
          <p:cNvPr id="5" name="Footer Placeholder 4">
            <a:extLst>
              <a:ext uri="{FF2B5EF4-FFF2-40B4-BE49-F238E27FC236}">
                <a16:creationId xmlns:a16="http://schemas.microsoft.com/office/drawing/2014/main" id="{6DAE41F8-EEBE-D4D6-AD55-E5EB6604E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003A92-EAC6-F26D-B22D-2BCE4FC64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321B0-694A-403C-91B3-22062C3C6D0D}" type="slidenum">
              <a:rPr lang="en-IN" smtClean="0"/>
              <a:t>‹#›</a:t>
            </a:fld>
            <a:endParaRPr lang="en-IN"/>
          </a:p>
        </p:txBody>
      </p:sp>
    </p:spTree>
    <p:extLst>
      <p:ext uri="{BB962C8B-B14F-4D97-AF65-F5344CB8AC3E}">
        <p14:creationId xmlns:p14="http://schemas.microsoft.com/office/powerpoint/2010/main" val="6090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F2E4510-291E-E561-C4EF-3C43D08CC679}"/>
              </a:ext>
            </a:extLst>
          </p:cNvPr>
          <p:cNvPicPr>
            <a:picLocks noChangeAspect="1"/>
          </p:cNvPicPr>
          <p:nvPr/>
        </p:nvPicPr>
        <p:blipFill>
          <a:blip r:embed="rId3"/>
          <a:stretch>
            <a:fillRect/>
          </a:stretch>
        </p:blipFill>
        <p:spPr>
          <a:xfrm>
            <a:off x="10896481" y="231603"/>
            <a:ext cx="914479" cy="1030313"/>
          </a:xfrm>
          <a:prstGeom prst="rect">
            <a:avLst/>
          </a:prstGeom>
        </p:spPr>
      </p:pic>
      <p:sp>
        <p:nvSpPr>
          <p:cNvPr id="8" name="TextBox 7">
            <a:extLst>
              <a:ext uri="{FF2B5EF4-FFF2-40B4-BE49-F238E27FC236}">
                <a16:creationId xmlns:a16="http://schemas.microsoft.com/office/drawing/2014/main" id="{21C14564-2B36-727B-F3E9-E00D6016431C}"/>
              </a:ext>
            </a:extLst>
          </p:cNvPr>
          <p:cNvSpPr txBox="1"/>
          <p:nvPr/>
        </p:nvSpPr>
        <p:spPr>
          <a:xfrm>
            <a:off x="2811780" y="-375077"/>
            <a:ext cx="6332220" cy="2554545"/>
          </a:xfrm>
          <a:prstGeom prst="rect">
            <a:avLst/>
          </a:prstGeom>
          <a:noFill/>
        </p:spPr>
        <p:txBody>
          <a:bodyPr wrap="square">
            <a:spAutoFit/>
          </a:bodyPr>
          <a:lstStyle/>
          <a:p>
            <a:pPr algn="ctr"/>
            <a:br>
              <a:rPr lang="en-IN" sz="3200" dirty="0"/>
            </a:br>
            <a:r>
              <a:rPr lang="en-US" sz="3200" dirty="0">
                <a:solidFill>
                  <a:schemeClr val="accent1"/>
                </a:solidFill>
                <a:latin typeface="Adobe Hebrew" panose="02040503050201020203" pitchFamily="18" charset="-79"/>
                <a:cs typeface="Adobe Hebrew" panose="02040503050201020203" pitchFamily="18" charset="-79"/>
              </a:rPr>
              <a:t>AlgoViz: </a:t>
            </a:r>
          </a:p>
          <a:p>
            <a:pPr algn="ctr"/>
            <a:r>
              <a:rPr lang="en-US" sz="3200" dirty="0">
                <a:solidFill>
                  <a:schemeClr val="accent1"/>
                </a:solidFill>
                <a:latin typeface="Adobe Hebrew" panose="02040503050201020203" pitchFamily="18" charset="-79"/>
                <a:cs typeface="Adobe Hebrew" panose="02040503050201020203" pitchFamily="18" charset="-79"/>
              </a:rPr>
              <a:t>Real-Time Algorithm Visualization and Learning</a:t>
            </a:r>
            <a:br>
              <a:rPr lang="en-US" sz="3200" b="1" dirty="0">
                <a:solidFill>
                  <a:schemeClr val="accent1"/>
                </a:solidFill>
                <a:latin typeface="Adobe Hebrew" panose="02040503050201020203" pitchFamily="18" charset="-79"/>
                <a:cs typeface="Adobe Hebrew" panose="02040503050201020203" pitchFamily="18" charset="-79"/>
              </a:rPr>
            </a:br>
            <a:endParaRPr lang="en-IN" sz="3200" dirty="0">
              <a:solidFill>
                <a:schemeClr val="accent1"/>
              </a:solidFill>
              <a:latin typeface="Adobe Hebrew" panose="02040503050201020203" pitchFamily="18" charset="-79"/>
              <a:cs typeface="Adobe Hebrew" panose="02040503050201020203" pitchFamily="18" charset="-79"/>
            </a:endParaRPr>
          </a:p>
        </p:txBody>
      </p:sp>
      <p:sp>
        <p:nvSpPr>
          <p:cNvPr id="11" name="TextBox 10">
            <a:extLst>
              <a:ext uri="{FF2B5EF4-FFF2-40B4-BE49-F238E27FC236}">
                <a16:creationId xmlns:a16="http://schemas.microsoft.com/office/drawing/2014/main" id="{BFD9D326-4D7A-8AB5-FAB7-4998C14A801F}"/>
              </a:ext>
            </a:extLst>
          </p:cNvPr>
          <p:cNvSpPr txBox="1"/>
          <p:nvPr/>
        </p:nvSpPr>
        <p:spPr>
          <a:xfrm>
            <a:off x="2179320" y="2258126"/>
            <a:ext cx="7833360" cy="4062651"/>
          </a:xfrm>
          <a:prstGeom prst="rect">
            <a:avLst/>
          </a:prstGeom>
          <a:noFill/>
        </p:spPr>
        <p:txBody>
          <a:bodyPr wrap="square">
            <a:spAutoFit/>
          </a:bodyPr>
          <a:lstStyle/>
          <a:p>
            <a:pPr algn="ctr"/>
            <a:r>
              <a:rPr lang="en-US" sz="2000" b="1" dirty="0">
                <a:solidFill>
                  <a:srgbClr val="C00000"/>
                </a:solidFill>
                <a:latin typeface="Adobe Hebrew" panose="02040503050201020203" pitchFamily="18" charset="-79"/>
                <a:cs typeface="Adobe Hebrew" panose="02040503050201020203" pitchFamily="18" charset="-79"/>
              </a:rPr>
              <a:t>N Rushi </a:t>
            </a:r>
            <a:r>
              <a:rPr lang="en-US" sz="2000" b="1" dirty="0">
                <a:solidFill>
                  <a:schemeClr val="tx1"/>
                </a:solidFill>
                <a:latin typeface="Adobe Hebrew" panose="02040503050201020203" pitchFamily="18" charset="-79"/>
                <a:cs typeface="Adobe Hebrew" panose="02040503050201020203" pitchFamily="18" charset="-79"/>
              </a:rPr>
              <a:t>– </a:t>
            </a:r>
            <a:r>
              <a:rPr lang="en-US" sz="2000" b="1" dirty="0">
                <a:latin typeface="Adobe Myungjo Std M" panose="02020600000000000000" pitchFamily="18" charset="-128"/>
                <a:ea typeface="Adobe Myungjo Std M" panose="02020600000000000000" pitchFamily="18" charset="-128"/>
                <a:cs typeface="Adobe Hebrew" panose="02040503050201020203" pitchFamily="18" charset="-79"/>
              </a:rPr>
              <a:t>U16VB22SO120</a:t>
            </a:r>
            <a:r>
              <a:rPr lang="en-US" sz="2000" b="1" dirty="0">
                <a:solidFill>
                  <a:srgbClr val="A93D11"/>
                </a:solidFill>
                <a:latin typeface="Adobe Hebrew" panose="02040503050201020203" pitchFamily="18" charset="-79"/>
                <a:cs typeface="Adobe Hebrew" panose="02040503050201020203" pitchFamily="18" charset="-79"/>
              </a:rPr>
              <a:t> </a:t>
            </a:r>
          </a:p>
          <a:p>
            <a:pPr algn="ctr"/>
            <a:endParaRPr lang="en-US" sz="2000" b="1" dirty="0">
              <a:solidFill>
                <a:srgbClr val="A93D11"/>
              </a:solidFill>
              <a:latin typeface="Adobe Hebrew" panose="02040503050201020203" pitchFamily="18" charset="-79"/>
              <a:cs typeface="Adobe Hebrew" panose="02040503050201020203" pitchFamily="18" charset="-79"/>
            </a:endParaRPr>
          </a:p>
          <a:p>
            <a:pPr algn="ctr"/>
            <a:r>
              <a:rPr lang="en-US" sz="2000" b="1" dirty="0">
                <a:solidFill>
                  <a:srgbClr val="B52217"/>
                </a:solidFill>
                <a:latin typeface="Adobe Hebrew" panose="02040503050201020203" pitchFamily="18" charset="-79"/>
                <a:cs typeface="Adobe Hebrew" panose="02040503050201020203" pitchFamily="18" charset="-79"/>
              </a:rPr>
              <a:t> </a:t>
            </a:r>
            <a:r>
              <a:rPr lang="en-IN" sz="2000" dirty="0">
                <a:latin typeface="Adobe Hebrew" panose="02040503050201020203" pitchFamily="18" charset="-79"/>
                <a:cs typeface="Adobe Hebrew" panose="02040503050201020203" pitchFamily="18" charset="-79"/>
              </a:rPr>
              <a:t>GUIDE </a:t>
            </a:r>
            <a:br>
              <a:rPr lang="en-IN" sz="2000" dirty="0">
                <a:latin typeface="Adobe Hebrew" panose="02040503050201020203" pitchFamily="18" charset="-79"/>
                <a:cs typeface="Adobe Hebrew" panose="02040503050201020203" pitchFamily="18" charset="-79"/>
              </a:rPr>
            </a:br>
            <a:r>
              <a:rPr lang="en-IN" sz="2000" dirty="0">
                <a:solidFill>
                  <a:srgbClr val="C00000"/>
                </a:solidFill>
                <a:latin typeface="Adobe Hebrew" panose="02040503050201020203" pitchFamily="18" charset="-79"/>
                <a:cs typeface="Adobe Hebrew" panose="02040503050201020203" pitchFamily="18" charset="-79"/>
              </a:rPr>
              <a:t>JINENEDRA JAIN </a:t>
            </a:r>
            <a:br>
              <a:rPr lang="en-IN" sz="2000" dirty="0">
                <a:solidFill>
                  <a:srgbClr val="C00000"/>
                </a:solidFill>
                <a:latin typeface="Adobe Hebrew" panose="02040503050201020203" pitchFamily="18" charset="-79"/>
                <a:cs typeface="Adobe Hebrew" panose="02040503050201020203" pitchFamily="18" charset="-79"/>
              </a:rPr>
            </a:br>
            <a:br>
              <a:rPr lang="en-IN" sz="2000" dirty="0">
                <a:solidFill>
                  <a:srgbClr val="C00000"/>
                </a:solidFill>
                <a:latin typeface="Adobe Hebrew" panose="02040503050201020203" pitchFamily="18" charset="-79"/>
                <a:cs typeface="Adobe Hebrew" panose="02040503050201020203" pitchFamily="18" charset="-79"/>
              </a:rPr>
            </a:br>
            <a:r>
              <a:rPr lang="en-IN" sz="2000" dirty="0">
                <a:latin typeface="Adobe Hebrew" panose="02040503050201020203" pitchFamily="18" charset="-79"/>
                <a:cs typeface="Adobe Hebrew" panose="02040503050201020203" pitchFamily="18" charset="-79"/>
              </a:rPr>
              <a:t>Lecture</a:t>
            </a:r>
          </a:p>
          <a:p>
            <a:pPr algn="ctr"/>
            <a:r>
              <a:rPr lang="en-IN" sz="2000" dirty="0">
                <a:latin typeface="Adobe Hebrew" panose="02040503050201020203" pitchFamily="18" charset="-79"/>
                <a:cs typeface="Adobe Hebrew" panose="02040503050201020203" pitchFamily="18" charset="-79"/>
              </a:rPr>
              <a:t>DEPARTMENT OF COMPUTER SCIENCE</a:t>
            </a:r>
            <a:br>
              <a:rPr lang="en-IN" sz="2000" dirty="0">
                <a:latin typeface="Adobe Hebrew" panose="02040503050201020203" pitchFamily="18" charset="-79"/>
                <a:cs typeface="Adobe Hebrew" panose="02040503050201020203" pitchFamily="18" charset="-79"/>
              </a:rPr>
            </a:br>
            <a:br>
              <a:rPr lang="en-IN" sz="2000" dirty="0">
                <a:latin typeface="Adobe Hebrew" panose="02040503050201020203" pitchFamily="18" charset="-79"/>
                <a:cs typeface="Adobe Hebrew" panose="02040503050201020203" pitchFamily="18" charset="-79"/>
              </a:rPr>
            </a:br>
            <a:br>
              <a:rPr lang="en-IN" sz="2000" dirty="0">
                <a:latin typeface="Adobe Hebrew" panose="02040503050201020203" pitchFamily="18" charset="-79"/>
                <a:cs typeface="Adobe Hebrew" panose="02040503050201020203" pitchFamily="18" charset="-79"/>
              </a:rPr>
            </a:br>
            <a:br>
              <a:rPr lang="en-IN" sz="2000" dirty="0">
                <a:latin typeface="Adobe Hebrew" panose="02040503050201020203" pitchFamily="18" charset="-79"/>
                <a:cs typeface="Adobe Hebrew" panose="02040503050201020203" pitchFamily="18" charset="-79"/>
              </a:rPr>
            </a:br>
            <a:r>
              <a:rPr lang="en-IN" sz="2000" dirty="0">
                <a:latin typeface="Adobe Hebrew" panose="02040503050201020203" pitchFamily="18" charset="-79"/>
                <a:cs typeface="Adobe Hebrew" panose="02040503050201020203" pitchFamily="18" charset="-79"/>
              </a:rPr>
              <a:t> </a:t>
            </a:r>
            <a:r>
              <a:rPr lang="en-IN" sz="2000" dirty="0">
                <a:solidFill>
                  <a:srgbClr val="C00000"/>
                </a:solidFill>
                <a:latin typeface="Adobe Hebrew" panose="02040503050201020203" pitchFamily="18" charset="-79"/>
                <a:cs typeface="Adobe Hebrew" panose="02040503050201020203" pitchFamily="18" charset="-79"/>
              </a:rPr>
              <a:t>VEERASHAIVA COLLEGE BALLARI-583101</a:t>
            </a:r>
          </a:p>
          <a:p>
            <a:pPr algn="ctr"/>
            <a:r>
              <a:rPr lang="en-IN" sz="2000" dirty="0">
                <a:solidFill>
                  <a:srgbClr val="C00000"/>
                </a:solidFill>
                <a:latin typeface="Adobe Hebrew" panose="02040503050201020203" pitchFamily="18" charset="-79"/>
                <a:cs typeface="Adobe Hebrew" panose="02040503050201020203" pitchFamily="18" charset="-79"/>
              </a:rPr>
              <a:t>VIJAYANAGARA SRI KRISHNADEVARAYA UNIVERSITY </a:t>
            </a:r>
            <a:br>
              <a:rPr lang="en-US" sz="1800" b="1" dirty="0">
                <a:solidFill>
                  <a:srgbClr val="C00000"/>
                </a:solidFill>
                <a:latin typeface="Adobe Hebrew" panose="02040503050201020203" pitchFamily="18" charset="-79"/>
                <a:cs typeface="Adobe Hebrew" panose="02040503050201020203" pitchFamily="18" charset="-79"/>
              </a:rPr>
            </a:br>
            <a:endParaRPr lang="en-IN" sz="1800" dirty="0"/>
          </a:p>
        </p:txBody>
      </p:sp>
      <p:pic>
        <p:nvPicPr>
          <p:cNvPr id="2" name="Picture 1">
            <a:extLst>
              <a:ext uri="{FF2B5EF4-FFF2-40B4-BE49-F238E27FC236}">
                <a16:creationId xmlns:a16="http://schemas.microsoft.com/office/drawing/2014/main" id="{9E76036B-5F46-A026-8536-9EB1531D4CDC}"/>
              </a:ext>
            </a:extLst>
          </p:cNvPr>
          <p:cNvPicPr>
            <a:picLocks noChangeAspect="1"/>
          </p:cNvPicPr>
          <p:nvPr/>
        </p:nvPicPr>
        <p:blipFill>
          <a:blip r:embed="rId4"/>
          <a:stretch>
            <a:fillRect/>
          </a:stretch>
        </p:blipFill>
        <p:spPr>
          <a:xfrm>
            <a:off x="563821" y="209480"/>
            <a:ext cx="914479" cy="1030313"/>
          </a:xfrm>
          <a:prstGeom prst="rect">
            <a:avLst/>
          </a:prstGeom>
        </p:spPr>
      </p:pic>
    </p:spTree>
    <p:extLst>
      <p:ext uri="{BB962C8B-B14F-4D97-AF65-F5344CB8AC3E}">
        <p14:creationId xmlns:p14="http://schemas.microsoft.com/office/powerpoint/2010/main" val="399605559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0E3D3F-ABAA-F86B-C6D9-3A4E5AA8BAF2}"/>
              </a:ext>
            </a:extLst>
          </p:cNvPr>
          <p:cNvSpPr txBox="1"/>
          <p:nvPr/>
        </p:nvSpPr>
        <p:spPr>
          <a:xfrm>
            <a:off x="635164" y="206477"/>
            <a:ext cx="6096000" cy="523220"/>
          </a:xfrm>
          <a:prstGeom prst="rect">
            <a:avLst/>
          </a:prstGeom>
          <a:noFill/>
        </p:spPr>
        <p:txBody>
          <a:bodyPr wrap="square">
            <a:spAutoFit/>
          </a:bodyPr>
          <a:lstStyle/>
          <a:p>
            <a:pPr marL="0" indent="0">
              <a:buNone/>
            </a:pPr>
            <a:r>
              <a:rPr lang="en-US" sz="2800" b="1" spc="-15" dirty="0">
                <a:latin typeface="Adobe Hebrew" panose="02040503050201020203" pitchFamily="18" charset="-79"/>
                <a:cs typeface="Adobe Hebrew" panose="02040503050201020203" pitchFamily="18" charset="-79"/>
              </a:rPr>
              <a:t>ER Diagram</a:t>
            </a:r>
          </a:p>
        </p:txBody>
      </p:sp>
      <p:pic>
        <p:nvPicPr>
          <p:cNvPr id="3" name="Picture 2">
            <a:extLst>
              <a:ext uri="{FF2B5EF4-FFF2-40B4-BE49-F238E27FC236}">
                <a16:creationId xmlns:a16="http://schemas.microsoft.com/office/drawing/2014/main" id="{A67A78F2-7DF7-204A-596E-CF868C19CA8B}"/>
              </a:ext>
            </a:extLst>
          </p:cNvPr>
          <p:cNvPicPr>
            <a:picLocks noChangeAspect="1"/>
          </p:cNvPicPr>
          <p:nvPr/>
        </p:nvPicPr>
        <p:blipFill>
          <a:blip r:embed="rId2"/>
          <a:stretch>
            <a:fillRect/>
          </a:stretch>
        </p:blipFill>
        <p:spPr>
          <a:xfrm>
            <a:off x="2773233" y="206477"/>
            <a:ext cx="5800495" cy="6445046"/>
          </a:xfrm>
          <a:prstGeom prst="rect">
            <a:avLst/>
          </a:prstGeom>
        </p:spPr>
      </p:pic>
    </p:spTree>
    <p:extLst>
      <p:ext uri="{BB962C8B-B14F-4D97-AF65-F5344CB8AC3E}">
        <p14:creationId xmlns:p14="http://schemas.microsoft.com/office/powerpoint/2010/main" val="40642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9E67E-ABCF-876C-515B-2D0624752A36}"/>
              </a:ext>
            </a:extLst>
          </p:cNvPr>
          <p:cNvSpPr txBox="1"/>
          <p:nvPr/>
        </p:nvSpPr>
        <p:spPr>
          <a:xfrm>
            <a:off x="381000" y="242054"/>
            <a:ext cx="6096000" cy="584775"/>
          </a:xfrm>
          <a:prstGeom prst="rect">
            <a:avLst/>
          </a:prstGeom>
          <a:noFill/>
        </p:spPr>
        <p:txBody>
          <a:bodyPr wrap="square">
            <a:spAutoFit/>
          </a:bodyPr>
          <a:lstStyle/>
          <a:p>
            <a:pPr marL="0" indent="0">
              <a:buNone/>
            </a:pPr>
            <a:r>
              <a:rPr lang="en-US" sz="3200" b="1" spc="-15" dirty="0">
                <a:latin typeface="Adobe Hebrew" panose="02040503050201020203" pitchFamily="18" charset="-79"/>
                <a:cs typeface="Adobe Hebrew" panose="02040503050201020203" pitchFamily="18" charset="-79"/>
              </a:rPr>
              <a:t>UI DESIGN </a:t>
            </a:r>
          </a:p>
        </p:txBody>
      </p:sp>
      <p:sp>
        <p:nvSpPr>
          <p:cNvPr id="11" name="TextBox 10">
            <a:extLst>
              <a:ext uri="{FF2B5EF4-FFF2-40B4-BE49-F238E27FC236}">
                <a16:creationId xmlns:a16="http://schemas.microsoft.com/office/drawing/2014/main" id="{43343FC4-6623-8BE2-7E72-127CF41EF500}"/>
              </a:ext>
            </a:extLst>
          </p:cNvPr>
          <p:cNvSpPr txBox="1"/>
          <p:nvPr/>
        </p:nvSpPr>
        <p:spPr>
          <a:xfrm>
            <a:off x="2042160" y="2131814"/>
            <a:ext cx="1737360" cy="400110"/>
          </a:xfrm>
          <a:prstGeom prst="rect">
            <a:avLst/>
          </a:prstGeom>
          <a:noFill/>
        </p:spPr>
        <p:txBody>
          <a:bodyPr wrap="square">
            <a:spAutoFit/>
          </a:bodyPr>
          <a:lstStyle/>
          <a:p>
            <a:r>
              <a:rPr lang="en-IN" sz="2000" dirty="0">
                <a:solidFill>
                  <a:srgbClr val="C00000"/>
                </a:solidFill>
                <a:latin typeface="Adobe Hebrew" panose="02040503050201020203" pitchFamily="18" charset="-79"/>
                <a:cs typeface="Adobe Hebrew" panose="02040503050201020203" pitchFamily="18" charset="-79"/>
              </a:rPr>
              <a:t>HOME PAGE</a:t>
            </a:r>
          </a:p>
        </p:txBody>
      </p:sp>
      <p:sp>
        <p:nvSpPr>
          <p:cNvPr id="13" name="TextBox 12">
            <a:extLst>
              <a:ext uri="{FF2B5EF4-FFF2-40B4-BE49-F238E27FC236}">
                <a16:creationId xmlns:a16="http://schemas.microsoft.com/office/drawing/2014/main" id="{A9E62FD0-C803-D2D3-C554-865EDDBA67D3}"/>
              </a:ext>
            </a:extLst>
          </p:cNvPr>
          <p:cNvSpPr txBox="1"/>
          <p:nvPr/>
        </p:nvSpPr>
        <p:spPr>
          <a:xfrm>
            <a:off x="7802880" y="2131814"/>
            <a:ext cx="3124200" cy="400110"/>
          </a:xfrm>
          <a:prstGeom prst="rect">
            <a:avLst/>
          </a:prstGeom>
          <a:noFill/>
        </p:spPr>
        <p:txBody>
          <a:bodyPr wrap="square">
            <a:spAutoFit/>
          </a:bodyPr>
          <a:lstStyle/>
          <a:p>
            <a:r>
              <a:rPr lang="en-IN" sz="2000" dirty="0">
                <a:solidFill>
                  <a:srgbClr val="C00000"/>
                </a:solidFill>
                <a:latin typeface="Adobe Hebrew" panose="02040503050201020203" pitchFamily="18" charset="-79"/>
                <a:cs typeface="Adobe Hebrew" panose="02040503050201020203" pitchFamily="18" charset="-79"/>
              </a:rPr>
              <a:t>VISUALIZATION PAGE</a:t>
            </a:r>
          </a:p>
        </p:txBody>
      </p:sp>
      <p:pic>
        <p:nvPicPr>
          <p:cNvPr id="5" name="Picture 4">
            <a:extLst>
              <a:ext uri="{FF2B5EF4-FFF2-40B4-BE49-F238E27FC236}">
                <a16:creationId xmlns:a16="http://schemas.microsoft.com/office/drawing/2014/main" id="{141871A6-B68C-5E3D-9D05-C7061415F070}"/>
              </a:ext>
            </a:extLst>
          </p:cNvPr>
          <p:cNvPicPr>
            <a:picLocks noChangeAspect="1"/>
          </p:cNvPicPr>
          <p:nvPr/>
        </p:nvPicPr>
        <p:blipFill>
          <a:blip r:embed="rId2"/>
          <a:stretch>
            <a:fillRect/>
          </a:stretch>
        </p:blipFill>
        <p:spPr>
          <a:xfrm>
            <a:off x="555286" y="3073190"/>
            <a:ext cx="5235914" cy="2505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E9C13347-0EA8-2762-319A-2507E1CC32C3}"/>
              </a:ext>
            </a:extLst>
          </p:cNvPr>
          <p:cNvPicPr>
            <a:picLocks noChangeAspect="1"/>
          </p:cNvPicPr>
          <p:nvPr/>
        </p:nvPicPr>
        <p:blipFill>
          <a:blip r:embed="rId3"/>
          <a:stretch>
            <a:fillRect/>
          </a:stretch>
        </p:blipFill>
        <p:spPr>
          <a:xfrm>
            <a:off x="6644148" y="3073189"/>
            <a:ext cx="5235914" cy="2505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905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7B4470-C808-3C92-807B-49A25BAB7AF3}"/>
              </a:ext>
            </a:extLst>
          </p:cNvPr>
          <p:cNvPicPr>
            <a:picLocks noChangeAspect="1"/>
          </p:cNvPicPr>
          <p:nvPr/>
        </p:nvPicPr>
        <p:blipFill>
          <a:blip r:embed="rId2"/>
          <a:stretch>
            <a:fillRect/>
          </a:stretch>
        </p:blipFill>
        <p:spPr>
          <a:xfrm>
            <a:off x="6704561" y="4017455"/>
            <a:ext cx="5065198" cy="2746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D0BE59DC-BCB0-CA54-2469-396F76D9C391}"/>
              </a:ext>
            </a:extLst>
          </p:cNvPr>
          <p:cNvSpPr txBox="1"/>
          <p:nvPr/>
        </p:nvSpPr>
        <p:spPr>
          <a:xfrm>
            <a:off x="1879708" y="266372"/>
            <a:ext cx="2504221" cy="400110"/>
          </a:xfrm>
          <a:prstGeom prst="rect">
            <a:avLst/>
          </a:prstGeom>
          <a:noFill/>
        </p:spPr>
        <p:txBody>
          <a:bodyPr wrap="square">
            <a:spAutoFit/>
          </a:bodyPr>
          <a:lstStyle/>
          <a:p>
            <a:r>
              <a:rPr lang="en-US" sz="2000" dirty="0">
                <a:solidFill>
                  <a:srgbClr val="C00000"/>
                </a:solidFill>
                <a:latin typeface="Adobe Hebrew" panose="02040503050201020203" pitchFamily="18" charset="-79"/>
                <a:cs typeface="Adobe Hebrew" panose="02040503050201020203" pitchFamily="18" charset="-79"/>
              </a:rPr>
              <a:t>SELECTION  VIEW</a:t>
            </a:r>
            <a:endParaRPr lang="en-IN" sz="2000" dirty="0">
              <a:solidFill>
                <a:srgbClr val="C00000"/>
              </a:solidFill>
              <a:latin typeface="Adobe Hebrew" panose="02040503050201020203" pitchFamily="18" charset="-79"/>
              <a:cs typeface="Adobe Hebrew" panose="02040503050201020203" pitchFamily="18" charset="-79"/>
            </a:endParaRPr>
          </a:p>
        </p:txBody>
      </p:sp>
      <p:sp>
        <p:nvSpPr>
          <p:cNvPr id="13" name="TextBox 12">
            <a:extLst>
              <a:ext uri="{FF2B5EF4-FFF2-40B4-BE49-F238E27FC236}">
                <a16:creationId xmlns:a16="http://schemas.microsoft.com/office/drawing/2014/main" id="{63F76A7F-020D-7A5A-9DE4-90B19B3A57C8}"/>
              </a:ext>
            </a:extLst>
          </p:cNvPr>
          <p:cNvSpPr txBox="1"/>
          <p:nvPr/>
        </p:nvSpPr>
        <p:spPr>
          <a:xfrm>
            <a:off x="7864169" y="266372"/>
            <a:ext cx="2504221" cy="677108"/>
          </a:xfrm>
          <a:prstGeom prst="rect">
            <a:avLst/>
          </a:prstGeom>
          <a:noFill/>
        </p:spPr>
        <p:txBody>
          <a:bodyPr wrap="square">
            <a:spAutoFit/>
          </a:bodyPr>
          <a:lstStyle/>
          <a:p>
            <a:r>
              <a:rPr lang="en-IN" sz="2000" i="0" dirty="0">
                <a:solidFill>
                  <a:srgbClr val="C00000"/>
                </a:solidFill>
                <a:effectLst/>
                <a:latin typeface="Adobe Hebrew" panose="02040503050201020203" pitchFamily="18" charset="-79"/>
                <a:cs typeface="Adobe Hebrew" panose="02040503050201020203" pitchFamily="18" charset="-79"/>
              </a:rPr>
              <a:t>FEATURES VIEW</a:t>
            </a:r>
          </a:p>
          <a:p>
            <a:endParaRPr lang="en-IN" sz="1800" dirty="0">
              <a:solidFill>
                <a:srgbClr val="FF0000"/>
              </a:solidFill>
              <a:latin typeface="Adobe Hebrew" panose="02040503050201020203" pitchFamily="18" charset="-79"/>
              <a:cs typeface="Adobe Hebrew" panose="02040503050201020203" pitchFamily="18" charset="-79"/>
            </a:endParaRPr>
          </a:p>
        </p:txBody>
      </p:sp>
      <p:sp>
        <p:nvSpPr>
          <p:cNvPr id="15" name="TextBox 14">
            <a:extLst>
              <a:ext uri="{FF2B5EF4-FFF2-40B4-BE49-F238E27FC236}">
                <a16:creationId xmlns:a16="http://schemas.microsoft.com/office/drawing/2014/main" id="{133ACB9E-0E60-A7A3-F124-8F0317F439A6}"/>
              </a:ext>
            </a:extLst>
          </p:cNvPr>
          <p:cNvSpPr txBox="1"/>
          <p:nvPr/>
        </p:nvSpPr>
        <p:spPr>
          <a:xfrm>
            <a:off x="909539" y="3571208"/>
            <a:ext cx="6096000" cy="369332"/>
          </a:xfrm>
          <a:prstGeom prst="rect">
            <a:avLst/>
          </a:prstGeom>
          <a:noFill/>
        </p:spPr>
        <p:txBody>
          <a:bodyPr wrap="square">
            <a:spAutoFit/>
          </a:bodyPr>
          <a:lstStyle/>
          <a:p>
            <a:r>
              <a:rPr lang="en-US" dirty="0">
                <a:solidFill>
                  <a:srgbClr val="C00000"/>
                </a:solidFill>
                <a:latin typeface="Adobe Hebrew" panose="02040503050201020203" pitchFamily="18" charset="-79"/>
                <a:cs typeface="Adobe Hebrew" panose="02040503050201020203" pitchFamily="18" charset="-79"/>
              </a:rPr>
              <a:t>B</a:t>
            </a:r>
            <a:r>
              <a:rPr lang="en-IN" dirty="0">
                <a:solidFill>
                  <a:srgbClr val="C00000"/>
                </a:solidFill>
                <a:latin typeface="Adobe Hebrew" panose="02040503050201020203" pitchFamily="18" charset="-79"/>
                <a:cs typeface="Adobe Hebrew" panose="02040503050201020203" pitchFamily="18" charset="-79"/>
              </a:rPr>
              <a:t>INARY TREE VISUALIZATION PAGE</a:t>
            </a:r>
            <a:endParaRPr lang="en-IN" sz="1800" i="0" dirty="0">
              <a:solidFill>
                <a:srgbClr val="C00000"/>
              </a:solidFill>
              <a:effectLst/>
              <a:latin typeface="Adobe Hebrew" panose="02040503050201020203" pitchFamily="18" charset="-79"/>
              <a:cs typeface="Adobe Hebrew" panose="02040503050201020203" pitchFamily="18" charset="-79"/>
            </a:endParaRPr>
          </a:p>
        </p:txBody>
      </p:sp>
      <p:sp>
        <p:nvSpPr>
          <p:cNvPr id="17" name="TextBox 16">
            <a:extLst>
              <a:ext uri="{FF2B5EF4-FFF2-40B4-BE49-F238E27FC236}">
                <a16:creationId xmlns:a16="http://schemas.microsoft.com/office/drawing/2014/main" id="{B6EB9F87-425C-F790-67B5-7BB16A64EDD0}"/>
              </a:ext>
            </a:extLst>
          </p:cNvPr>
          <p:cNvSpPr txBox="1"/>
          <p:nvPr/>
        </p:nvSpPr>
        <p:spPr>
          <a:xfrm>
            <a:off x="8234462" y="3571208"/>
            <a:ext cx="2301568" cy="369332"/>
          </a:xfrm>
          <a:prstGeom prst="rect">
            <a:avLst/>
          </a:prstGeom>
          <a:noFill/>
        </p:spPr>
        <p:txBody>
          <a:bodyPr wrap="square">
            <a:spAutoFit/>
          </a:bodyPr>
          <a:lstStyle/>
          <a:p>
            <a:r>
              <a:rPr lang="en-US" dirty="0">
                <a:solidFill>
                  <a:srgbClr val="C00000"/>
                </a:solidFill>
                <a:latin typeface="Adobe Hebrew" panose="02040503050201020203" pitchFamily="18" charset="-79"/>
                <a:cs typeface="Adobe Hebrew" panose="02040503050201020203" pitchFamily="18" charset="-79"/>
              </a:rPr>
              <a:t>C</a:t>
            </a:r>
            <a:r>
              <a:rPr lang="en-IN" dirty="0">
                <a:solidFill>
                  <a:srgbClr val="C00000"/>
                </a:solidFill>
                <a:latin typeface="Adobe Hebrew" panose="02040503050201020203" pitchFamily="18" charset="-79"/>
                <a:cs typeface="Adobe Hebrew" panose="02040503050201020203" pitchFamily="18" charset="-79"/>
              </a:rPr>
              <a:t>ODING PART</a:t>
            </a:r>
            <a:endParaRPr lang="en-IN" sz="1800" i="0" dirty="0">
              <a:solidFill>
                <a:srgbClr val="C00000"/>
              </a:solidFill>
              <a:effectLst/>
              <a:latin typeface="Adobe Hebrew" panose="02040503050201020203" pitchFamily="18" charset="-79"/>
              <a:cs typeface="Adobe Hebrew" panose="02040503050201020203" pitchFamily="18" charset="-79"/>
            </a:endParaRPr>
          </a:p>
        </p:txBody>
      </p:sp>
      <p:pic>
        <p:nvPicPr>
          <p:cNvPr id="5" name="Picture 4">
            <a:extLst>
              <a:ext uri="{FF2B5EF4-FFF2-40B4-BE49-F238E27FC236}">
                <a16:creationId xmlns:a16="http://schemas.microsoft.com/office/drawing/2014/main" id="{5A915D9F-36D7-1780-DCC1-B963C33DE6F5}"/>
              </a:ext>
            </a:extLst>
          </p:cNvPr>
          <p:cNvPicPr>
            <a:picLocks noChangeAspect="1"/>
          </p:cNvPicPr>
          <p:nvPr/>
        </p:nvPicPr>
        <p:blipFill>
          <a:blip r:embed="rId3"/>
          <a:stretch>
            <a:fillRect/>
          </a:stretch>
        </p:blipFill>
        <p:spPr>
          <a:xfrm>
            <a:off x="757140" y="738915"/>
            <a:ext cx="5129195" cy="25681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F411233-D52B-F914-E51B-AC009783B0D1}"/>
              </a:ext>
            </a:extLst>
          </p:cNvPr>
          <p:cNvPicPr>
            <a:picLocks noChangeAspect="1"/>
          </p:cNvPicPr>
          <p:nvPr/>
        </p:nvPicPr>
        <p:blipFill>
          <a:blip r:embed="rId4"/>
          <a:stretch>
            <a:fillRect/>
          </a:stretch>
        </p:blipFill>
        <p:spPr>
          <a:xfrm>
            <a:off x="6551681" y="722690"/>
            <a:ext cx="5129195" cy="2600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6F913DBD-DE30-E595-D1D4-8DD762D9BC2A}"/>
              </a:ext>
            </a:extLst>
          </p:cNvPr>
          <p:cNvPicPr>
            <a:picLocks noChangeAspect="1"/>
          </p:cNvPicPr>
          <p:nvPr/>
        </p:nvPicPr>
        <p:blipFill>
          <a:blip r:embed="rId5"/>
          <a:stretch>
            <a:fillRect/>
          </a:stretch>
        </p:blipFill>
        <p:spPr>
          <a:xfrm>
            <a:off x="835069" y="4086258"/>
            <a:ext cx="5120092" cy="26093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5474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1CFA3F-A98A-151F-17F4-68A858C303AF}"/>
              </a:ext>
            </a:extLst>
          </p:cNvPr>
          <p:cNvPicPr>
            <a:picLocks noChangeAspect="1"/>
          </p:cNvPicPr>
          <p:nvPr/>
        </p:nvPicPr>
        <p:blipFill>
          <a:blip r:embed="rId2"/>
          <a:stretch>
            <a:fillRect/>
          </a:stretch>
        </p:blipFill>
        <p:spPr>
          <a:xfrm>
            <a:off x="6781800" y="2003322"/>
            <a:ext cx="5131101" cy="3190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BFEC3189-CAEF-7C89-2E01-D1BE0EF1E7C5}"/>
              </a:ext>
            </a:extLst>
          </p:cNvPr>
          <p:cNvSpPr txBox="1"/>
          <p:nvPr/>
        </p:nvSpPr>
        <p:spPr>
          <a:xfrm>
            <a:off x="990600" y="1110734"/>
            <a:ext cx="6096000" cy="369332"/>
          </a:xfrm>
          <a:prstGeom prst="rect">
            <a:avLst/>
          </a:prstGeom>
          <a:noFill/>
        </p:spPr>
        <p:txBody>
          <a:bodyPr wrap="square">
            <a:spAutoFit/>
          </a:bodyPr>
          <a:lstStyle/>
          <a:p>
            <a:r>
              <a:rPr lang="en-US" b="1" dirty="0">
                <a:solidFill>
                  <a:srgbClr val="C00000"/>
                </a:solidFill>
                <a:latin typeface="Adobe Hebrew" panose="02040503050201020203" pitchFamily="18" charset="-79"/>
                <a:cs typeface="Adobe Hebrew" panose="02040503050201020203" pitchFamily="18" charset="-79"/>
              </a:rPr>
              <a:t>GRAPH</a:t>
            </a:r>
            <a:r>
              <a:rPr lang="en-IN" b="1" dirty="0">
                <a:solidFill>
                  <a:srgbClr val="C00000"/>
                </a:solidFill>
                <a:latin typeface="Adobe Hebrew" panose="02040503050201020203" pitchFamily="18" charset="-79"/>
                <a:cs typeface="Adobe Hebrew" panose="02040503050201020203" pitchFamily="18" charset="-79"/>
              </a:rPr>
              <a:t> VISUALIZATION PAGE</a:t>
            </a:r>
            <a:endParaRPr lang="en-IN" sz="1800" b="1" i="0" dirty="0">
              <a:solidFill>
                <a:srgbClr val="C00000"/>
              </a:solidFill>
              <a:effectLst/>
              <a:latin typeface="Adobe Hebrew" panose="02040503050201020203" pitchFamily="18" charset="-79"/>
              <a:cs typeface="Adobe Hebrew" panose="02040503050201020203" pitchFamily="18" charset="-79"/>
            </a:endParaRPr>
          </a:p>
        </p:txBody>
      </p:sp>
      <p:sp>
        <p:nvSpPr>
          <p:cNvPr id="13" name="TextBox 12">
            <a:extLst>
              <a:ext uri="{FF2B5EF4-FFF2-40B4-BE49-F238E27FC236}">
                <a16:creationId xmlns:a16="http://schemas.microsoft.com/office/drawing/2014/main" id="{333FEE7D-C0A4-2061-606B-8BB36DE438F7}"/>
              </a:ext>
            </a:extLst>
          </p:cNvPr>
          <p:cNvSpPr txBox="1"/>
          <p:nvPr/>
        </p:nvSpPr>
        <p:spPr>
          <a:xfrm>
            <a:off x="6781800" y="1094484"/>
            <a:ext cx="6096000" cy="369332"/>
          </a:xfrm>
          <a:prstGeom prst="rect">
            <a:avLst/>
          </a:prstGeom>
          <a:noFill/>
        </p:spPr>
        <p:txBody>
          <a:bodyPr wrap="square">
            <a:spAutoFit/>
          </a:bodyPr>
          <a:lstStyle/>
          <a:p>
            <a:r>
              <a:rPr lang="en-US" b="1" dirty="0">
                <a:solidFill>
                  <a:srgbClr val="C00000"/>
                </a:solidFill>
                <a:latin typeface="Adobe Hebrew" panose="02040503050201020203" pitchFamily="18" charset="-79"/>
                <a:cs typeface="Adobe Hebrew" panose="02040503050201020203" pitchFamily="18" charset="-79"/>
              </a:rPr>
              <a:t>SMALL NOTES WITH VISUALIZATION </a:t>
            </a:r>
            <a:r>
              <a:rPr lang="en-IN" b="1" dirty="0">
                <a:solidFill>
                  <a:srgbClr val="C00000"/>
                </a:solidFill>
                <a:latin typeface="Adobe Hebrew" panose="02040503050201020203" pitchFamily="18" charset="-79"/>
                <a:cs typeface="Adobe Hebrew" panose="02040503050201020203" pitchFamily="18" charset="-79"/>
              </a:rPr>
              <a:t>PAGE</a:t>
            </a:r>
            <a:endParaRPr lang="en-IN" sz="1800" b="1" i="0" dirty="0">
              <a:solidFill>
                <a:srgbClr val="C00000"/>
              </a:solidFill>
              <a:effectLst/>
              <a:latin typeface="Adobe Hebrew" panose="02040503050201020203" pitchFamily="18" charset="-79"/>
              <a:cs typeface="Adobe Hebrew" panose="02040503050201020203" pitchFamily="18" charset="-79"/>
            </a:endParaRPr>
          </a:p>
        </p:txBody>
      </p:sp>
      <p:pic>
        <p:nvPicPr>
          <p:cNvPr id="4" name="Picture 3">
            <a:extLst>
              <a:ext uri="{FF2B5EF4-FFF2-40B4-BE49-F238E27FC236}">
                <a16:creationId xmlns:a16="http://schemas.microsoft.com/office/drawing/2014/main" id="{C3156476-FA25-35BF-5D30-F1829F4BA690}"/>
              </a:ext>
            </a:extLst>
          </p:cNvPr>
          <p:cNvPicPr>
            <a:picLocks noChangeAspect="1"/>
          </p:cNvPicPr>
          <p:nvPr/>
        </p:nvPicPr>
        <p:blipFill>
          <a:blip r:embed="rId3"/>
          <a:stretch>
            <a:fillRect/>
          </a:stretch>
        </p:blipFill>
        <p:spPr>
          <a:xfrm>
            <a:off x="532282" y="2003322"/>
            <a:ext cx="5093110" cy="31904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769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DDDA4-BCEC-C73A-B219-5AD06A7BCCC4}"/>
              </a:ext>
            </a:extLst>
          </p:cNvPr>
          <p:cNvSpPr txBox="1"/>
          <p:nvPr/>
        </p:nvSpPr>
        <p:spPr>
          <a:xfrm>
            <a:off x="563880" y="653534"/>
            <a:ext cx="609600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CONCLUSION</a:t>
            </a:r>
          </a:p>
        </p:txBody>
      </p:sp>
      <p:sp>
        <p:nvSpPr>
          <p:cNvPr id="4" name="TextBox 3">
            <a:extLst>
              <a:ext uri="{FF2B5EF4-FFF2-40B4-BE49-F238E27FC236}">
                <a16:creationId xmlns:a16="http://schemas.microsoft.com/office/drawing/2014/main" id="{87AE34D6-ECB1-F9EA-F3D1-A39C9EA51CD1}"/>
              </a:ext>
            </a:extLst>
          </p:cNvPr>
          <p:cNvSpPr txBox="1"/>
          <p:nvPr/>
        </p:nvSpPr>
        <p:spPr>
          <a:xfrm>
            <a:off x="213360" y="1802071"/>
            <a:ext cx="11490960" cy="3785652"/>
          </a:xfrm>
          <a:prstGeom prst="rect">
            <a:avLst/>
          </a:prstGeom>
          <a:noFill/>
        </p:spPr>
        <p:txBody>
          <a:bodyPr wrap="square">
            <a:spAutoFit/>
          </a:bodyPr>
          <a:lstStyle/>
          <a:p>
            <a:pPr algn="just"/>
            <a:r>
              <a:rPr lang="en-US" sz="2400" dirty="0">
                <a:latin typeface="Adobe Hebrew" panose="02040503050201020203" pitchFamily="18" charset="-79"/>
                <a:cs typeface="Adobe Hebrew" panose="02040503050201020203" pitchFamily="18" charset="-79"/>
              </a:rPr>
              <a:t>This project offers an interactive way to understand DSA concepts like sorting, binary trees, graphs, static ,queue ,linked list using visualizations. With added features like practice problems, notes, and comparisons, it makes learning more engaging and effective. Its mobile-friendly design makes it easy to use for students and developers.</a:t>
            </a:r>
          </a:p>
          <a:p>
            <a:pPr algn="just"/>
            <a:endParaRPr lang="en-US" sz="2400" dirty="0">
              <a:latin typeface="Adobe Hebrew" panose="02040503050201020203" pitchFamily="18" charset="-79"/>
              <a:cs typeface="Adobe Hebrew" panose="02040503050201020203" pitchFamily="18" charset="-79"/>
            </a:endParaRPr>
          </a:p>
          <a:p>
            <a:pPr algn="just"/>
            <a:r>
              <a:rPr lang="en-US" sz="2400" dirty="0">
                <a:latin typeface="Adobe Hebrew" panose="02040503050201020203" pitchFamily="18" charset="-79"/>
                <a:cs typeface="Adobe Hebrew" panose="02040503050201020203" pitchFamily="18" charset="-79"/>
              </a:rPr>
              <a:t>What makes “</a:t>
            </a:r>
            <a:r>
              <a:rPr lang="en-US" sz="2400" dirty="0">
                <a:solidFill>
                  <a:srgbClr val="C00000"/>
                </a:solidFill>
                <a:latin typeface="Adobe Hebrew" panose="02040503050201020203" pitchFamily="18" charset="-79"/>
                <a:cs typeface="Adobe Hebrew" panose="02040503050201020203" pitchFamily="18" charset="-79"/>
              </a:rPr>
              <a:t>AlgoViz: Real-Time Algorithm Visualization and Learning</a:t>
            </a:r>
            <a:r>
              <a:rPr lang="en-US" sz="2400" dirty="0">
                <a:latin typeface="Adobe Hebrew" panose="02040503050201020203" pitchFamily="18" charset="-79"/>
                <a:cs typeface="Adobe Hebrew" panose="02040503050201020203" pitchFamily="18" charset="-79"/>
              </a:rPr>
              <a:t>” stand out is its practical and student-friendly approach. It combines learning tools like slides, visual guides, and real-time interactions in one place, helping users grasp complex topics more easily.</a:t>
            </a:r>
            <a:endParaRPr lang="en-IN" sz="24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70834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3F48A-AFA2-6531-9966-E4C5AF4933BA}"/>
              </a:ext>
            </a:extLst>
          </p:cNvPr>
          <p:cNvSpPr txBox="1"/>
          <p:nvPr/>
        </p:nvSpPr>
        <p:spPr>
          <a:xfrm>
            <a:off x="365760" y="1713637"/>
            <a:ext cx="7757160" cy="4524315"/>
          </a:xfrm>
          <a:prstGeom prst="rect">
            <a:avLst/>
          </a:prstGeom>
          <a:noFill/>
        </p:spPr>
        <p:txBody>
          <a:bodyPr wrap="square">
            <a:spAutoFit/>
          </a:bodyPr>
          <a:lstStyle/>
          <a:p>
            <a:pPr marL="285750" indent="-28575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Add quizzes to test user understanding</a:t>
            </a:r>
          </a:p>
          <a:p>
            <a:pPr marL="285750" indent="-28575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Provide certification for completed modules</a:t>
            </a:r>
          </a:p>
          <a:p>
            <a:pPr marL="285750" indent="-28575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Integrate an AI assistant for guidance and support</a:t>
            </a:r>
          </a:p>
          <a:p>
            <a:pPr marL="285750" indent="-28575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Enable downloading of algorithm visualizations</a:t>
            </a:r>
          </a:p>
          <a:p>
            <a:pPr marL="285750" indent="-28575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Implement automatic code generation for algorithms</a:t>
            </a:r>
          </a:p>
          <a:p>
            <a:pPr marL="285750" indent="-28575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285750" indent="-28575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Add all DSA problems </a:t>
            </a:r>
          </a:p>
        </p:txBody>
      </p:sp>
      <p:sp>
        <p:nvSpPr>
          <p:cNvPr id="5" name="TextBox 4">
            <a:extLst>
              <a:ext uri="{FF2B5EF4-FFF2-40B4-BE49-F238E27FC236}">
                <a16:creationId xmlns:a16="http://schemas.microsoft.com/office/drawing/2014/main" id="{3DC5B9EE-44C0-91A4-F864-64BCE67ADD39}"/>
              </a:ext>
            </a:extLst>
          </p:cNvPr>
          <p:cNvSpPr txBox="1"/>
          <p:nvPr/>
        </p:nvSpPr>
        <p:spPr>
          <a:xfrm>
            <a:off x="365760" y="623054"/>
            <a:ext cx="609600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Future Enhancements</a:t>
            </a:r>
          </a:p>
        </p:txBody>
      </p:sp>
    </p:spTree>
    <p:extLst>
      <p:ext uri="{BB962C8B-B14F-4D97-AF65-F5344CB8AC3E}">
        <p14:creationId xmlns:p14="http://schemas.microsoft.com/office/powerpoint/2010/main" val="120843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C227-8DE2-3B72-6F66-197DE907583A}"/>
              </a:ext>
            </a:extLst>
          </p:cNvPr>
          <p:cNvSpPr>
            <a:spLocks noGrp="1"/>
          </p:cNvSpPr>
          <p:nvPr>
            <p:ph type="ctrTitle"/>
          </p:nvPr>
        </p:nvSpPr>
        <p:spPr>
          <a:xfrm>
            <a:off x="1112520" y="1575118"/>
            <a:ext cx="9144000" cy="2387600"/>
          </a:xfrm>
        </p:spPr>
        <p:txBody>
          <a:bodyPr>
            <a:normAutofit/>
          </a:bodyPr>
          <a:lstStyle/>
          <a:p>
            <a:r>
              <a:rPr lang="en-US" sz="9600" dirty="0">
                <a:latin typeface="Adobe Hebrew" panose="02040503050201020203" pitchFamily="18" charset="-79"/>
                <a:cs typeface="Adobe Hebrew" panose="02040503050201020203" pitchFamily="18" charset="-79"/>
              </a:rPr>
              <a:t>thankyou</a:t>
            </a:r>
            <a:endParaRPr lang="en-IN" sz="9600" dirty="0">
              <a:latin typeface="Adobe Hebrew" panose="02040503050201020203" pitchFamily="18" charset="-79"/>
              <a:cs typeface="Adobe Hebrew" panose="02040503050201020203" pitchFamily="18" charset="-79"/>
            </a:endParaRPr>
          </a:p>
        </p:txBody>
      </p:sp>
      <p:pic>
        <p:nvPicPr>
          <p:cNvPr id="4" name="Picture 3">
            <a:extLst>
              <a:ext uri="{FF2B5EF4-FFF2-40B4-BE49-F238E27FC236}">
                <a16:creationId xmlns:a16="http://schemas.microsoft.com/office/drawing/2014/main" id="{10397ABE-0F17-326A-D5F0-34D020D46DAA}"/>
              </a:ext>
            </a:extLst>
          </p:cNvPr>
          <p:cNvPicPr>
            <a:picLocks noChangeAspect="1"/>
          </p:cNvPicPr>
          <p:nvPr/>
        </p:nvPicPr>
        <p:blipFill>
          <a:blip r:embed="rId2"/>
          <a:stretch>
            <a:fillRect/>
          </a:stretch>
        </p:blipFill>
        <p:spPr>
          <a:xfrm rot="794207">
            <a:off x="8309489" y="2011681"/>
            <a:ext cx="1696212" cy="2387600"/>
          </a:xfrm>
          <a:prstGeom prst="rect">
            <a:avLst/>
          </a:prstGeom>
        </p:spPr>
      </p:pic>
    </p:spTree>
    <p:extLst>
      <p:ext uri="{BB962C8B-B14F-4D97-AF65-F5344CB8AC3E}">
        <p14:creationId xmlns:p14="http://schemas.microsoft.com/office/powerpoint/2010/main" val="422635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338A5-B3EE-1331-5271-5CB57A064C32}"/>
              </a:ext>
            </a:extLst>
          </p:cNvPr>
          <p:cNvSpPr txBox="1"/>
          <p:nvPr/>
        </p:nvSpPr>
        <p:spPr>
          <a:xfrm>
            <a:off x="624840" y="1371779"/>
            <a:ext cx="7559040" cy="5632311"/>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Introduction</a:t>
            </a: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Project mission</a:t>
            </a: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Hardware &amp; Software Requirements</a:t>
            </a: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System Design</a:t>
            </a: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ER Diagram (Architecture)</a:t>
            </a: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UI Design</a:t>
            </a: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Conclusion </a:t>
            </a: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endParaRPr lang="en-IN" sz="2400" dirty="0">
              <a:latin typeface="Adobe Hebrew" panose="02040503050201020203" pitchFamily="18" charset="-79"/>
              <a:cs typeface="Adobe Hebrew" panose="02040503050201020203" pitchFamily="18" charset="-79"/>
            </a:endParaRPr>
          </a:p>
        </p:txBody>
      </p:sp>
      <p:sp>
        <p:nvSpPr>
          <p:cNvPr id="7" name="TextBox 6">
            <a:extLst>
              <a:ext uri="{FF2B5EF4-FFF2-40B4-BE49-F238E27FC236}">
                <a16:creationId xmlns:a16="http://schemas.microsoft.com/office/drawing/2014/main" id="{9E040881-3011-490F-B353-2A1A79E8A583}"/>
              </a:ext>
            </a:extLst>
          </p:cNvPr>
          <p:cNvSpPr txBox="1"/>
          <p:nvPr/>
        </p:nvSpPr>
        <p:spPr>
          <a:xfrm>
            <a:off x="502920" y="363974"/>
            <a:ext cx="676656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PRESENTATION OUTLINE</a:t>
            </a:r>
          </a:p>
        </p:txBody>
      </p:sp>
    </p:spTree>
    <p:extLst>
      <p:ext uri="{BB962C8B-B14F-4D97-AF65-F5344CB8AC3E}">
        <p14:creationId xmlns:p14="http://schemas.microsoft.com/office/powerpoint/2010/main" val="26517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313AF-E01B-CD28-1ADC-916D7CA9E5BA}"/>
              </a:ext>
            </a:extLst>
          </p:cNvPr>
          <p:cNvSpPr txBox="1"/>
          <p:nvPr/>
        </p:nvSpPr>
        <p:spPr>
          <a:xfrm>
            <a:off x="731520" y="239226"/>
            <a:ext cx="609600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INTRODUCTION</a:t>
            </a:r>
          </a:p>
        </p:txBody>
      </p:sp>
      <p:sp>
        <p:nvSpPr>
          <p:cNvPr id="5" name="TextBox 4">
            <a:extLst>
              <a:ext uri="{FF2B5EF4-FFF2-40B4-BE49-F238E27FC236}">
                <a16:creationId xmlns:a16="http://schemas.microsoft.com/office/drawing/2014/main" id="{DB2C1FFC-77D9-3205-E30C-373CECDC06C2}"/>
              </a:ext>
            </a:extLst>
          </p:cNvPr>
          <p:cNvSpPr txBox="1"/>
          <p:nvPr/>
        </p:nvSpPr>
        <p:spPr>
          <a:xfrm>
            <a:off x="731520" y="1056409"/>
            <a:ext cx="7528560" cy="923330"/>
          </a:xfrm>
          <a:prstGeom prst="rect">
            <a:avLst/>
          </a:prstGeom>
          <a:noFill/>
        </p:spPr>
        <p:txBody>
          <a:bodyPr wrap="square">
            <a:spAutoFit/>
          </a:bodyPr>
          <a:lstStyle/>
          <a:p>
            <a:r>
              <a:rPr lang="en-IN" dirty="0">
                <a:solidFill>
                  <a:srgbClr val="C00000"/>
                </a:solidFill>
                <a:latin typeface="Adobe Hebrew" panose="02040503050201020203" pitchFamily="18" charset="-79"/>
                <a:cs typeface="Adobe Hebrew" panose="02040503050201020203" pitchFamily="18" charset="-79"/>
              </a:rPr>
              <a:t>AlgoViz :</a:t>
            </a:r>
          </a:p>
          <a:p>
            <a:r>
              <a:rPr lang="en-US" b="1" i="0" dirty="0">
                <a:solidFill>
                  <a:srgbClr val="C00000"/>
                </a:solidFill>
                <a:effectLst/>
                <a:latin typeface="Adobe Hebrew" panose="02040503050201020203" pitchFamily="18" charset="-79"/>
                <a:cs typeface="Adobe Hebrew" panose="02040503050201020203" pitchFamily="18" charset="-79"/>
              </a:rPr>
              <a:t>Real-Time  Algorithm Visualization and Learning</a:t>
            </a:r>
          </a:p>
          <a:p>
            <a:endParaRPr lang="en-IN" dirty="0">
              <a:solidFill>
                <a:srgbClr val="C00000"/>
              </a:solidFill>
              <a:latin typeface="Adobe Hebrew" panose="02040503050201020203" pitchFamily="18" charset="-79"/>
              <a:cs typeface="Adobe Hebrew" panose="02040503050201020203" pitchFamily="18" charset="-79"/>
            </a:endParaRPr>
          </a:p>
        </p:txBody>
      </p:sp>
      <p:sp>
        <p:nvSpPr>
          <p:cNvPr id="7" name="TextBox 6">
            <a:extLst>
              <a:ext uri="{FF2B5EF4-FFF2-40B4-BE49-F238E27FC236}">
                <a16:creationId xmlns:a16="http://schemas.microsoft.com/office/drawing/2014/main" id="{42D9FB82-B1C7-0888-41A9-D8E2443591B5}"/>
              </a:ext>
            </a:extLst>
          </p:cNvPr>
          <p:cNvSpPr txBox="1"/>
          <p:nvPr/>
        </p:nvSpPr>
        <p:spPr>
          <a:xfrm>
            <a:off x="396240" y="1979739"/>
            <a:ext cx="11399520"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Adobe Hebrew" panose="02040503050201020203" pitchFamily="18" charset="-79"/>
                <a:cs typeface="Adobe Hebrew" panose="02040503050201020203" pitchFamily="18" charset="-79"/>
              </a:rPr>
              <a:t>AlgoViz makes understanding algorithms easier by providing interactive visualizations for sorting algorithms, binary trees, and graphs. </a:t>
            </a:r>
          </a:p>
          <a:p>
            <a:pPr marL="342900" indent="-342900" algn="just">
              <a:buFont typeface="Arial" panose="020B0604020202020204" pitchFamily="34" charset="0"/>
              <a:buChar char="•"/>
            </a:pPr>
            <a:endParaRPr lang="en-US"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400" dirty="0">
                <a:latin typeface="Adobe Hebrew" panose="02040503050201020203" pitchFamily="18" charset="-79"/>
                <a:cs typeface="Adobe Hebrew" panose="02040503050201020203" pitchFamily="18" charset="-79"/>
              </a:rPr>
              <a:t>Visualize the execution of algorithms step by step and compare their performance, helping beginners grasp complex concepts more effectively.</a:t>
            </a:r>
          </a:p>
          <a:p>
            <a:pPr marL="342900" indent="-342900" algn="just">
              <a:buFont typeface="Arial" panose="020B0604020202020204" pitchFamily="34" charset="0"/>
              <a:buChar char="•"/>
            </a:pPr>
            <a:endParaRPr lang="en-US"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400" dirty="0">
                <a:latin typeface="Adobe Hebrew" panose="02040503050201020203" pitchFamily="18" charset="-79"/>
                <a:cs typeface="Adobe Hebrew" panose="02040503050201020203" pitchFamily="18" charset="-79"/>
              </a:rPr>
              <a:t>The platform offers algorithm comparisons, problem-solving questions, short notes on time complexity, and summary slides to enhance learning..</a:t>
            </a:r>
          </a:p>
          <a:p>
            <a:pPr marL="342900" indent="-342900" algn="just">
              <a:buFont typeface="Arial" panose="020B0604020202020204" pitchFamily="34" charset="0"/>
              <a:buChar char="•"/>
            </a:pPr>
            <a:endParaRPr lang="en-US"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400" dirty="0">
                <a:latin typeface="Adobe Hebrew" panose="02040503050201020203" pitchFamily="18" charset="-79"/>
                <a:cs typeface="Adobe Hebrew" panose="02040503050201020203" pitchFamily="18" charset="-79"/>
              </a:rPr>
              <a:t> This makes learning algorithms easier, more interactive, and effective for students and developers</a:t>
            </a:r>
            <a:endParaRPr lang="en-IN" sz="24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89214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51BADC-A203-AE24-AEDC-C9BDC936FE8D}"/>
              </a:ext>
            </a:extLst>
          </p:cNvPr>
          <p:cNvSpPr txBox="1"/>
          <p:nvPr/>
        </p:nvSpPr>
        <p:spPr>
          <a:xfrm>
            <a:off x="320040" y="563113"/>
            <a:ext cx="929640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COMPARATIVE ANALYSIS</a:t>
            </a:r>
          </a:p>
        </p:txBody>
      </p:sp>
      <p:sp>
        <p:nvSpPr>
          <p:cNvPr id="5" name="TextBox 4">
            <a:extLst>
              <a:ext uri="{FF2B5EF4-FFF2-40B4-BE49-F238E27FC236}">
                <a16:creationId xmlns:a16="http://schemas.microsoft.com/office/drawing/2014/main" id="{19C26E15-0999-B244-4853-16DD38711388}"/>
              </a:ext>
            </a:extLst>
          </p:cNvPr>
          <p:cNvSpPr txBox="1"/>
          <p:nvPr/>
        </p:nvSpPr>
        <p:spPr>
          <a:xfrm>
            <a:off x="175260" y="1669129"/>
            <a:ext cx="11841480" cy="1938992"/>
          </a:xfrm>
          <a:prstGeom prst="rect">
            <a:avLst/>
          </a:prstGeom>
          <a:noFill/>
        </p:spPr>
        <p:txBody>
          <a:bodyPr wrap="square">
            <a:spAutoFit/>
          </a:bodyPr>
          <a:lstStyle/>
          <a:p>
            <a:pPr algn="just"/>
            <a:r>
              <a:rPr lang="en-US" sz="2400" dirty="0">
                <a:latin typeface="Adobe Hebrew" panose="02040503050201020203" pitchFamily="18" charset="-79"/>
                <a:cs typeface="Adobe Hebrew" panose="02040503050201020203" pitchFamily="18" charset="-79"/>
              </a:rPr>
              <a:t>Compared </a:t>
            </a:r>
            <a:r>
              <a:rPr lang="en-US" sz="2400" dirty="0">
                <a:solidFill>
                  <a:srgbClr val="C00000"/>
                </a:solidFill>
                <a:latin typeface="Adobe Hebrew" panose="02040503050201020203" pitchFamily="18" charset="-79"/>
                <a:cs typeface="Adobe Hebrew" panose="02040503050201020203" pitchFamily="18" charset="-79"/>
              </a:rPr>
              <a:t>to traditional learning methods </a:t>
            </a:r>
            <a:r>
              <a:rPr lang="en-US" sz="2400" dirty="0">
                <a:latin typeface="Adobe Hebrew" panose="02040503050201020203" pitchFamily="18" charset="-79"/>
                <a:cs typeface="Adobe Hebrew" panose="02040503050201020203" pitchFamily="18" charset="-79"/>
              </a:rPr>
              <a:t>like </a:t>
            </a:r>
            <a:r>
              <a:rPr lang="en-US" sz="2400" dirty="0">
                <a:solidFill>
                  <a:srgbClr val="C00000"/>
                </a:solidFill>
                <a:latin typeface="Adobe Hebrew" panose="02040503050201020203" pitchFamily="18" charset="-79"/>
                <a:cs typeface="Adobe Hebrew" panose="02040503050201020203" pitchFamily="18" charset="-79"/>
              </a:rPr>
              <a:t>books</a:t>
            </a:r>
            <a:r>
              <a:rPr lang="en-US" sz="2400" dirty="0">
                <a:latin typeface="Adobe Hebrew" panose="02040503050201020203" pitchFamily="18" charset="-79"/>
                <a:cs typeface="Adobe Hebrew" panose="02040503050201020203" pitchFamily="18" charset="-79"/>
              </a:rPr>
              <a:t> and </a:t>
            </a:r>
            <a:r>
              <a:rPr lang="en-US" sz="2400" dirty="0">
                <a:solidFill>
                  <a:srgbClr val="C00000"/>
                </a:solidFill>
                <a:latin typeface="Adobe Hebrew" panose="02040503050201020203" pitchFamily="18" charset="-79"/>
                <a:cs typeface="Adobe Hebrew" panose="02040503050201020203" pitchFamily="18" charset="-79"/>
              </a:rPr>
              <a:t>tutorials</a:t>
            </a:r>
            <a:r>
              <a:rPr lang="en-US" sz="2400" dirty="0">
                <a:latin typeface="Adobe Hebrew" panose="02040503050201020203" pitchFamily="18" charset="-79"/>
                <a:cs typeface="Adobe Hebrew" panose="02040503050201020203" pitchFamily="18" charset="-79"/>
              </a:rPr>
              <a:t>, AlgoViz provides interactive visualizations that allow users to see algorithms in action, making it easier for beginners to grasp concepts of </a:t>
            </a:r>
            <a:r>
              <a:rPr lang="en-US" sz="2400" dirty="0">
                <a:solidFill>
                  <a:srgbClr val="C00000"/>
                </a:solidFill>
                <a:latin typeface="Adobe Hebrew" panose="02040503050201020203" pitchFamily="18" charset="-79"/>
                <a:cs typeface="Adobe Hebrew" panose="02040503050201020203" pitchFamily="18" charset="-79"/>
              </a:rPr>
              <a:t>DSA</a:t>
            </a:r>
            <a:r>
              <a:rPr lang="en-US" sz="2400" dirty="0">
                <a:latin typeface="Adobe Hebrew" panose="02040503050201020203" pitchFamily="18" charset="-79"/>
                <a:cs typeface="Adobe Hebrew" panose="02040503050201020203" pitchFamily="18" charset="-79"/>
              </a:rPr>
              <a:t>, while traditional methods are often more theoretical and static. Unlike code-based algorithm learning, where users have to manually track execution.</a:t>
            </a:r>
            <a:endParaRPr lang="en-IN" sz="2400" dirty="0">
              <a:latin typeface="Adobe Hebrew" panose="02040503050201020203" pitchFamily="18" charset="-79"/>
              <a:cs typeface="Adobe Hebrew" panose="02040503050201020203" pitchFamily="18" charset="-79"/>
            </a:endParaRPr>
          </a:p>
        </p:txBody>
      </p:sp>
      <p:sp>
        <p:nvSpPr>
          <p:cNvPr id="7" name="TextBox 6">
            <a:extLst>
              <a:ext uri="{FF2B5EF4-FFF2-40B4-BE49-F238E27FC236}">
                <a16:creationId xmlns:a16="http://schemas.microsoft.com/office/drawing/2014/main" id="{2770E717-E9B6-878A-58B2-DE9D40D6B553}"/>
              </a:ext>
            </a:extLst>
          </p:cNvPr>
          <p:cNvSpPr txBox="1"/>
          <p:nvPr/>
        </p:nvSpPr>
        <p:spPr>
          <a:xfrm>
            <a:off x="175260" y="3843711"/>
            <a:ext cx="11841480" cy="1938992"/>
          </a:xfrm>
          <a:prstGeom prst="rect">
            <a:avLst/>
          </a:prstGeom>
          <a:noFill/>
        </p:spPr>
        <p:txBody>
          <a:bodyPr wrap="square">
            <a:spAutoFit/>
          </a:bodyPr>
          <a:lstStyle/>
          <a:p>
            <a:pPr algn="just"/>
            <a:r>
              <a:rPr lang="en-US" sz="2400" dirty="0">
                <a:solidFill>
                  <a:srgbClr val="C00000"/>
                </a:solidFill>
                <a:latin typeface="Adobe Hebrew" panose="02040503050201020203" pitchFamily="18" charset="-79"/>
                <a:cs typeface="Adobe Hebrew" panose="02040503050201020203" pitchFamily="18" charset="-79"/>
              </a:rPr>
              <a:t>AlgoViz</a:t>
            </a:r>
            <a:r>
              <a:rPr lang="en-US" sz="2400" dirty="0">
                <a:latin typeface="Adobe Hebrew" panose="02040503050201020203" pitchFamily="18" charset="-79"/>
                <a:cs typeface="Adobe Hebrew" panose="02040503050201020203" pitchFamily="18" charset="-79"/>
              </a:rPr>
              <a:t> offers visual representations and real-time feedback, enhancing understanding. Additionally, AlgoViz stands out from other algorithm visualization tools by offering a broader range of algorithms, including sorting, binary trees, and graph algorithms, along with time complexity analysis and algorithm comparisons, all in a user-friendly interface that simplifies the learning process.</a:t>
            </a:r>
            <a:endParaRPr lang="en-IN" sz="24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59810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A20F80-49B7-E15F-854E-6DC6325C8949}"/>
              </a:ext>
            </a:extLst>
          </p:cNvPr>
          <p:cNvSpPr txBox="1"/>
          <p:nvPr/>
        </p:nvSpPr>
        <p:spPr>
          <a:xfrm>
            <a:off x="475881" y="226272"/>
            <a:ext cx="609600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PROJECT MISSION</a:t>
            </a:r>
          </a:p>
        </p:txBody>
      </p:sp>
      <p:sp>
        <p:nvSpPr>
          <p:cNvPr id="7" name="TextBox 6">
            <a:extLst>
              <a:ext uri="{FF2B5EF4-FFF2-40B4-BE49-F238E27FC236}">
                <a16:creationId xmlns:a16="http://schemas.microsoft.com/office/drawing/2014/main" id="{0A5A0D33-548D-F0A0-C3C1-9DD632D1B46E}"/>
              </a:ext>
            </a:extLst>
          </p:cNvPr>
          <p:cNvSpPr txBox="1"/>
          <p:nvPr/>
        </p:nvSpPr>
        <p:spPr>
          <a:xfrm>
            <a:off x="216309" y="691640"/>
            <a:ext cx="11572568" cy="5940088"/>
          </a:xfrm>
          <a:prstGeom prst="rect">
            <a:avLst/>
          </a:prstGeom>
          <a:noFill/>
        </p:spPr>
        <p:txBody>
          <a:bodyPr wrap="square">
            <a:spAutoFit/>
          </a:bodyPr>
          <a:lstStyle/>
          <a:p>
            <a:r>
              <a:rPr lang="en-US" sz="2000" dirty="0">
                <a:latin typeface="Adobe Hebrew" panose="02040503050201020203" pitchFamily="18" charset="-79"/>
                <a:cs typeface="Adobe Hebrew" panose="02040503050201020203" pitchFamily="18" charset="-79"/>
              </a:rPr>
              <a:t> </a:t>
            </a:r>
          </a:p>
          <a:p>
            <a:pPr marL="342900" indent="-342900" algn="just">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The main goal of this platform is to create an interactive and complete environment for learning algorithms. </a:t>
            </a:r>
          </a:p>
          <a:p>
            <a:pPr marL="342900" indent="-342900" algn="just">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Visualize Algorithm Execution: See algorithm execution in real-time to understand how data is processed</a:t>
            </a:r>
          </a:p>
          <a:p>
            <a:pPr marL="342900" indent="-342900" algn="just">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Understand Algorithm Performance: Learn about the performance and efficiency of different algorithms through visualizations and comparisons Compare multiple sorting algorithms side by side. </a:t>
            </a:r>
          </a:p>
          <a:p>
            <a:pPr marL="342900" indent="-342900" algn="just">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Compare Sorting Algorithms: Compare multiple sorting algorithms side by side to analyze their differences in behavior and efficiency.</a:t>
            </a:r>
          </a:p>
          <a:p>
            <a:pPr marL="342900" indent="-342900" algn="just">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Practice Problem Solving: Reinforce learning by solving problem-solving questions related to algorithms.</a:t>
            </a:r>
          </a:p>
          <a:p>
            <a:pPr marL="342900" indent="-342900" algn="just">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Revise with Summary Slides: Quickly revise key concepts with brief and informative summary slides.</a:t>
            </a:r>
            <a:endParaRPr lang="en-IN" sz="20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01007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81FDB7-71AD-560E-5E57-A7BA9FCAB735}"/>
              </a:ext>
            </a:extLst>
          </p:cNvPr>
          <p:cNvSpPr txBox="1"/>
          <p:nvPr/>
        </p:nvSpPr>
        <p:spPr>
          <a:xfrm>
            <a:off x="457200" y="319416"/>
            <a:ext cx="1048512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IMPACT &amp; BENEFITS</a:t>
            </a:r>
          </a:p>
        </p:txBody>
      </p:sp>
      <p:sp>
        <p:nvSpPr>
          <p:cNvPr id="5" name="TextBox 4">
            <a:extLst>
              <a:ext uri="{FF2B5EF4-FFF2-40B4-BE49-F238E27FC236}">
                <a16:creationId xmlns:a16="http://schemas.microsoft.com/office/drawing/2014/main" id="{F47B7A58-9832-A787-5404-CAB3C5EF7839}"/>
              </a:ext>
            </a:extLst>
          </p:cNvPr>
          <p:cNvSpPr txBox="1"/>
          <p:nvPr/>
        </p:nvSpPr>
        <p:spPr>
          <a:xfrm>
            <a:off x="251460" y="1410682"/>
            <a:ext cx="11689080" cy="6001643"/>
          </a:xfrm>
          <a:prstGeom prst="rect">
            <a:avLst/>
          </a:prstGeom>
          <a:noFill/>
        </p:spPr>
        <p:txBody>
          <a:bodyPr wrap="square">
            <a:spAutoFit/>
          </a:bodyPr>
          <a:lstStyle/>
          <a:p>
            <a:pPr marL="342900" indent="-342900" algn="just">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Makes DSA concepts learning easy through visual understanding .</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Enhances problem solving skills with interactive practice.</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US" sz="2400" dirty="0">
                <a:latin typeface="Adobe Hebrew" panose="02040503050201020203" pitchFamily="18" charset="-79"/>
                <a:cs typeface="Adobe Hebrew" panose="02040503050201020203" pitchFamily="18" charset="-79"/>
              </a:rPr>
              <a:t>Solving real-world problems helps students build skills and get better job opportunities in tech</a:t>
            </a: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Helps compare and analyse different algorithms effectively.</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Simplifies complex topics like graphs and trees.</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Provides a mobile-friendly platform accessible anytime.</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latin typeface="Adobe Hebrew" panose="02040503050201020203" pitchFamily="18" charset="-79"/>
                <a:cs typeface="Adobe Hebrew" panose="02040503050201020203" pitchFamily="18" charset="-79"/>
              </a:rPr>
              <a:t>Improves student engagement through quizzes and notes.</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407337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CA261-7D9D-5B86-28F7-94CDE36B0311}"/>
              </a:ext>
            </a:extLst>
          </p:cNvPr>
          <p:cNvSpPr txBox="1"/>
          <p:nvPr/>
        </p:nvSpPr>
        <p:spPr>
          <a:xfrm>
            <a:off x="289560" y="150614"/>
            <a:ext cx="6096000" cy="1077218"/>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HARDWARE REQUIREMENTS</a:t>
            </a:r>
          </a:p>
          <a:p>
            <a:endParaRPr lang="en-IN" sz="3200" dirty="0">
              <a:latin typeface="Adobe Hebrew" panose="02040503050201020203" pitchFamily="18" charset="-79"/>
              <a:cs typeface="Adobe Hebrew" panose="02040503050201020203" pitchFamily="18" charset="-79"/>
            </a:endParaRPr>
          </a:p>
        </p:txBody>
      </p:sp>
      <p:sp>
        <p:nvSpPr>
          <p:cNvPr id="5" name="TextBox 4">
            <a:extLst>
              <a:ext uri="{FF2B5EF4-FFF2-40B4-BE49-F238E27FC236}">
                <a16:creationId xmlns:a16="http://schemas.microsoft.com/office/drawing/2014/main" id="{34CB4539-16CF-21B1-89BC-DE4799336F62}"/>
              </a:ext>
            </a:extLst>
          </p:cNvPr>
          <p:cNvSpPr txBox="1"/>
          <p:nvPr/>
        </p:nvSpPr>
        <p:spPr>
          <a:xfrm>
            <a:off x="289560" y="1121152"/>
            <a:ext cx="10485120" cy="4893647"/>
          </a:xfrm>
          <a:prstGeom prst="rect">
            <a:avLst/>
          </a:prstGeom>
          <a:noFill/>
        </p:spPr>
        <p:txBody>
          <a:bodyPr wrap="square">
            <a:spAutoFit/>
          </a:bodyPr>
          <a:lstStyle/>
          <a:p>
            <a:pPr algn="just"/>
            <a:r>
              <a:rPr lang="en-US" sz="2400" dirty="0">
                <a:latin typeface="Adobe Hebrew" panose="02040503050201020203" pitchFamily="18" charset="-79"/>
                <a:cs typeface="Adobe Hebrew" panose="02040503050201020203" pitchFamily="18" charset="-79"/>
              </a:rPr>
              <a:t>1.</a:t>
            </a:r>
            <a:r>
              <a:rPr lang="en-US" sz="2400" dirty="0">
                <a:solidFill>
                  <a:srgbClr val="FF0000"/>
                </a:solidFill>
                <a:latin typeface="Adobe Hebrew" panose="02040503050201020203" pitchFamily="18" charset="-79"/>
                <a:cs typeface="Adobe Hebrew" panose="02040503050201020203" pitchFamily="18" charset="-79"/>
              </a:rPr>
              <a:t>Processor: </a:t>
            </a:r>
            <a:r>
              <a:rPr lang="en-US" sz="2400" dirty="0">
                <a:solidFill>
                  <a:srgbClr val="C00000"/>
                </a:solidFill>
                <a:latin typeface="Adobe Hebrew" panose="02040503050201020203" pitchFamily="18" charset="-79"/>
                <a:cs typeface="Adobe Hebrew" panose="02040503050201020203" pitchFamily="18" charset="-79"/>
              </a:rPr>
              <a:t>Minimum 1.6 GHz (Dual Core or Higher)</a:t>
            </a:r>
          </a:p>
          <a:p>
            <a:pPr algn="just"/>
            <a:r>
              <a:rPr lang="en-US" sz="2400" dirty="0">
                <a:latin typeface="Adobe Hebrew" panose="02040503050201020203" pitchFamily="18" charset="-79"/>
                <a:cs typeface="Adobe Hebrew" panose="02040503050201020203" pitchFamily="18" charset="-79"/>
              </a:rPr>
              <a:t>   Ensures smooth execution of JavaScript animations and sorting visualizations.</a:t>
            </a:r>
          </a:p>
          <a:p>
            <a:pPr algn="just"/>
            <a:endParaRPr lang="en-US" sz="2400" dirty="0">
              <a:latin typeface="Adobe Hebrew" panose="02040503050201020203" pitchFamily="18" charset="-79"/>
              <a:cs typeface="Adobe Hebrew" panose="02040503050201020203" pitchFamily="18" charset="-79"/>
            </a:endParaRPr>
          </a:p>
          <a:p>
            <a:pPr algn="just"/>
            <a:r>
              <a:rPr lang="en-US" sz="2400" dirty="0">
                <a:latin typeface="Adobe Hebrew" panose="02040503050201020203" pitchFamily="18" charset="-79"/>
                <a:cs typeface="Adobe Hebrew" panose="02040503050201020203" pitchFamily="18" charset="-79"/>
              </a:rPr>
              <a:t>2. </a:t>
            </a:r>
            <a:r>
              <a:rPr lang="en-US" sz="2400" dirty="0">
                <a:solidFill>
                  <a:srgbClr val="FF0000"/>
                </a:solidFill>
                <a:latin typeface="Adobe Hebrew" panose="02040503050201020203" pitchFamily="18" charset="-79"/>
                <a:cs typeface="Adobe Hebrew" panose="02040503050201020203" pitchFamily="18" charset="-79"/>
              </a:rPr>
              <a:t>RAM: </a:t>
            </a:r>
            <a:r>
              <a:rPr lang="en-US" sz="2400" dirty="0">
                <a:solidFill>
                  <a:srgbClr val="C00000"/>
                </a:solidFill>
                <a:latin typeface="Adobe Hebrew" panose="02040503050201020203" pitchFamily="18" charset="-79"/>
                <a:cs typeface="Adobe Hebrew" panose="02040503050201020203" pitchFamily="18" charset="-79"/>
              </a:rPr>
              <a:t>At least 4 GB (8 GB Recommended)</a:t>
            </a:r>
          </a:p>
          <a:p>
            <a:pPr algn="just"/>
            <a:r>
              <a:rPr lang="en-US" sz="2400" dirty="0">
                <a:latin typeface="Adobe Hebrew" panose="02040503050201020203" pitchFamily="18" charset="-79"/>
                <a:cs typeface="Adobe Hebrew" panose="02040503050201020203" pitchFamily="18" charset="-79"/>
              </a:rPr>
              <a:t>   Allows multiple algorithms and visualizations to run efficiently without lag.</a:t>
            </a:r>
          </a:p>
          <a:p>
            <a:pPr algn="just"/>
            <a:endParaRPr lang="en-US" sz="2400" dirty="0">
              <a:latin typeface="Adobe Hebrew" panose="02040503050201020203" pitchFamily="18" charset="-79"/>
              <a:cs typeface="Adobe Hebrew" panose="02040503050201020203" pitchFamily="18" charset="-79"/>
            </a:endParaRPr>
          </a:p>
          <a:p>
            <a:pPr algn="just"/>
            <a:r>
              <a:rPr lang="en-US" sz="2400" dirty="0">
                <a:latin typeface="Adobe Hebrew" panose="02040503050201020203" pitchFamily="18" charset="-79"/>
                <a:cs typeface="Adobe Hebrew" panose="02040503050201020203" pitchFamily="18" charset="-79"/>
              </a:rPr>
              <a:t>3. </a:t>
            </a:r>
            <a:r>
              <a:rPr lang="en-US" sz="2400" dirty="0">
                <a:solidFill>
                  <a:srgbClr val="FF0000"/>
                </a:solidFill>
                <a:latin typeface="Adobe Hebrew" panose="02040503050201020203" pitchFamily="18" charset="-79"/>
                <a:cs typeface="Adobe Hebrew" panose="02040503050201020203" pitchFamily="18" charset="-79"/>
              </a:rPr>
              <a:t>Storage: </a:t>
            </a:r>
            <a:r>
              <a:rPr lang="en-US" sz="2400" dirty="0">
                <a:solidFill>
                  <a:srgbClr val="C00000"/>
                </a:solidFill>
                <a:latin typeface="Adobe Hebrew" panose="02040503050201020203" pitchFamily="18" charset="-79"/>
                <a:cs typeface="Adobe Hebrew" panose="02040503050201020203" pitchFamily="18" charset="-79"/>
              </a:rPr>
              <a:t>Minimum 100 MB Free Space</a:t>
            </a:r>
          </a:p>
          <a:p>
            <a:pPr algn="just"/>
            <a:r>
              <a:rPr lang="en-US" sz="2400" dirty="0">
                <a:latin typeface="Adobe Hebrew" panose="02040503050201020203" pitchFamily="18" charset="-79"/>
                <a:cs typeface="Adobe Hebrew" panose="02040503050201020203" pitchFamily="18" charset="-79"/>
              </a:rPr>
              <a:t>    Required for storing project files, JavaScript libraries, and caching browser data.</a:t>
            </a:r>
          </a:p>
          <a:p>
            <a:pPr algn="just"/>
            <a:endParaRPr lang="en-US" sz="2400" dirty="0">
              <a:latin typeface="Adobe Hebrew" panose="02040503050201020203" pitchFamily="18" charset="-79"/>
              <a:cs typeface="Adobe Hebrew" panose="02040503050201020203" pitchFamily="18" charset="-79"/>
            </a:endParaRPr>
          </a:p>
          <a:p>
            <a:pPr algn="just"/>
            <a:r>
              <a:rPr lang="en-US" sz="2400" dirty="0">
                <a:latin typeface="Adobe Hebrew" panose="02040503050201020203" pitchFamily="18" charset="-79"/>
                <a:cs typeface="Adobe Hebrew" panose="02040503050201020203" pitchFamily="18" charset="-79"/>
              </a:rPr>
              <a:t>4. </a:t>
            </a:r>
            <a:r>
              <a:rPr lang="en-US" sz="2400" dirty="0">
                <a:solidFill>
                  <a:srgbClr val="FF0000"/>
                </a:solidFill>
                <a:latin typeface="Adobe Hebrew" panose="02040503050201020203" pitchFamily="18" charset="-79"/>
                <a:cs typeface="Adobe Hebrew" panose="02040503050201020203" pitchFamily="18" charset="-79"/>
              </a:rPr>
              <a:t>Graphics Support: </a:t>
            </a:r>
            <a:r>
              <a:rPr lang="en-US" sz="2400" dirty="0">
                <a:solidFill>
                  <a:srgbClr val="C00000"/>
                </a:solidFill>
                <a:latin typeface="Adobe Hebrew" panose="02040503050201020203" pitchFamily="18" charset="-79"/>
                <a:cs typeface="Adobe Hebrew" panose="02040503050201020203" pitchFamily="18" charset="-79"/>
              </a:rPr>
              <a:t>Basic Integrated GPU </a:t>
            </a:r>
          </a:p>
          <a:p>
            <a:pPr algn="just"/>
            <a:r>
              <a:rPr lang="en-US" sz="2400" dirty="0">
                <a:latin typeface="Adobe Hebrew" panose="02040503050201020203" pitchFamily="18" charset="-79"/>
                <a:cs typeface="Adobe Hebrew" panose="02040503050201020203" pitchFamily="18" charset="-79"/>
              </a:rPr>
              <a:t>    Enhances smooth rendering of animations and transitions for better user experience.</a:t>
            </a:r>
            <a:endParaRPr lang="en-IN" sz="24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134407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8D233-2F83-CD5F-9C04-CFFD025B4BE4}"/>
              </a:ext>
            </a:extLst>
          </p:cNvPr>
          <p:cNvSpPr txBox="1"/>
          <p:nvPr/>
        </p:nvSpPr>
        <p:spPr>
          <a:xfrm>
            <a:off x="289560" y="211574"/>
            <a:ext cx="6096000" cy="584775"/>
          </a:xfrm>
          <a:prstGeom prst="rect">
            <a:avLst/>
          </a:prstGeom>
          <a:noFill/>
        </p:spPr>
        <p:txBody>
          <a:bodyPr wrap="square">
            <a:spAutoFit/>
          </a:bodyPr>
          <a:lstStyle/>
          <a:p>
            <a:r>
              <a:rPr lang="en-IN" sz="3200" dirty="0">
                <a:latin typeface="Adobe Hebrew" panose="02040503050201020203" pitchFamily="18" charset="-79"/>
                <a:cs typeface="Adobe Hebrew" panose="02040503050201020203" pitchFamily="18" charset="-79"/>
              </a:rPr>
              <a:t>SOFTWARE REQUIREMENTS</a:t>
            </a:r>
          </a:p>
        </p:txBody>
      </p:sp>
      <p:sp>
        <p:nvSpPr>
          <p:cNvPr id="5" name="TextBox 4">
            <a:extLst>
              <a:ext uri="{FF2B5EF4-FFF2-40B4-BE49-F238E27FC236}">
                <a16:creationId xmlns:a16="http://schemas.microsoft.com/office/drawing/2014/main" id="{BBC348FE-3515-9D1C-C24B-45D97A76355B}"/>
              </a:ext>
            </a:extLst>
          </p:cNvPr>
          <p:cNvSpPr txBox="1"/>
          <p:nvPr/>
        </p:nvSpPr>
        <p:spPr>
          <a:xfrm>
            <a:off x="289560" y="1166842"/>
            <a:ext cx="11567160" cy="4893647"/>
          </a:xfrm>
          <a:prstGeom prst="rect">
            <a:avLst/>
          </a:prstGeom>
          <a:noFill/>
        </p:spPr>
        <p:txBody>
          <a:bodyPr wrap="square">
            <a:spAutoFit/>
          </a:bodyPr>
          <a:lstStyle/>
          <a:p>
            <a:pPr marL="342900" indent="-342900" algn="just">
              <a:buFont typeface="Arial" panose="020B0604020202020204" pitchFamily="34" charset="0"/>
              <a:buChar char="•"/>
            </a:pPr>
            <a:r>
              <a:rPr lang="en-IN" sz="2400" dirty="0">
                <a:solidFill>
                  <a:srgbClr val="FF0000"/>
                </a:solidFill>
                <a:latin typeface="Adobe Hebrew" panose="02040503050201020203" pitchFamily="18" charset="-79"/>
                <a:cs typeface="Adobe Hebrew" panose="02040503050201020203" pitchFamily="18" charset="-79"/>
              </a:rPr>
              <a:t>Frontend Technologies:</a:t>
            </a:r>
          </a:p>
          <a:p>
            <a:pPr algn="just"/>
            <a:r>
              <a:rPr lang="en-IN" sz="2400" dirty="0">
                <a:latin typeface="Adobe Hebrew" panose="02040503050201020203" pitchFamily="18" charset="-79"/>
                <a:cs typeface="Adobe Hebrew" panose="02040503050201020203" pitchFamily="18" charset="-79"/>
              </a:rPr>
              <a:t>     HTML, CSS ,JavaScript ,Bootstrap (for responsive design and UI components)</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solidFill>
                  <a:srgbClr val="FF0000"/>
                </a:solidFill>
                <a:latin typeface="Adobe Hebrew" panose="02040503050201020203" pitchFamily="18" charset="-79"/>
                <a:cs typeface="Adobe Hebrew" panose="02040503050201020203" pitchFamily="18" charset="-79"/>
              </a:rPr>
              <a:t>Libraries Used: </a:t>
            </a:r>
          </a:p>
          <a:p>
            <a:pPr algn="just"/>
            <a:r>
              <a:rPr lang="en-IN" sz="2400" dirty="0">
                <a:latin typeface="Adobe Hebrew" panose="02040503050201020203" pitchFamily="18" charset="-79"/>
                <a:cs typeface="Adobe Hebrew" panose="02040503050201020203" pitchFamily="18" charset="-79"/>
              </a:rPr>
              <a:t>     DOM manipulation libraries (D3.js (Data-Driven Documents))</a:t>
            </a:r>
          </a:p>
          <a:p>
            <a:pPr algn="just"/>
            <a:r>
              <a:rPr lang="en-IN" sz="2400" dirty="0">
                <a:latin typeface="Adobe Hebrew" panose="02040503050201020203" pitchFamily="18" charset="-79"/>
                <a:cs typeface="Adobe Hebrew" panose="02040503050201020203" pitchFamily="18" charset="-79"/>
              </a:rPr>
              <a:t>     Visualization libraries (Vis.js (vis-network), D3.js (Data-Driven Documents)))</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solidFill>
                  <a:srgbClr val="FF0000"/>
                </a:solidFill>
                <a:latin typeface="Adobe Hebrew" panose="02040503050201020203" pitchFamily="18" charset="-79"/>
                <a:cs typeface="Adobe Hebrew" panose="02040503050201020203" pitchFamily="18" charset="-79"/>
              </a:rPr>
              <a:t>Browser Support:</a:t>
            </a:r>
          </a:p>
          <a:p>
            <a:pPr algn="just"/>
            <a:r>
              <a:rPr lang="en-IN" sz="2400" dirty="0">
                <a:latin typeface="Adobe Hebrew" panose="02040503050201020203" pitchFamily="18" charset="-79"/>
                <a:cs typeface="Adobe Hebrew" panose="02040503050201020203" pitchFamily="18" charset="-79"/>
              </a:rPr>
              <a:t>     Compatible with all modern browsers (Chrome, Firefox, Edge)</a:t>
            </a:r>
          </a:p>
          <a:p>
            <a:pPr marL="342900" indent="-342900" algn="just">
              <a:buFont typeface="Arial" panose="020B0604020202020204" pitchFamily="34" charset="0"/>
              <a:buChar char="•"/>
            </a:pPr>
            <a:endParaRPr lang="en-IN" sz="2400" dirty="0">
              <a:latin typeface="Adobe Hebrew" panose="02040503050201020203" pitchFamily="18" charset="-79"/>
              <a:cs typeface="Adobe Hebrew" panose="02040503050201020203" pitchFamily="18" charset="-79"/>
            </a:endParaRPr>
          </a:p>
          <a:p>
            <a:pPr marL="342900" indent="-342900" algn="just">
              <a:buFont typeface="Arial" panose="020B0604020202020204" pitchFamily="34" charset="0"/>
              <a:buChar char="•"/>
            </a:pPr>
            <a:r>
              <a:rPr lang="en-IN" sz="2400" dirty="0">
                <a:solidFill>
                  <a:srgbClr val="FF0000"/>
                </a:solidFill>
                <a:latin typeface="Adobe Hebrew" panose="02040503050201020203" pitchFamily="18" charset="-79"/>
                <a:cs typeface="Adobe Hebrew" panose="02040503050201020203" pitchFamily="18" charset="-79"/>
              </a:rPr>
              <a:t>Development Tools: </a:t>
            </a:r>
          </a:p>
          <a:p>
            <a:pPr algn="just"/>
            <a:r>
              <a:rPr lang="en-IN" sz="2400" dirty="0">
                <a:solidFill>
                  <a:srgbClr val="C00000"/>
                </a:solidFill>
                <a:latin typeface="Adobe Hebrew" panose="02040503050201020203" pitchFamily="18" charset="-79"/>
                <a:cs typeface="Adobe Hebrew" panose="02040503050201020203" pitchFamily="18" charset="-79"/>
              </a:rPr>
              <a:t>      Code Editor</a:t>
            </a:r>
            <a:r>
              <a:rPr lang="en-IN" sz="2400" dirty="0">
                <a:latin typeface="Adobe Hebrew" panose="02040503050201020203" pitchFamily="18" charset="-79"/>
                <a:cs typeface="Adobe Hebrew" panose="02040503050201020203" pitchFamily="18" charset="-79"/>
              </a:rPr>
              <a:t>: VS Code </a:t>
            </a:r>
          </a:p>
          <a:p>
            <a:pPr algn="just"/>
            <a:r>
              <a:rPr lang="en-IN" sz="2400" dirty="0">
                <a:latin typeface="Adobe Hebrew" panose="02040503050201020203" pitchFamily="18" charset="-79"/>
                <a:cs typeface="Adobe Hebrew" panose="02040503050201020203" pitchFamily="18" charset="-79"/>
              </a:rPr>
              <a:t>      </a:t>
            </a:r>
            <a:r>
              <a:rPr lang="en-IN" sz="2400" dirty="0">
                <a:solidFill>
                  <a:srgbClr val="C00000"/>
                </a:solidFill>
                <a:latin typeface="Adobe Hebrew" panose="02040503050201020203" pitchFamily="18" charset="-79"/>
                <a:cs typeface="Adobe Hebrew" panose="02040503050201020203" pitchFamily="18" charset="-79"/>
              </a:rPr>
              <a:t>Version Control</a:t>
            </a:r>
            <a:r>
              <a:rPr lang="en-IN" sz="2400" dirty="0">
                <a:latin typeface="Adobe Hebrew" panose="02040503050201020203" pitchFamily="18" charset="-79"/>
                <a:cs typeface="Adobe Hebrew" panose="02040503050201020203" pitchFamily="18" charset="-79"/>
              </a:rPr>
              <a:t>: GitHub (for deployment)</a:t>
            </a:r>
          </a:p>
        </p:txBody>
      </p:sp>
    </p:spTree>
    <p:extLst>
      <p:ext uri="{BB962C8B-B14F-4D97-AF65-F5344CB8AC3E}">
        <p14:creationId xmlns:p14="http://schemas.microsoft.com/office/powerpoint/2010/main" val="124117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AF097F-E5ED-521B-C5AD-5EAC2A930BD5}"/>
              </a:ext>
            </a:extLst>
          </p:cNvPr>
          <p:cNvSpPr txBox="1"/>
          <p:nvPr/>
        </p:nvSpPr>
        <p:spPr>
          <a:xfrm>
            <a:off x="350520" y="431430"/>
            <a:ext cx="8382000" cy="584775"/>
          </a:xfrm>
          <a:prstGeom prst="rect">
            <a:avLst/>
          </a:prstGeom>
          <a:noFill/>
        </p:spPr>
        <p:txBody>
          <a:bodyPr wrap="square">
            <a:spAutoFit/>
          </a:bodyPr>
          <a:lstStyle/>
          <a:p>
            <a:pPr marL="0" indent="0">
              <a:buNone/>
            </a:pPr>
            <a:r>
              <a:rPr lang="en-US" sz="3200" b="1" spc="-15" dirty="0">
                <a:latin typeface="Adobe Hebrew" panose="02040503050201020203" pitchFamily="18" charset="-79"/>
                <a:cs typeface="Adobe Hebrew" panose="02040503050201020203" pitchFamily="18" charset="-79"/>
              </a:rPr>
              <a:t>SYSTEM DESIGN</a:t>
            </a:r>
          </a:p>
        </p:txBody>
      </p:sp>
      <p:sp>
        <p:nvSpPr>
          <p:cNvPr id="7" name="TextBox 6">
            <a:extLst>
              <a:ext uri="{FF2B5EF4-FFF2-40B4-BE49-F238E27FC236}">
                <a16:creationId xmlns:a16="http://schemas.microsoft.com/office/drawing/2014/main" id="{F302FDF0-4B97-49E5-C836-39C70F5A7C47}"/>
              </a:ext>
            </a:extLst>
          </p:cNvPr>
          <p:cNvSpPr txBox="1"/>
          <p:nvPr/>
        </p:nvSpPr>
        <p:spPr>
          <a:xfrm>
            <a:off x="350520" y="1350178"/>
            <a:ext cx="6096000" cy="830997"/>
          </a:xfrm>
          <a:prstGeom prst="rect">
            <a:avLst/>
          </a:prstGeom>
          <a:noFill/>
        </p:spPr>
        <p:txBody>
          <a:bodyPr wrap="square">
            <a:spAutoFit/>
          </a:bodyPr>
          <a:lstStyle/>
          <a:p>
            <a:r>
              <a:rPr lang="en-IN" sz="2400" dirty="0">
                <a:solidFill>
                  <a:srgbClr val="C00000"/>
                </a:solidFill>
                <a:latin typeface="Adobe Hebrew" panose="02040503050201020203" pitchFamily="18" charset="-79"/>
                <a:cs typeface="Adobe Hebrew" panose="02040503050201020203" pitchFamily="18" charset="-79"/>
              </a:rPr>
              <a:t>Software Development Life Cycle :</a:t>
            </a:r>
          </a:p>
          <a:p>
            <a:r>
              <a:rPr lang="en-IN" sz="2400" dirty="0">
                <a:latin typeface="Adobe Hebrew" panose="02040503050201020203" pitchFamily="18" charset="-79"/>
                <a:cs typeface="Adobe Hebrew" panose="02040503050201020203" pitchFamily="18" charset="-79"/>
              </a:rPr>
              <a:t>Prototype Model</a:t>
            </a:r>
          </a:p>
        </p:txBody>
      </p:sp>
      <p:sp>
        <p:nvSpPr>
          <p:cNvPr id="3" name="TextBox 2">
            <a:extLst>
              <a:ext uri="{FF2B5EF4-FFF2-40B4-BE49-F238E27FC236}">
                <a16:creationId xmlns:a16="http://schemas.microsoft.com/office/drawing/2014/main" id="{26382ADE-943C-64AE-117F-C205E706EEC4}"/>
              </a:ext>
            </a:extLst>
          </p:cNvPr>
          <p:cNvSpPr txBox="1"/>
          <p:nvPr/>
        </p:nvSpPr>
        <p:spPr>
          <a:xfrm>
            <a:off x="228600" y="2333142"/>
            <a:ext cx="8398055" cy="4093428"/>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The project was developed feature-by-feature (like:- sorting first, then tree, graph, etc.).</a:t>
            </a:r>
          </a:p>
          <a:p>
            <a:pPr marL="342900" indent="-342900">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Each module was tested, improved and then moved forward to the next.</a:t>
            </a:r>
          </a:p>
          <a:p>
            <a:pPr marL="342900" indent="-342900">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The interface and visual features were modified after seeing the output.</a:t>
            </a:r>
          </a:p>
          <a:p>
            <a:pPr marL="342900" indent="-342900">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 personal review was used to refine and expand the system.</a:t>
            </a:r>
          </a:p>
          <a:p>
            <a:pPr marL="342900" indent="-342900">
              <a:buFont typeface="Arial" panose="020B0604020202020204" pitchFamily="34" charset="0"/>
              <a:buChar char="•"/>
            </a:pPr>
            <a:endParaRPr lang="en-US" sz="2000" dirty="0">
              <a:latin typeface="Adobe Hebrew" panose="02040503050201020203" pitchFamily="18" charset="-79"/>
              <a:cs typeface="Adobe Hebrew" panose="02040503050201020203" pitchFamily="18" charset="-79"/>
            </a:endParaRPr>
          </a:p>
          <a:p>
            <a:pPr marL="342900" indent="-342900">
              <a:buFont typeface="Arial" panose="020B0604020202020204" pitchFamily="34" charset="0"/>
              <a:buChar char="•"/>
            </a:pPr>
            <a:r>
              <a:rPr lang="en-US" sz="2000" dirty="0">
                <a:latin typeface="Adobe Hebrew" panose="02040503050201020203" pitchFamily="18" charset="-79"/>
                <a:cs typeface="Adobe Hebrew" panose="02040503050201020203" pitchFamily="18" charset="-79"/>
              </a:rPr>
              <a:t>Matches the iterative and personal feedback-driven approach of the Prototype Model.</a:t>
            </a:r>
            <a:endParaRPr lang="en-IN" sz="2000" dirty="0">
              <a:latin typeface="Adobe Hebrew" panose="02040503050201020203" pitchFamily="18" charset="-79"/>
              <a:cs typeface="Adobe Hebrew" panose="02040503050201020203" pitchFamily="18" charset="-79"/>
            </a:endParaRPr>
          </a:p>
        </p:txBody>
      </p:sp>
      <p:pic>
        <p:nvPicPr>
          <p:cNvPr id="6" name="Picture 5">
            <a:extLst>
              <a:ext uri="{FF2B5EF4-FFF2-40B4-BE49-F238E27FC236}">
                <a16:creationId xmlns:a16="http://schemas.microsoft.com/office/drawing/2014/main" id="{40FD02C2-081B-166D-2159-69A27A66EDB2}"/>
              </a:ext>
            </a:extLst>
          </p:cNvPr>
          <p:cNvPicPr>
            <a:picLocks noChangeAspect="1"/>
          </p:cNvPicPr>
          <p:nvPr/>
        </p:nvPicPr>
        <p:blipFill>
          <a:blip r:embed="rId2"/>
          <a:stretch>
            <a:fillRect/>
          </a:stretch>
        </p:blipFill>
        <p:spPr>
          <a:xfrm>
            <a:off x="8626655" y="1350178"/>
            <a:ext cx="3565345" cy="5003595"/>
          </a:xfrm>
          <a:prstGeom prst="rect">
            <a:avLst/>
          </a:prstGeom>
        </p:spPr>
      </p:pic>
    </p:spTree>
    <p:extLst>
      <p:ext uri="{BB962C8B-B14F-4D97-AF65-F5344CB8AC3E}">
        <p14:creationId xmlns:p14="http://schemas.microsoft.com/office/powerpoint/2010/main" val="2653080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385</TotalTime>
  <Words>868</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Adobe Hebrew</vt:lpstr>
      <vt:lpstr>Adobe Myungjo Std 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C</dc:creator>
  <cp:lastModifiedBy>n rushi gowda</cp:lastModifiedBy>
  <cp:revision>7</cp:revision>
  <dcterms:created xsi:type="dcterms:W3CDTF">2025-04-04T17:24:38Z</dcterms:created>
  <dcterms:modified xsi:type="dcterms:W3CDTF">2025-04-25T13:23:54Z</dcterms:modified>
</cp:coreProperties>
</file>