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-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40644" y="893763"/>
            <a:ext cx="8936610" cy="253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IN" dirty="0"/>
              <a:t>Heart Disease Diagnostic Analysis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Heart disease, also known as cardiovascular disease (CVD), encompasses various conditions affecting the heart and blood vessels.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It is a leading cause of death globally, emphasizing the importance of awareness and prevention.</a:t>
            </a:r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1/1/2023</a:t>
            </a:r>
            <a:endParaRPr dirty="0"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TITLE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1/1/2023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TITLE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9" name="Google Shape;219;p3"/>
          <p:cNvSpPr txBox="1"/>
          <p:nvPr/>
        </p:nvSpPr>
        <p:spPr>
          <a:xfrm>
            <a:off x="966317" y="1854136"/>
            <a:ext cx="8196537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Age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Sex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Chest pain type (4 values)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Resting blood pressure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Serum cholestoral in mg/dl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Fasting blood sugar &gt; 120 mg/dl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Resting electrocardiographic results (values 0,1,2)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Maximum heart rate achieved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Exercise induced angina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Oldpeak = ST depression induced by exercise relative to rest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The slope of the peak exercise ST segment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Number of major vessels (0-3) colored by flourosopy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thal: 0 = normal; 1 = fixed defect; 2 = reversable defect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Main KPIs</a:t>
            </a:r>
            <a:endParaRPr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1/1/2023</a:t>
            </a:r>
            <a:endParaRPr dirty="0"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TITLE</a:t>
            </a:r>
            <a:endParaRPr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690695" y="1404210"/>
            <a:ext cx="9462580" cy="445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Cp-chest pain type (4 values)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Trestbps-resting blood pressure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Chol-serum cholestoral in mg/dl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Fbs-fasting blood sugar &gt; 120 mg/dl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Restecg-</a:t>
            </a:r>
            <a:r>
              <a:rPr lang="en-US" dirty="0"/>
              <a:t>resting electrocardiographic results (values 0,1,2)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Thalach-maximum heart rate achieved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Exang-exercise induced angina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Oldpeak-</a:t>
            </a:r>
            <a:r>
              <a:rPr lang="en-US" dirty="0"/>
              <a:t>ST depression induced by exercise relative to rest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Ca-</a:t>
            </a:r>
            <a:r>
              <a:rPr lang="en-US" dirty="0"/>
              <a:t>number of major vessels (0-3) colored by flourosopy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</a:t>
            </a:r>
            <a:endParaRPr dirty="0"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1/1/2023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TITLE</a:t>
            </a:r>
            <a:endParaRPr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87B64-1B02-8878-105B-DE7CBD3BA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1" y="1668936"/>
            <a:ext cx="7812083" cy="38323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216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Heart Disease Diagnostic Analysis</vt:lpstr>
      <vt:lpstr>Introduction</vt:lpstr>
      <vt:lpstr>Details of Data</vt:lpstr>
      <vt:lpstr>Main KPIs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Diease Anylasis</dc:title>
  <dc:creator>NAVEEN SRINIVASAN</dc:creator>
  <cp:lastModifiedBy>rushikesh shinde</cp:lastModifiedBy>
  <cp:revision>2</cp:revision>
  <dcterms:created xsi:type="dcterms:W3CDTF">2022-12-29T06:36:15Z</dcterms:created>
  <dcterms:modified xsi:type="dcterms:W3CDTF">2024-03-01T03:10:28Z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