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92" r:id="rId3"/>
    <p:sldId id="258" r:id="rId4"/>
    <p:sldId id="293" r:id="rId5"/>
    <p:sldId id="294" r:id="rId6"/>
    <p:sldId id="267" r:id="rId7"/>
    <p:sldId id="268" r:id="rId8"/>
    <p:sldId id="295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77DB"/>
    <a:srgbClr val="2B398F"/>
    <a:srgbClr val="118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5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5:13:53.2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5:14:17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5:14:22.005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5:14:22.369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5:15:43.127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0,'31'12,"45"25,-31-14,-37-19,197 102,-175-86,0 1,28 27,18 14,-27-26,21 15,129 73,-50-40,-114-66,-5-1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5:16:13.0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105 0 24575,'-9'10'0,"-9"3"0,-5 3 0,-3 5 0,-3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5:16:14.2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5:16:14.7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636 0 24575,'-65'3'0,"1"2"0,0 4 0,-65 16 0,80-18-51,0-2 0,0-2 0,-57-4 0,46 0-1110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2T15:16:18.5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818 839 24575,'-25'41'0,"2"1"0,2 1 0,2 1 0,2 0 0,1 2 0,3-1 0,-9 58 0,3 22 0,-4 180 0,22 6 0,1-309 0,0-1 0,0 1 0,0-1 0,1 1 0,-1 0 0,0-1 0,1 1 0,-1-1 0,1 1 0,-1-1 0,1 0 0,1 2 0,-2-2 0,0-1 0,1 0 0,-1 0 0,0 1 0,1-1 0,-1 0 0,0 0 0,1 0 0,-1 1 0,1-1 0,-1 0 0,0 0 0,1 0 0,-1 0 0,1 0 0,-1 0 0,0 0 0,1 0 0,-1 0 0,1 0 0,-1 0 0,0 0 0,1 0 0,-1 0 0,1 0 0,-1 0 0,1 0 0,-1-1 0,5-1 0,-1-1 0,0 0 0,0 0 0,-1 0 0,1 0 0,5-7 0,195-238 0,-153 181 0,159-222 0,-183 246 0,-2-2 0,-2-2 0,-2 0 0,28-97 0,-34 82 0,-4-2 0,-2 1 0,-3-1 0,-3 0 0,-7-85 0,2 121 0,-1 0 0,-2 1 0,0-1 0,-16-43 0,16 59 0,0-1 0,0 2 0,-2-1 0,1 1 0,-2 0 0,1 0 0,-1 1 0,-1 0 0,0 1 0,0-1 0,-1 2 0,-13-10 0,3 5 0,0 1 0,-1 2 0,0 0 0,-1 1 0,0 1 0,-41-10 0,50 15 0,-1 1 0,1 0 0,0 1 0,-1 0 0,1 1 0,-1 1 0,1 0 0,-1 1 0,1 0 0,0 1 0,0 0 0,0 1 0,-16 8 0,-2 5 0,1 2 0,1 1 0,1 1 0,1 2 0,0 1 0,2 1 0,-23 29 0,-4 12 0,-78 132 0,122-185 0,-5 10 0,-18 37 0,29-55 0,0 1 0,0-1 0,0 1 0,0 0 0,1 0 0,0 0 0,1 0 0,-1 0 0,1 0 0,0 0 0,0 0 0,2 10 0,0-13 0,-1 1 0,1-1 0,0 1 0,0-1 0,0 1 0,1-1 0,-1 0 0,1 0 0,0 0 0,0 0 0,0-1 0,0 1 0,0-1 0,0 0 0,1 0 0,-1 0 0,1 0 0,-1 0 0,1-1 0,7 2 0,7 2 0,0-1 0,0 0 0,19 0 0,-4-1 0,0 0 0,1-2 0,60-7 0,-84 4 0,0-1 0,0 0 0,-1-1 0,1 0 0,-1 0 0,0-1 0,0 0 0,0-1 0,-1 0 0,0 0 0,0-1 0,0 0 0,-1 0 0,0-1 0,-1 0 0,10-15 0,-1 0 0,-2-1 0,0-1 0,-2 0 0,17-52 0,-11 17 0,14-94 0,-26 121 0,-3 0 0,0-1 0,-2 1 0,-7-53 0,5 74 0,0 1 0,-1 0 0,0-1 0,-1 1 0,0 0 0,-1 1 0,0-1 0,-1 1 0,-11-17 0,11 21 0,0-1 0,0 1 0,0 0 0,-1 0 0,0 1 0,0-1 0,-1 2 0,1-1 0,-1 1 0,0 0 0,0 1 0,-1 0 0,-10-3 0,5 3 0,-1 0 0,1 1 0,-1 0 0,1 1 0,-1 1 0,0 1 0,1 0 0,-1 0 0,1 2 0,0 0 0,-1 0 0,1 1 0,-15 7 0,7 0 0,1 0 0,0 2 0,1 0 0,0 1 0,1 1 0,1 0 0,-25 28 0,10-6 0,2 2 0,2 1 0,1 1 0,-26 52 0,19-21 0,-48 141 0,66-156 0,2 1 0,3 0 0,2 1 0,3 1 0,3-1 0,2 1 0,2-1 0,4 1 0,12 71 0,-11-106 0,0 0 0,18 47 0,-19-63 0,0 0 0,1-1 0,0 1 0,0-1 0,1 0 0,0 0 0,0-1 0,1 0 0,-1 0 0,14 10 0,18 10 0,2-1 0,0-2 0,1-2 0,78 30 0,-111-49 0,1-1 0,0 1 0,0-1 0,0-1 0,0 0 0,0 0 0,1-1 0,9 0 0,-14-1 0,0 0 0,0 0 0,0-1 0,-1 1 0,1-1 0,0 0 0,-1 0 0,1 0 0,-1-1 0,1 0 0,-1 0 0,0 0 0,0 0 0,-1-1 0,1 1 0,3-5 0,6-9 0,-1-1 0,-1 0 0,-1 0 0,0-1 0,14-40 0,-13 24 0,-2-1 0,9-60 0,-15 71 0,-1 1 0,-1-1 0,-3-26 0,1 42 0,0-1 0,0 1 0,-1-1 0,-1 1 0,1 0 0,-2 0 0,1 0 0,-1 0 0,0 1 0,-11-16 0,12 21 0,0-1 0,-1 1 0,0-1 0,0 1 0,1 1 0,-2-1 0,1 0 0,0 1 0,0 0 0,-1 0 0,1 0 0,-1 1 0,0-1 0,0 1 0,1 0 0,-1 0 0,0 1 0,0 0 0,0-1 0,0 2 0,-5-1 0,0 2 0,-1-1 0,0 1 0,1 1 0,0 0 0,-1 1 0,1 0 0,0 0 0,-13 9 0,3 0 0,1 1 0,1 1 0,0 0 0,1 2 0,1 0 0,1 1 0,0 0 0,1 1 0,1 1 0,1 0 0,-12 27 0,9-14 0,3 0 0,0 0 0,2 1 0,2 0 0,1 1 0,-5 65 0,11-87 0,1 0 0,0 0 0,1 0 0,0 0 0,1 0 0,1-1 0,0 1 0,5 15 0,-6-24 0,0 0 0,0 0 0,1 0 0,-1 0 0,1 0 0,0-1 0,0 1 0,0-1 0,0 0 0,0 0 0,1 0 0,-1 0 0,1-1 0,0 1 0,0-1 0,0 0 0,0 0 0,0-1 0,1 1 0,-1-1 0,1 0 0,-1 0 0,0 0 0,1-1 0,-1 1 0,10-2 0,-5 1 0,0-2 0,0 1 0,0-1 0,-1-1 0,1 1 0,0-2 0,-1 1 0,0-1 0,0 0 0,0-1 0,0 0 0,-1 0 0,14-12 0,2-6 0,0 0 0,32-43 0,-19 16 0,-3-1 0,37-73 0,37-121 0,-68 142 0,41-168 0,-69 220 0,-2 0 0,-3 0 0,-2-1 0,-2 0 0,-6-77 0,2 113 0,-1-1 0,0 1 0,-1 0 0,0 0 0,-2 0 0,-8-19 0,10 28 0,0 0 0,0 0 0,-1 1 0,0-1 0,0 1 0,-1 0 0,1 0 0,-1 1 0,0 0 0,-1 0 0,0 0 0,1 1 0,-1-1 0,-13-4 0,1 2 0,-1 2 0,1 0 0,-1 1 0,-1 1 0,1 0 0,0 2 0,0 0 0,-1 2 0,1 0 0,0 1 0,0 1 0,-34 10 0,42-9 0,-1 2 0,1-1 0,1 1 0,-1 1 0,1 0 0,0 1 0,0 0 0,1 1 0,1 0 0,-1 0 0,1 1 0,1 0 0,0 1 0,0 0 0,1 0 0,-10 23 0,6-11 0,2 0 0,1 1 0,1 0 0,0 0 0,2 1 0,1 0 0,1 0 0,0 27 0,4-39 0,-1 0 0,2 0 0,0 0 0,0-1 0,1 1 0,1-1 0,0 0 0,0 0 0,9 15 0,-4-11 0,1 0 0,0-1 0,1-1 0,1 1 0,25 22 0,-6-10 0,2-2 0,1-2 0,1-1 0,1-1 0,43 17 0,-20-14 0,0-3 0,2-2 0,0-3 0,1-3 0,0-2 0,1-3 0,0-3 0,0-3 0,94-8 0,-102 1 0,-2-4 0,1-1 0,-1-3 0,68-26 0,-109 34 0,0-1 0,0 0 0,-1 0 0,0-2 0,0 1 0,-1-1 0,0-1 0,0 0 0,-1 0 0,0-1 0,-1 0 0,0-1 0,0 0 0,10-20 0,-11 15 0,0 0 0,-1 0 0,-1-1 0,-1 1 0,0-1 0,-1 0 0,-1-1 0,0 1 0,-1 0 0,-3-30 0,2 44 0,-1 1 0,1-1 0,-1 0 0,0 1 0,0-1 0,0 0 0,0 1 0,-1-1 0,1 1 0,0-1 0,-1 1 0,0 0 0,0 0 0,0 0 0,0 0 0,0 0 0,0 0 0,0 0 0,0 1 0,-1-1 0,1 1 0,-1-1 0,1 1 0,-1 0 0,1 0 0,-1 0 0,0 1 0,-3-1 0,-9-2 0,0 1 0,0 0 0,-31 2 0,45 0 0,-25 1 0,1 2 0,1 1 0,-1 1 0,0 1 0,1 2 0,0 0 0,1 1 0,0 1 0,-41 26 0,14-4 0,1 3 0,2 1 0,-45 47 0,70-63 0,2 1 0,1 1 0,0 0 0,2 2 0,-23 39 0,35-54 0,0 1 0,0 0 0,1 1 0,1-1 0,0 1 0,0-1 0,1 1 0,0 0 0,1 0 0,1 0 0,-1 0 0,2 0 0,-1 0 0,2 0 0,-1 0 0,1 0 0,7 19 0,-3-17 0,1 0 0,0-1 0,0 0 0,1 0 0,1 0 0,0-1 0,1-1 0,0 1 0,0-2 0,1 1 0,0-2 0,1 1 0,0-1 0,0-1 0,16 7 0,6 1 0,1-1 0,0-2 0,2-1 0,59 9 0,-57-14 0,-1-1 0,1-2 0,0-2 0,0-2 0,52-7 0,-69 5 0,0-2 0,1 0 0,-2-1 0,1-2 0,-1 0 0,0-1 0,0-1 0,-1-1 0,-1-1 0,27-21 0,-16 6 0,-2-1 0,-1 0 0,46-65 0,-38 40 0,49-98 0,-64 106 0,-2-1 0,-1-1 0,-3 0 0,13-79 0,-24 108 0,-1 0 0,-1-1 0,-1 1 0,0-1 0,-2 1 0,0 0 0,-1 0 0,-9-33 0,9 44 0,1-1 0,-1 1 0,-1-1 0,1 1 0,-1 0 0,0 1 0,-1-1 0,0 1 0,0 0 0,0 0 0,-1 0 0,1 1 0,-2 0 0,1 0 0,0 0 0,-1 1 0,0 0 0,0 0 0,0 1 0,0 0 0,-1 0 0,-14-3 0,11 3 0,-1 2 0,1 0 0,-1 0 0,0 1 0,1 0 0,-1 1 0,1 0 0,-1 1 0,1 0 0,0 1 0,0 1 0,-19 7 0,14-2 0,0-1 0,1 2 0,1 0 0,0 1 0,0 0 0,1 1 0,-20 23 0,23-22 0,-1 0 0,2 0 0,0 1 0,1 0 0,-13 30 0,18-37 0,1 1 0,-1 0 0,1-1 0,1 1 0,-1 0 0,1 0 0,1 1 0,-1-1 0,2 0 0,-1 0 0,1 0 0,0 0 0,4 15 0,1-6 0,0 0 0,2-1 0,-1 0 0,2-1 0,19 28 0,-23-37 0,0 0 0,1 0 0,-1 0 0,1-1 0,1 0 0,-1 0 0,1 0 0,0-1 0,0 0 0,0 0 0,0-1 0,1 0 0,-1 0 0,1-1 0,9 2 0,-11-3 0,1 0 0,-1 0 0,1-1 0,0 0 0,-1 0 0,1-1 0,-1 1 0,1-1 0,-1-1 0,1 1 0,7-4 0,-9 3 0,-1-1 0,1 0 0,0 0 0,-1 0 0,0-1 0,1 1 0,-1-1 0,-1 0 0,1 0 0,-1-1 0,1 1 0,-1-1 0,5-9 0,1-7 0,0 0 0,-1-1 0,-1 0 0,-2 0 0,0 0 0,3-29 0,0-137 0,-7 156 0,-3 0 0,0 0 0,-2 0 0,-1 0 0,-13-42 0,13 62 0,1 0 0,-1 1 0,-1 0 0,0 0 0,-1 1 0,0-1 0,-10-11 0,10 15 0,0 0 0,0 1 0,0 1 0,0-1 0,-1 1 0,0 0 0,0 0 0,0 1 0,-1 1 0,-17-6 0,8 4 0,0 1 0,-1 1 0,0 0 0,0 2 0,1 0 0,-1 1 0,0 1 0,0 1 0,-27 5 0,21 0 0,1 0 0,-1 2 0,1 1 0,1 1 0,0 0 0,-25 18 0,8-2 0,2 2 0,-54 53 0,-51 75 0,115-124 0,1 1 0,2 2 0,1 0 0,2 1 0,-29 68 0,45-88 0,0 1 0,1-1 0,1 1 0,0 0 0,1 0 0,1 0 0,1 1 0,1-1 0,0 0 0,2 1 0,0-1 0,1 0 0,0 0 0,2 0 0,0-1 0,8 19 0,-3-14 0,1 0 0,2 0 0,0-1 0,1-1 0,1 0 0,24 24 0,-15-21 0,2 0 0,0-1 0,2-2 0,30 18 0,6-4 0,1-2 0,2-3 0,119 33 0,-163-55 0,-1-1 0,1-2 0,0 0 0,26 0 0,-38-4 0,-1 0 0,1-1 0,0 0 0,-1 0 0,1-1 0,-1-1 0,0 0 0,0 0 0,0-1 0,0 0 0,12-8 0,-8 3 0,-1-1 0,0 0 0,0-1 0,-1-1 0,-1 0 0,0-1 0,0 0 0,-2 0 0,1-1 0,-2 0 0,0-1 0,0 0 0,8-25 0,-9 16 0,-1 1 0,0-1 0,-2-1 0,-1 1 0,0 0 0,-2-1 0,-1 1 0,-6-44 0,5 63 0,0 0 0,0 0 0,0 0 0,-1 1 0,0-1 0,0 0 0,0 1 0,-1 0 0,1-1 0,-1 1 0,0 0 0,0 0 0,-1 1 0,1-1 0,-1 1 0,1-1 0,-1 1 0,0 0 0,-1 1 0,1-1 0,0 1 0,-6-2 0,1 0 0,-1 1 0,1 0 0,-1 0 0,0 1 0,1 1 0,-1 0 0,0 0 0,0 1 0,0 0 0,-13 2 0,19-2 0,-1 1 0,1 0 0,-1 1 0,1-1 0,0 1 0,0-1 0,-1 1 0,1 1 0,1-1 0,-1 1 0,0-1 0,0 1 0,1 0 0,0 0 0,0 0 0,0 1 0,0-1 0,0 1 0,0 0 0,1 0 0,-3 6 0,2-2 0,-1 0 0,2 0 0,-1 0 0,1 1 0,1-1 0,0 1 0,0-1 0,0 1 0,1 0 0,2 12 0,-2-17 0,1-1 0,0 0 0,0 0 0,0 0 0,0-1 0,1 1 0,-1 0 0,1 0 0,0-1 0,0 1 0,-1-1 0,2 1 0,-1-1 0,0 0 0,0 0 0,1 0 0,-1 0 0,1 0 0,0 0 0,0-1 0,5 3 0,5 1 0,0 0 0,1-1 0,21 4 0,-16-4 0,0-1 0,1-1 0,-1-1 0,0-1 0,1 0 0,-1-1 0,38-8 0,-42 5 0,0-1 0,-1 0 0,1 0 0,-1-2 0,-1 0 0,1 0 0,-1-1 0,0-1 0,-1 0 0,17-17 0,-10 5 0,0 1 0,-2-2 0,-1 0 0,-1-2 0,0 1 0,-2-2 0,14-35 0,-14 26 0,-2 0 0,-1-1 0,-2-1 0,-1 0 0,2-41 0,-9 70 0,1-4 0,0 0 0,-1 0 0,0 0 0,-4-17 0,4 26 0,0-1 0,-1 1 0,0-1 0,0 1 0,0 0 0,0-1 0,0 1 0,0 0 0,0 0 0,-1 0 0,1 0 0,-1 0 0,0 0 0,1 0 0,-1 0 0,0 1 0,0-1 0,0 1 0,0-1 0,-1 1 0,1 0 0,0 0 0,0 0 0,-1 0 0,-3-1 0,-13-1 0,0 0 0,0 1 0,0 1 0,0 1 0,0 1 0,-32 5 0,24-2 0,0 3 0,0 0 0,1 1 0,-29 14 0,30-11 0,1 2 0,1 0 0,0 1 0,1 2 0,-26 22 0,40-30 0,0 0 0,0 0 0,0 0 0,1 1 0,1 1 0,0-1 0,0 1 0,1 0 0,0 0 0,0 1 0,1 0 0,1-1 0,0 1 0,0 0 0,-1 14 0,3-13 0,1-1 0,0 1 0,1-1 0,1 1 0,-1-1 0,2 0 0,-1 0 0,2 0 0,-1 0 0,2 0 0,-1 0 0,1-1 0,1 0 0,0 0 0,0-1 0,1 0 0,15 16 0,12 13 0,51 43 0,-68-67 0,0 0 0,1-2 0,0 0 0,1-1 0,33 14 0,-45-22 0,-1-1 0,0 0 0,1 0 0,0 0 0,-1-1 0,1 0 0,0-1 0,0 1 0,0-1 0,-1 0 0,1-1 0,0 0 0,0 0 0,-1 0 0,1-1 0,-1 0 0,1 0 0,-1-1 0,0 0 0,0 0 0,0 0 0,9-7 0,4-4 0,-1-1 0,0-1 0,-1 0 0,-1-1 0,0-1 0,-1-1 0,-1 0 0,-1-1 0,-1 0 0,0-1 0,16-44 0,-18 36 0,-1-1 0,-1 0 0,-2 0 0,0-1 0,-3 1 0,0-1 0,-2-1 0,-5-56 0,3 80 0,0-1 0,-1 0 0,0 1 0,0-1 0,-1 1 0,0-1 0,0 1 0,-1 0 0,0 0 0,0 1 0,-1-1 0,0 1 0,-1 0 0,1 0 0,-1 1 0,-1 0 0,1 0 0,-1 0 0,0 1 0,0 0 0,-1 0 0,1 0 0,-1 1 0,0 1 0,0-1 0,-14-3 0,6 3 0,0 0 0,-1 2 0,1-1 0,-1 2 0,1 0 0,-1 1 0,1 1 0,-1 1 0,1 0 0,0 1 0,-1 0 0,1 2 0,1 0 0,-22 9 0,6 1 0,1 2 0,1 0 0,0 2 0,2 1 0,0 1 0,-24 25 0,25-19 0,1 1 0,1 1 0,2 1 0,1 1 0,1 0 0,-18 40 0,7-1 0,-43 144 0,63-179 0,2 1 0,2 0 0,-4 41 0,11-63 0,-1 1 0,2-1 0,0 0 0,0 1 0,2-1 0,0 0 0,0 0 0,1 0 0,1 0 0,13 25 0,-10-25 0,1-1 0,0 0 0,1-1 0,1 0 0,0 0 0,0-1 0,1 0 0,1-1 0,0-1 0,0 0 0,1-1 0,27 13 0,-12-9 0,-1-2 0,2-1 0,-1-1 0,1-1 0,57 4 0,-72-9 0,0-2 0,0 0 0,0 0 0,0-1 0,-1-1 0,1-1 0,0 0 0,-1-1 0,0 0 0,0-1 0,0-1 0,-1 0 0,1-1 0,-1-1 0,-1 0 0,0 0 0,0-1 0,0-1 0,-1 0 0,-1 0 0,10-13 0,3-8 0,-2 0 0,-1-2 0,-1 0 0,-2-2 0,-1 0 0,-2 0 0,-2-1 0,-1-1 0,-1 0 0,7-68 0,-16 98 0,0 0 0,-1 0 0,0 1 0,0-1 0,-1 0 0,0 0 0,0 0 0,0 0 0,-4-9 0,4 13 0,-1-1 0,0 1 0,-1-1 0,1 1 0,0 0 0,-1 0 0,0 0 0,1 0 0,-1 1 0,0-1 0,-1 1 0,1-1 0,0 1 0,-1 0 0,1 0 0,-1 1 0,-6-3 0,-9-2 0,0 1 0,-1 0 0,0 2 0,-31-3 0,-83 6 0,119 1 0,-1 1 0,1 0 0,0 1 0,0 0 0,0 2 0,0 0 0,-15 7 0,24-9 0,0 0 0,1 1 0,-1-1 0,1 1 0,0 0 0,0 1 0,0-1 0,-6 8 0,9-9 0,0 1 0,0-1 0,0 0 0,0 1 0,0 0 0,1-1 0,0 1 0,0 0 0,0 0 0,0-1 0,0 1 0,1 0 0,-1 0 0,1 0 0,1 4 0,-1-5 0,1 0 0,-1 0 0,1 0 0,0-1 0,0 1 0,1 0 0,-1-1 0,0 1 0,1-1 0,0 1 0,-1-1 0,1 0 0,0 1 0,0-1 0,1 0 0,-1 0 0,0-1 0,0 1 0,1 0 0,-1-1 0,6 3 0,3 1 0,-1-1 0,1 0 0,0-1 0,15 3 0,15 1 0,-1-2 0,1-2 0,0-2 0,45-4 0,-82 3 0,0 0 0,0-1 0,0 1 0,0-1 0,-1 0 0,1 0 0,0 0 0,0 0 0,-1-1 0,1 1 0,-1-1 0,1 0 0,-1 0 0,1-1 0,-1 1 0,0 0 0,0-1 0,-1 0 0,1 0 0,0 0 0,-1 0 0,0 0 0,1-1 0,-1 1 0,-1 0 0,1-1 0,0 0 0,-1 1 0,0-1 0,0 0 0,0 0 0,0 0 0,-1 0 0,1 0 0,-1-5 0,0 4 0,1-1 0,-1 0 0,0 0 0,-1 1 0,1-1 0,-1 0 0,0 0 0,-1 1 0,1-1 0,-1 1 0,0-1 0,-5-8 0,4 10 0,0 1 0,0-1 0,0 1 0,0-1 0,0 1 0,0 0 0,-1 0 0,0 0 0,0 1 0,1-1 0,-1 1 0,-1 0 0,1 0 0,0 1 0,0-1 0,-8-1 0,-15-2-1365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5:13:57.569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5:13:57.931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5:13:59.103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5:14:03.922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5:14:04.908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5:14:05.308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753 0,'-14'0,"-19"0,-22 0,-21 0,-12 0,1 0,0 0,10 0,14 0,13 0,10 0,7 0,5 0,7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5:14:13.038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2T15:14:13.399"/>
    </inkml:context>
    <inkml:brush xml:id="br0">
      <inkml:brushProperty name="width" value="0.4" units="cm"/>
      <inkml:brushProperty name="height" value="0.8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9D75-7377-4CBC-BF93-28CDEBE9C99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9D75-7377-4CBC-BF93-28CDEBE9C993}" type="datetimeFigureOut">
              <a:rPr lang="zh-CN" altLang="en-US" smtClean="0"/>
              <a:t>2022/3/31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70EE-524A-45C3-93D8-E84E0C4390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18" Type="http://schemas.openxmlformats.org/officeDocument/2006/relationships/customXml" Target="../ink/ink12.xml"/><Relationship Id="rId26" Type="http://schemas.openxmlformats.org/officeDocument/2006/relationships/image" Target="../media/image13.png"/><Relationship Id="rId21" Type="http://schemas.openxmlformats.org/officeDocument/2006/relationships/customXml" Target="../ink/ink14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1.xml"/><Relationship Id="rId25" Type="http://schemas.openxmlformats.org/officeDocument/2006/relationships/customXml" Target="../ink/ink16.xml"/><Relationship Id="rId2" Type="http://schemas.openxmlformats.org/officeDocument/2006/relationships/customXml" Target="../ink/ink1.xml"/><Relationship Id="rId16" Type="http://schemas.openxmlformats.org/officeDocument/2006/relationships/image" Target="../media/image9.png"/><Relationship Id="rId20" Type="http://schemas.openxmlformats.org/officeDocument/2006/relationships/image" Target="../media/image10.png"/><Relationship Id="rId29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7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10.xml"/><Relationship Id="rId23" Type="http://schemas.openxmlformats.org/officeDocument/2006/relationships/customXml" Target="../ink/ink15.xml"/><Relationship Id="rId28" Type="http://schemas.openxmlformats.org/officeDocument/2006/relationships/image" Target="../media/image14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customXml" Target="../ink/ink9.xml"/><Relationship Id="rId22" Type="http://schemas.openxmlformats.org/officeDocument/2006/relationships/image" Target="../media/image11.png"/><Relationship Id="rId27" Type="http://schemas.openxmlformats.org/officeDocument/2006/relationships/customXml" Target="../ink/ink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375554" y="1114792"/>
            <a:ext cx="8017326" cy="243919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15774-A2DE-40D0-9AAE-5CAFA2AD1FB6}"/>
              </a:ext>
            </a:extLst>
          </p:cNvPr>
          <p:cNvSpPr txBox="1"/>
          <p:nvPr/>
        </p:nvSpPr>
        <p:spPr>
          <a:xfrm>
            <a:off x="1227953" y="3198167"/>
            <a:ext cx="517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Group Name :- Future Developers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6DB9F-9C28-437A-A2DE-1365D0C1C234}"/>
              </a:ext>
            </a:extLst>
          </p:cNvPr>
          <p:cNvSpPr txBox="1"/>
          <p:nvPr/>
        </p:nvSpPr>
        <p:spPr>
          <a:xfrm>
            <a:off x="1055677" y="1896147"/>
            <a:ext cx="100806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Bank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408B9-6C83-4C5B-B3D4-1EA03CE98E22}"/>
              </a:ext>
            </a:extLst>
          </p:cNvPr>
          <p:cNvSpPr txBox="1"/>
          <p:nvPr/>
        </p:nvSpPr>
        <p:spPr>
          <a:xfrm>
            <a:off x="1227953" y="4004454"/>
            <a:ext cx="5174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Pratik </a:t>
            </a:r>
            <a:r>
              <a:rPr lang="en-IN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Mahandule</a:t>
            </a:r>
            <a:endParaRPr lang="en-IN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IN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Rushikesh</a:t>
            </a:r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 Shinde</a:t>
            </a:r>
          </a:p>
          <a:p>
            <a:pPr marL="457200" indent="-457200">
              <a:buAutoNum type="arabicPeriod"/>
            </a:pPr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Ganesh </a:t>
            </a:r>
            <a:r>
              <a:rPr lang="en-IN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Shirke</a:t>
            </a:r>
            <a:endParaRPr lang="en-IN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Arun </a:t>
            </a:r>
            <a:r>
              <a:rPr lang="en-IN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Rajegore</a:t>
            </a:r>
            <a:endParaRPr lang="en-IN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IN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Akshay</a:t>
            </a:r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 Wankhede</a:t>
            </a:r>
          </a:p>
          <a:p>
            <a:pPr marL="457200" indent="-457200">
              <a:buAutoNum type="arabicPeriod"/>
            </a:pPr>
            <a:r>
              <a:rPr lang="en-IN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Mujjakir</a:t>
            </a:r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N" sz="2400" dirty="0" err="1">
                <a:solidFill>
                  <a:srgbClr val="202124"/>
                </a:solidFill>
                <a:latin typeface="arial" panose="020B0604020202020204" pitchFamily="34" charset="0"/>
              </a:rPr>
              <a:t>Bagwan</a:t>
            </a:r>
            <a:endParaRPr lang="en-IN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IN" sz="24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6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77112" y="178735"/>
            <a:ext cx="15767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rPr>
              <a:t>Index</a:t>
            </a:r>
          </a:p>
        </p:txBody>
      </p:sp>
      <p:sp>
        <p:nvSpPr>
          <p:cNvPr id="3" name="矩形 2"/>
          <p:cNvSpPr/>
          <p:nvPr/>
        </p:nvSpPr>
        <p:spPr>
          <a:xfrm>
            <a:off x="-375554" y="1114792"/>
            <a:ext cx="8017326" cy="243919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515620" y="1734185"/>
            <a:ext cx="1213485" cy="103568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5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5822030" y="2169576"/>
            <a:ext cx="1090040" cy="124022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  <a:gd name="connsiteX0" fmla="*/ 2926 w 9929"/>
              <a:gd name="connsiteY0" fmla="*/ 10000 h 10036"/>
              <a:gd name="connsiteX1" fmla="*/ 2141 w 9929"/>
              <a:gd name="connsiteY1" fmla="*/ 9491 h 10036"/>
              <a:gd name="connsiteX2" fmla="*/ 104 w 9929"/>
              <a:gd name="connsiteY2" fmla="*/ 5509 h 10036"/>
              <a:gd name="connsiteX3" fmla="*/ 104 w 9929"/>
              <a:gd name="connsiteY3" fmla="*/ 4491 h 10036"/>
              <a:gd name="connsiteX4" fmla="*/ 2141 w 9929"/>
              <a:gd name="connsiteY4" fmla="*/ 509 h 10036"/>
              <a:gd name="connsiteX5" fmla="*/ 2926 w 9929"/>
              <a:gd name="connsiteY5" fmla="*/ 0 h 10036"/>
              <a:gd name="connsiteX6" fmla="*/ 6999 w 9929"/>
              <a:gd name="connsiteY6" fmla="*/ 0 h 10036"/>
              <a:gd name="connsiteX7" fmla="*/ 7784 w 9929"/>
              <a:gd name="connsiteY7" fmla="*/ 509 h 10036"/>
              <a:gd name="connsiteX8" fmla="*/ 9821 w 9929"/>
              <a:gd name="connsiteY8" fmla="*/ 4491 h 10036"/>
              <a:gd name="connsiteX9" fmla="*/ 9821 w 9929"/>
              <a:gd name="connsiteY9" fmla="*/ 5509 h 10036"/>
              <a:gd name="connsiteX10" fmla="*/ 7784 w 9929"/>
              <a:gd name="connsiteY10" fmla="*/ 9491 h 10036"/>
              <a:gd name="connsiteX11" fmla="*/ 2926 w 9929"/>
              <a:gd name="connsiteY11" fmla="*/ 10000 h 10036"/>
              <a:gd name="connsiteX0-1" fmla="*/ 2947 w 10000"/>
              <a:gd name="connsiteY0-2" fmla="*/ 9964 h 9964"/>
              <a:gd name="connsiteX1-3" fmla="*/ 2156 w 10000"/>
              <a:gd name="connsiteY1-4" fmla="*/ 9457 h 9964"/>
              <a:gd name="connsiteX2-5" fmla="*/ 105 w 10000"/>
              <a:gd name="connsiteY2-6" fmla="*/ 5489 h 9964"/>
              <a:gd name="connsiteX3-7" fmla="*/ 105 w 10000"/>
              <a:gd name="connsiteY3-8" fmla="*/ 4475 h 9964"/>
              <a:gd name="connsiteX4-9" fmla="*/ 2156 w 10000"/>
              <a:gd name="connsiteY4-10" fmla="*/ 507 h 9964"/>
              <a:gd name="connsiteX5-11" fmla="*/ 2947 w 10000"/>
              <a:gd name="connsiteY5-12" fmla="*/ 0 h 9964"/>
              <a:gd name="connsiteX6-13" fmla="*/ 7049 w 10000"/>
              <a:gd name="connsiteY6-14" fmla="*/ 0 h 9964"/>
              <a:gd name="connsiteX7-15" fmla="*/ 7840 w 10000"/>
              <a:gd name="connsiteY7-16" fmla="*/ 507 h 9964"/>
              <a:gd name="connsiteX8-17" fmla="*/ 9891 w 10000"/>
              <a:gd name="connsiteY8-18" fmla="*/ 4475 h 9964"/>
              <a:gd name="connsiteX9-19" fmla="*/ 9891 w 10000"/>
              <a:gd name="connsiteY9-20" fmla="*/ 5489 h 9964"/>
              <a:gd name="connsiteX10-21" fmla="*/ 2947 w 10000"/>
              <a:gd name="connsiteY10-22" fmla="*/ 9964 h 9964"/>
              <a:gd name="connsiteX0-23" fmla="*/ 2947 w 10070"/>
              <a:gd name="connsiteY0-24" fmla="*/ 10000 h 10000"/>
              <a:gd name="connsiteX1-25" fmla="*/ 2156 w 10070"/>
              <a:gd name="connsiteY1-26" fmla="*/ 9491 h 10000"/>
              <a:gd name="connsiteX2-27" fmla="*/ 105 w 10070"/>
              <a:gd name="connsiteY2-28" fmla="*/ 5509 h 10000"/>
              <a:gd name="connsiteX3-29" fmla="*/ 105 w 10070"/>
              <a:gd name="connsiteY3-30" fmla="*/ 4491 h 10000"/>
              <a:gd name="connsiteX4-31" fmla="*/ 2156 w 10070"/>
              <a:gd name="connsiteY4-32" fmla="*/ 509 h 10000"/>
              <a:gd name="connsiteX5-33" fmla="*/ 2947 w 10070"/>
              <a:gd name="connsiteY5-34" fmla="*/ 0 h 10000"/>
              <a:gd name="connsiteX6-35" fmla="*/ 7049 w 10070"/>
              <a:gd name="connsiteY6-36" fmla="*/ 0 h 10000"/>
              <a:gd name="connsiteX7-37" fmla="*/ 7840 w 10070"/>
              <a:gd name="connsiteY7-38" fmla="*/ 509 h 10000"/>
              <a:gd name="connsiteX8-39" fmla="*/ 9891 w 10070"/>
              <a:gd name="connsiteY8-40" fmla="*/ 4491 h 10000"/>
              <a:gd name="connsiteX9-41" fmla="*/ 2947 w 10070"/>
              <a:gd name="connsiteY9-42" fmla="*/ 10000 h 10000"/>
              <a:gd name="connsiteX0-43" fmla="*/ 2947 w 8049"/>
              <a:gd name="connsiteY0-44" fmla="*/ 10391 h 10391"/>
              <a:gd name="connsiteX1-45" fmla="*/ 2156 w 8049"/>
              <a:gd name="connsiteY1-46" fmla="*/ 9882 h 10391"/>
              <a:gd name="connsiteX2-47" fmla="*/ 105 w 8049"/>
              <a:gd name="connsiteY2-48" fmla="*/ 5900 h 10391"/>
              <a:gd name="connsiteX3-49" fmla="*/ 105 w 8049"/>
              <a:gd name="connsiteY3-50" fmla="*/ 4882 h 10391"/>
              <a:gd name="connsiteX4-51" fmla="*/ 2156 w 8049"/>
              <a:gd name="connsiteY4-52" fmla="*/ 900 h 10391"/>
              <a:gd name="connsiteX5-53" fmla="*/ 2947 w 8049"/>
              <a:gd name="connsiteY5-54" fmla="*/ 391 h 10391"/>
              <a:gd name="connsiteX6-55" fmla="*/ 7049 w 8049"/>
              <a:gd name="connsiteY6-56" fmla="*/ 391 h 10391"/>
              <a:gd name="connsiteX7-57" fmla="*/ 7840 w 8049"/>
              <a:gd name="connsiteY7-58" fmla="*/ 900 h 10391"/>
              <a:gd name="connsiteX8-59" fmla="*/ 2947 w 8049"/>
              <a:gd name="connsiteY8-60" fmla="*/ 10391 h 10391"/>
              <a:gd name="connsiteX0-61" fmla="*/ 3660 w 9981"/>
              <a:gd name="connsiteY0-62" fmla="*/ 9640 h 9640"/>
              <a:gd name="connsiteX1-63" fmla="*/ 2678 w 9981"/>
              <a:gd name="connsiteY1-64" fmla="*/ 9150 h 9640"/>
              <a:gd name="connsiteX2-65" fmla="*/ 129 w 9981"/>
              <a:gd name="connsiteY2-66" fmla="*/ 5318 h 9640"/>
              <a:gd name="connsiteX3-67" fmla="*/ 129 w 9981"/>
              <a:gd name="connsiteY3-68" fmla="*/ 4338 h 9640"/>
              <a:gd name="connsiteX4-69" fmla="*/ 2678 w 9981"/>
              <a:gd name="connsiteY4-70" fmla="*/ 506 h 9640"/>
              <a:gd name="connsiteX5-71" fmla="*/ 3660 w 9981"/>
              <a:gd name="connsiteY5-72" fmla="*/ 16 h 9640"/>
              <a:gd name="connsiteX6-73" fmla="*/ 8757 w 9981"/>
              <a:gd name="connsiteY6-74" fmla="*/ 16 h 9640"/>
              <a:gd name="connsiteX7-75" fmla="*/ 9739 w 9981"/>
              <a:gd name="connsiteY7-76" fmla="*/ 506 h 9640"/>
              <a:gd name="connsiteX8-77" fmla="*/ 3660 w 9981"/>
              <a:gd name="connsiteY8-78" fmla="*/ 9640 h 9640"/>
              <a:gd name="connsiteX0-79" fmla="*/ 3667 w 9758"/>
              <a:gd name="connsiteY0-80" fmla="*/ 10713 h 10713"/>
              <a:gd name="connsiteX1-81" fmla="*/ 2683 w 9758"/>
              <a:gd name="connsiteY1-82" fmla="*/ 10205 h 10713"/>
              <a:gd name="connsiteX2-83" fmla="*/ 129 w 9758"/>
              <a:gd name="connsiteY2-84" fmla="*/ 6230 h 10713"/>
              <a:gd name="connsiteX3-85" fmla="*/ 129 w 9758"/>
              <a:gd name="connsiteY3-86" fmla="*/ 5213 h 10713"/>
              <a:gd name="connsiteX4-87" fmla="*/ 2683 w 9758"/>
              <a:gd name="connsiteY4-88" fmla="*/ 1238 h 10713"/>
              <a:gd name="connsiteX5-89" fmla="*/ 3667 w 9758"/>
              <a:gd name="connsiteY5-90" fmla="*/ 730 h 10713"/>
              <a:gd name="connsiteX6-91" fmla="*/ 8774 w 9758"/>
              <a:gd name="connsiteY6-92" fmla="*/ 730 h 10713"/>
              <a:gd name="connsiteX7-93" fmla="*/ 9758 w 9758"/>
              <a:gd name="connsiteY7-94" fmla="*/ 1238 h 10713"/>
              <a:gd name="connsiteX8-95" fmla="*/ 3667 w 9758"/>
              <a:gd name="connsiteY8-96" fmla="*/ 10713 h 10713"/>
              <a:gd name="connsiteX0-97" fmla="*/ 3758 w 10000"/>
              <a:gd name="connsiteY0-98" fmla="*/ 9319 h 9319"/>
              <a:gd name="connsiteX1-99" fmla="*/ 2750 w 10000"/>
              <a:gd name="connsiteY1-100" fmla="*/ 8845 h 9319"/>
              <a:gd name="connsiteX2-101" fmla="*/ 132 w 10000"/>
              <a:gd name="connsiteY2-102" fmla="*/ 5134 h 9319"/>
              <a:gd name="connsiteX3-103" fmla="*/ 132 w 10000"/>
              <a:gd name="connsiteY3-104" fmla="*/ 4185 h 9319"/>
              <a:gd name="connsiteX4-105" fmla="*/ 2750 w 10000"/>
              <a:gd name="connsiteY4-106" fmla="*/ 475 h 9319"/>
              <a:gd name="connsiteX5-107" fmla="*/ 3758 w 10000"/>
              <a:gd name="connsiteY5-108" fmla="*/ 0 h 9319"/>
              <a:gd name="connsiteX6-109" fmla="*/ 8992 w 10000"/>
              <a:gd name="connsiteY6-110" fmla="*/ 0 h 9319"/>
              <a:gd name="connsiteX7-111" fmla="*/ 10000 w 10000"/>
              <a:gd name="connsiteY7-112" fmla="*/ 475 h 9319"/>
              <a:gd name="connsiteX8-113" fmla="*/ 3758 w 10000"/>
              <a:gd name="connsiteY8-114" fmla="*/ 9319 h 9319"/>
              <a:gd name="connsiteX0-115" fmla="*/ 3758 w 10000"/>
              <a:gd name="connsiteY0-116" fmla="*/ 10000 h 10000"/>
              <a:gd name="connsiteX1-117" fmla="*/ 2750 w 10000"/>
              <a:gd name="connsiteY1-118" fmla="*/ 9491 h 10000"/>
              <a:gd name="connsiteX2-119" fmla="*/ 132 w 10000"/>
              <a:gd name="connsiteY2-120" fmla="*/ 5509 h 10000"/>
              <a:gd name="connsiteX3-121" fmla="*/ 132 w 10000"/>
              <a:gd name="connsiteY3-122" fmla="*/ 4491 h 10000"/>
              <a:gd name="connsiteX4-123" fmla="*/ 2750 w 10000"/>
              <a:gd name="connsiteY4-124" fmla="*/ 510 h 10000"/>
              <a:gd name="connsiteX5-125" fmla="*/ 3758 w 10000"/>
              <a:gd name="connsiteY5-126" fmla="*/ 0 h 10000"/>
              <a:gd name="connsiteX6-127" fmla="*/ 8992 w 10000"/>
              <a:gd name="connsiteY6-128" fmla="*/ 0 h 10000"/>
              <a:gd name="connsiteX7-129" fmla="*/ 10000 w 10000"/>
              <a:gd name="connsiteY7-130" fmla="*/ 510 h 10000"/>
              <a:gd name="connsiteX8-131" fmla="*/ 3758 w 10000"/>
              <a:gd name="connsiteY8-132" fmla="*/ 10000 h 10000"/>
              <a:gd name="connsiteX0-133" fmla="*/ 3758 w 10000"/>
              <a:gd name="connsiteY0-134" fmla="*/ 10000 h 10000"/>
              <a:gd name="connsiteX1-135" fmla="*/ 2750 w 10000"/>
              <a:gd name="connsiteY1-136" fmla="*/ 9491 h 10000"/>
              <a:gd name="connsiteX2-137" fmla="*/ 132 w 10000"/>
              <a:gd name="connsiteY2-138" fmla="*/ 5509 h 10000"/>
              <a:gd name="connsiteX3-139" fmla="*/ 132 w 10000"/>
              <a:gd name="connsiteY3-140" fmla="*/ 4491 h 10000"/>
              <a:gd name="connsiteX4-141" fmla="*/ 2750 w 10000"/>
              <a:gd name="connsiteY4-142" fmla="*/ 510 h 10000"/>
              <a:gd name="connsiteX5-143" fmla="*/ 3758 w 10000"/>
              <a:gd name="connsiteY5-144" fmla="*/ 0 h 10000"/>
              <a:gd name="connsiteX6-145" fmla="*/ 8992 w 10000"/>
              <a:gd name="connsiteY6-146" fmla="*/ 0 h 10000"/>
              <a:gd name="connsiteX7-147" fmla="*/ 10000 w 10000"/>
              <a:gd name="connsiteY7-148" fmla="*/ 510 h 10000"/>
              <a:gd name="connsiteX8-149" fmla="*/ 7779 w 10000"/>
              <a:gd name="connsiteY8-150" fmla="*/ 5715 h 10000"/>
              <a:gd name="connsiteX9-151" fmla="*/ 3758 w 10000"/>
              <a:gd name="connsiteY9-152" fmla="*/ 10000 h 10000"/>
              <a:gd name="connsiteX0-153" fmla="*/ 3758 w 10000"/>
              <a:gd name="connsiteY0-154" fmla="*/ 10000 h 10000"/>
              <a:gd name="connsiteX1-155" fmla="*/ 2750 w 10000"/>
              <a:gd name="connsiteY1-156" fmla="*/ 9491 h 10000"/>
              <a:gd name="connsiteX2-157" fmla="*/ 132 w 10000"/>
              <a:gd name="connsiteY2-158" fmla="*/ 5509 h 10000"/>
              <a:gd name="connsiteX3-159" fmla="*/ 132 w 10000"/>
              <a:gd name="connsiteY3-160" fmla="*/ 4491 h 10000"/>
              <a:gd name="connsiteX4-161" fmla="*/ 2750 w 10000"/>
              <a:gd name="connsiteY4-162" fmla="*/ 510 h 10000"/>
              <a:gd name="connsiteX5-163" fmla="*/ 3758 w 10000"/>
              <a:gd name="connsiteY5-164" fmla="*/ 0 h 10000"/>
              <a:gd name="connsiteX6-165" fmla="*/ 8992 w 10000"/>
              <a:gd name="connsiteY6-166" fmla="*/ 0 h 10000"/>
              <a:gd name="connsiteX7-167" fmla="*/ 10000 w 10000"/>
              <a:gd name="connsiteY7-168" fmla="*/ 510 h 10000"/>
              <a:gd name="connsiteX8-169" fmla="*/ 7779 w 10000"/>
              <a:gd name="connsiteY8-170" fmla="*/ 5715 h 10000"/>
              <a:gd name="connsiteX9-171" fmla="*/ 3758 w 10000"/>
              <a:gd name="connsiteY9-172" fmla="*/ 10000 h 10000"/>
              <a:gd name="connsiteX0-173" fmla="*/ 3758 w 10000"/>
              <a:gd name="connsiteY0-174" fmla="*/ 10000 h 10000"/>
              <a:gd name="connsiteX1-175" fmla="*/ 2750 w 10000"/>
              <a:gd name="connsiteY1-176" fmla="*/ 9491 h 10000"/>
              <a:gd name="connsiteX2-177" fmla="*/ 132 w 10000"/>
              <a:gd name="connsiteY2-178" fmla="*/ 5509 h 10000"/>
              <a:gd name="connsiteX3-179" fmla="*/ 132 w 10000"/>
              <a:gd name="connsiteY3-180" fmla="*/ 4491 h 10000"/>
              <a:gd name="connsiteX4-181" fmla="*/ 2750 w 10000"/>
              <a:gd name="connsiteY4-182" fmla="*/ 510 h 10000"/>
              <a:gd name="connsiteX5-183" fmla="*/ 3758 w 10000"/>
              <a:gd name="connsiteY5-184" fmla="*/ 0 h 10000"/>
              <a:gd name="connsiteX6-185" fmla="*/ 8992 w 10000"/>
              <a:gd name="connsiteY6-186" fmla="*/ 0 h 10000"/>
              <a:gd name="connsiteX7-187" fmla="*/ 10000 w 10000"/>
              <a:gd name="connsiteY7-188" fmla="*/ 510 h 10000"/>
              <a:gd name="connsiteX8-189" fmla="*/ 7779 w 10000"/>
              <a:gd name="connsiteY8-190" fmla="*/ 5715 h 10000"/>
              <a:gd name="connsiteX9-191" fmla="*/ 3758 w 10000"/>
              <a:gd name="connsiteY9-192" fmla="*/ 10000 h 10000"/>
              <a:gd name="connsiteX0-193" fmla="*/ 3758 w 10000"/>
              <a:gd name="connsiteY0-194" fmla="*/ 10000 h 10000"/>
              <a:gd name="connsiteX1-195" fmla="*/ 2750 w 10000"/>
              <a:gd name="connsiteY1-196" fmla="*/ 9491 h 10000"/>
              <a:gd name="connsiteX2-197" fmla="*/ 132 w 10000"/>
              <a:gd name="connsiteY2-198" fmla="*/ 5509 h 10000"/>
              <a:gd name="connsiteX3-199" fmla="*/ 132 w 10000"/>
              <a:gd name="connsiteY3-200" fmla="*/ 4491 h 10000"/>
              <a:gd name="connsiteX4-201" fmla="*/ 2750 w 10000"/>
              <a:gd name="connsiteY4-202" fmla="*/ 510 h 10000"/>
              <a:gd name="connsiteX5-203" fmla="*/ 3758 w 10000"/>
              <a:gd name="connsiteY5-204" fmla="*/ 0 h 10000"/>
              <a:gd name="connsiteX6-205" fmla="*/ 8992 w 10000"/>
              <a:gd name="connsiteY6-206" fmla="*/ 0 h 10000"/>
              <a:gd name="connsiteX7-207" fmla="*/ 10000 w 10000"/>
              <a:gd name="connsiteY7-208" fmla="*/ 510 h 10000"/>
              <a:gd name="connsiteX8-209" fmla="*/ 7657 w 10000"/>
              <a:gd name="connsiteY8-210" fmla="*/ 5358 h 10000"/>
              <a:gd name="connsiteX9-211" fmla="*/ 3758 w 10000"/>
              <a:gd name="connsiteY9-212" fmla="*/ 10000 h 10000"/>
              <a:gd name="connsiteX0-213" fmla="*/ 3758 w 10000"/>
              <a:gd name="connsiteY0-214" fmla="*/ 10000 h 10000"/>
              <a:gd name="connsiteX1-215" fmla="*/ 2750 w 10000"/>
              <a:gd name="connsiteY1-216" fmla="*/ 9491 h 10000"/>
              <a:gd name="connsiteX2-217" fmla="*/ 132 w 10000"/>
              <a:gd name="connsiteY2-218" fmla="*/ 5509 h 10000"/>
              <a:gd name="connsiteX3-219" fmla="*/ 132 w 10000"/>
              <a:gd name="connsiteY3-220" fmla="*/ 4491 h 10000"/>
              <a:gd name="connsiteX4-221" fmla="*/ 2750 w 10000"/>
              <a:gd name="connsiteY4-222" fmla="*/ 510 h 10000"/>
              <a:gd name="connsiteX5-223" fmla="*/ 3758 w 10000"/>
              <a:gd name="connsiteY5-224" fmla="*/ 0 h 10000"/>
              <a:gd name="connsiteX6-225" fmla="*/ 8992 w 10000"/>
              <a:gd name="connsiteY6-226" fmla="*/ 0 h 10000"/>
              <a:gd name="connsiteX7-227" fmla="*/ 10000 w 10000"/>
              <a:gd name="connsiteY7-228" fmla="*/ 510 h 10000"/>
              <a:gd name="connsiteX8-229" fmla="*/ 6803 w 10000"/>
              <a:gd name="connsiteY8-230" fmla="*/ 4894 h 10000"/>
              <a:gd name="connsiteX9-231" fmla="*/ 3758 w 10000"/>
              <a:gd name="connsiteY9-232" fmla="*/ 10000 h 10000"/>
              <a:gd name="connsiteX0-233" fmla="*/ 3758 w 10000"/>
              <a:gd name="connsiteY0-234" fmla="*/ 10000 h 10000"/>
              <a:gd name="connsiteX1-235" fmla="*/ 2750 w 10000"/>
              <a:gd name="connsiteY1-236" fmla="*/ 9491 h 10000"/>
              <a:gd name="connsiteX2-237" fmla="*/ 132 w 10000"/>
              <a:gd name="connsiteY2-238" fmla="*/ 5509 h 10000"/>
              <a:gd name="connsiteX3-239" fmla="*/ 132 w 10000"/>
              <a:gd name="connsiteY3-240" fmla="*/ 4491 h 10000"/>
              <a:gd name="connsiteX4-241" fmla="*/ 2750 w 10000"/>
              <a:gd name="connsiteY4-242" fmla="*/ 510 h 10000"/>
              <a:gd name="connsiteX5-243" fmla="*/ 3758 w 10000"/>
              <a:gd name="connsiteY5-244" fmla="*/ 0 h 10000"/>
              <a:gd name="connsiteX6-245" fmla="*/ 8992 w 10000"/>
              <a:gd name="connsiteY6-246" fmla="*/ 0 h 10000"/>
              <a:gd name="connsiteX7-247" fmla="*/ 10000 w 10000"/>
              <a:gd name="connsiteY7-248" fmla="*/ 510 h 10000"/>
              <a:gd name="connsiteX8-249" fmla="*/ 6803 w 10000"/>
              <a:gd name="connsiteY8-250" fmla="*/ 4894 h 10000"/>
              <a:gd name="connsiteX9-251" fmla="*/ 3758 w 10000"/>
              <a:gd name="connsiteY9-252" fmla="*/ 10000 h 10000"/>
              <a:gd name="connsiteX0-253" fmla="*/ 3758 w 10000"/>
              <a:gd name="connsiteY0-254" fmla="*/ 10000 h 10000"/>
              <a:gd name="connsiteX1-255" fmla="*/ 2750 w 10000"/>
              <a:gd name="connsiteY1-256" fmla="*/ 9491 h 10000"/>
              <a:gd name="connsiteX2-257" fmla="*/ 132 w 10000"/>
              <a:gd name="connsiteY2-258" fmla="*/ 5509 h 10000"/>
              <a:gd name="connsiteX3-259" fmla="*/ 132 w 10000"/>
              <a:gd name="connsiteY3-260" fmla="*/ 4491 h 10000"/>
              <a:gd name="connsiteX4-261" fmla="*/ 2750 w 10000"/>
              <a:gd name="connsiteY4-262" fmla="*/ 510 h 10000"/>
              <a:gd name="connsiteX5-263" fmla="*/ 3758 w 10000"/>
              <a:gd name="connsiteY5-264" fmla="*/ 0 h 10000"/>
              <a:gd name="connsiteX6-265" fmla="*/ 8992 w 10000"/>
              <a:gd name="connsiteY6-266" fmla="*/ 0 h 10000"/>
              <a:gd name="connsiteX7-267" fmla="*/ 10000 w 10000"/>
              <a:gd name="connsiteY7-268" fmla="*/ 510 h 10000"/>
              <a:gd name="connsiteX8-269" fmla="*/ 6803 w 10000"/>
              <a:gd name="connsiteY8-270" fmla="*/ 4894 h 10000"/>
              <a:gd name="connsiteX9-271" fmla="*/ 3758 w 10000"/>
              <a:gd name="connsiteY9-272" fmla="*/ 10000 h 10000"/>
              <a:gd name="connsiteX0-273" fmla="*/ 3758 w 10027"/>
              <a:gd name="connsiteY0-274" fmla="*/ 10000 h 10000"/>
              <a:gd name="connsiteX1-275" fmla="*/ 2750 w 10027"/>
              <a:gd name="connsiteY1-276" fmla="*/ 9491 h 10000"/>
              <a:gd name="connsiteX2-277" fmla="*/ 132 w 10027"/>
              <a:gd name="connsiteY2-278" fmla="*/ 5509 h 10000"/>
              <a:gd name="connsiteX3-279" fmla="*/ 132 w 10027"/>
              <a:gd name="connsiteY3-280" fmla="*/ 4491 h 10000"/>
              <a:gd name="connsiteX4-281" fmla="*/ 2750 w 10027"/>
              <a:gd name="connsiteY4-282" fmla="*/ 510 h 10000"/>
              <a:gd name="connsiteX5-283" fmla="*/ 3758 w 10027"/>
              <a:gd name="connsiteY5-284" fmla="*/ 0 h 10000"/>
              <a:gd name="connsiteX6-285" fmla="*/ 8992 w 10027"/>
              <a:gd name="connsiteY6-286" fmla="*/ 0 h 10000"/>
              <a:gd name="connsiteX7-287" fmla="*/ 10000 w 10027"/>
              <a:gd name="connsiteY7-288" fmla="*/ 510 h 10000"/>
              <a:gd name="connsiteX8-289" fmla="*/ 6803 w 10027"/>
              <a:gd name="connsiteY8-290" fmla="*/ 4894 h 10000"/>
              <a:gd name="connsiteX9-291" fmla="*/ 3758 w 10027"/>
              <a:gd name="connsiteY9-292" fmla="*/ 10000 h 10000"/>
              <a:gd name="connsiteX0-293" fmla="*/ 3758 w 10033"/>
              <a:gd name="connsiteY0-294" fmla="*/ 10000 h 10000"/>
              <a:gd name="connsiteX1-295" fmla="*/ 2750 w 10033"/>
              <a:gd name="connsiteY1-296" fmla="*/ 9491 h 10000"/>
              <a:gd name="connsiteX2-297" fmla="*/ 132 w 10033"/>
              <a:gd name="connsiteY2-298" fmla="*/ 5509 h 10000"/>
              <a:gd name="connsiteX3-299" fmla="*/ 132 w 10033"/>
              <a:gd name="connsiteY3-300" fmla="*/ 4491 h 10000"/>
              <a:gd name="connsiteX4-301" fmla="*/ 2750 w 10033"/>
              <a:gd name="connsiteY4-302" fmla="*/ 510 h 10000"/>
              <a:gd name="connsiteX5-303" fmla="*/ 3758 w 10033"/>
              <a:gd name="connsiteY5-304" fmla="*/ 0 h 10000"/>
              <a:gd name="connsiteX6-305" fmla="*/ 8992 w 10033"/>
              <a:gd name="connsiteY6-306" fmla="*/ 0 h 10000"/>
              <a:gd name="connsiteX7-307" fmla="*/ 10000 w 10033"/>
              <a:gd name="connsiteY7-308" fmla="*/ 510 h 10000"/>
              <a:gd name="connsiteX8-309" fmla="*/ 6864 w 10033"/>
              <a:gd name="connsiteY8-310" fmla="*/ 5055 h 10000"/>
              <a:gd name="connsiteX9-311" fmla="*/ 3758 w 10033"/>
              <a:gd name="connsiteY9-312" fmla="*/ 10000 h 10000"/>
              <a:gd name="connsiteX0-313" fmla="*/ 3758 w 10035"/>
              <a:gd name="connsiteY0-314" fmla="*/ 10000 h 10000"/>
              <a:gd name="connsiteX1-315" fmla="*/ 2750 w 10035"/>
              <a:gd name="connsiteY1-316" fmla="*/ 9491 h 10000"/>
              <a:gd name="connsiteX2-317" fmla="*/ 132 w 10035"/>
              <a:gd name="connsiteY2-318" fmla="*/ 5509 h 10000"/>
              <a:gd name="connsiteX3-319" fmla="*/ 132 w 10035"/>
              <a:gd name="connsiteY3-320" fmla="*/ 4491 h 10000"/>
              <a:gd name="connsiteX4-321" fmla="*/ 2750 w 10035"/>
              <a:gd name="connsiteY4-322" fmla="*/ 510 h 10000"/>
              <a:gd name="connsiteX5-323" fmla="*/ 3758 w 10035"/>
              <a:gd name="connsiteY5-324" fmla="*/ 0 h 10000"/>
              <a:gd name="connsiteX6-325" fmla="*/ 8992 w 10035"/>
              <a:gd name="connsiteY6-326" fmla="*/ 0 h 10000"/>
              <a:gd name="connsiteX7-327" fmla="*/ 10000 w 10035"/>
              <a:gd name="connsiteY7-328" fmla="*/ 510 h 10000"/>
              <a:gd name="connsiteX8-329" fmla="*/ 6864 w 10035"/>
              <a:gd name="connsiteY8-330" fmla="*/ 5055 h 10000"/>
              <a:gd name="connsiteX9-331" fmla="*/ 3758 w 10035"/>
              <a:gd name="connsiteY9-332" fmla="*/ 10000 h 10000"/>
              <a:gd name="connsiteX0-333" fmla="*/ 3758 w 10008"/>
              <a:gd name="connsiteY0-334" fmla="*/ 10000 h 10000"/>
              <a:gd name="connsiteX1-335" fmla="*/ 2750 w 10008"/>
              <a:gd name="connsiteY1-336" fmla="*/ 9491 h 10000"/>
              <a:gd name="connsiteX2-337" fmla="*/ 132 w 10008"/>
              <a:gd name="connsiteY2-338" fmla="*/ 5509 h 10000"/>
              <a:gd name="connsiteX3-339" fmla="*/ 132 w 10008"/>
              <a:gd name="connsiteY3-340" fmla="*/ 4491 h 10000"/>
              <a:gd name="connsiteX4-341" fmla="*/ 2750 w 10008"/>
              <a:gd name="connsiteY4-342" fmla="*/ 510 h 10000"/>
              <a:gd name="connsiteX5-343" fmla="*/ 3758 w 10008"/>
              <a:gd name="connsiteY5-344" fmla="*/ 0 h 10000"/>
              <a:gd name="connsiteX6-345" fmla="*/ 8992 w 10008"/>
              <a:gd name="connsiteY6-346" fmla="*/ 0 h 10000"/>
              <a:gd name="connsiteX7-347" fmla="*/ 10000 w 10008"/>
              <a:gd name="connsiteY7-348" fmla="*/ 510 h 10000"/>
              <a:gd name="connsiteX8-349" fmla="*/ 6864 w 10008"/>
              <a:gd name="connsiteY8-350" fmla="*/ 5055 h 10000"/>
              <a:gd name="connsiteX9-351" fmla="*/ 3758 w 10008"/>
              <a:gd name="connsiteY9-352" fmla="*/ 10000 h 10000"/>
              <a:gd name="connsiteX0-353" fmla="*/ 3758 w 10031"/>
              <a:gd name="connsiteY0-354" fmla="*/ 10000 h 10000"/>
              <a:gd name="connsiteX1-355" fmla="*/ 2750 w 10031"/>
              <a:gd name="connsiteY1-356" fmla="*/ 9491 h 10000"/>
              <a:gd name="connsiteX2-357" fmla="*/ 132 w 10031"/>
              <a:gd name="connsiteY2-358" fmla="*/ 5509 h 10000"/>
              <a:gd name="connsiteX3-359" fmla="*/ 132 w 10031"/>
              <a:gd name="connsiteY3-360" fmla="*/ 4491 h 10000"/>
              <a:gd name="connsiteX4-361" fmla="*/ 2750 w 10031"/>
              <a:gd name="connsiteY4-362" fmla="*/ 510 h 10000"/>
              <a:gd name="connsiteX5-363" fmla="*/ 3758 w 10031"/>
              <a:gd name="connsiteY5-364" fmla="*/ 0 h 10000"/>
              <a:gd name="connsiteX6-365" fmla="*/ 8992 w 10031"/>
              <a:gd name="connsiteY6-366" fmla="*/ 0 h 10000"/>
              <a:gd name="connsiteX7-367" fmla="*/ 10000 w 10031"/>
              <a:gd name="connsiteY7-368" fmla="*/ 510 h 10000"/>
              <a:gd name="connsiteX8-369" fmla="*/ 6864 w 10031"/>
              <a:gd name="connsiteY8-370" fmla="*/ 5055 h 10000"/>
              <a:gd name="connsiteX9-371" fmla="*/ 3758 w 10031"/>
              <a:gd name="connsiteY9-372" fmla="*/ 10000 h 10000"/>
              <a:gd name="connsiteX0-373" fmla="*/ 3758 w 10031"/>
              <a:gd name="connsiteY0-374" fmla="*/ 10000 h 10000"/>
              <a:gd name="connsiteX1-375" fmla="*/ 2750 w 10031"/>
              <a:gd name="connsiteY1-376" fmla="*/ 9491 h 10000"/>
              <a:gd name="connsiteX2-377" fmla="*/ 132 w 10031"/>
              <a:gd name="connsiteY2-378" fmla="*/ 5509 h 10000"/>
              <a:gd name="connsiteX3-379" fmla="*/ 132 w 10031"/>
              <a:gd name="connsiteY3-380" fmla="*/ 4491 h 10000"/>
              <a:gd name="connsiteX4-381" fmla="*/ 2750 w 10031"/>
              <a:gd name="connsiteY4-382" fmla="*/ 510 h 10000"/>
              <a:gd name="connsiteX5-383" fmla="*/ 3758 w 10031"/>
              <a:gd name="connsiteY5-384" fmla="*/ 0 h 10000"/>
              <a:gd name="connsiteX6-385" fmla="*/ 8992 w 10031"/>
              <a:gd name="connsiteY6-386" fmla="*/ 0 h 10000"/>
              <a:gd name="connsiteX7-387" fmla="*/ 10000 w 10031"/>
              <a:gd name="connsiteY7-388" fmla="*/ 510 h 10000"/>
              <a:gd name="connsiteX8-389" fmla="*/ 6864 w 10031"/>
              <a:gd name="connsiteY8-390" fmla="*/ 5055 h 10000"/>
              <a:gd name="connsiteX9-391" fmla="*/ 3758 w 10031"/>
              <a:gd name="connsiteY9-392" fmla="*/ 10000 h 10000"/>
              <a:gd name="connsiteX0-393" fmla="*/ 3758 w 10035"/>
              <a:gd name="connsiteY0-394" fmla="*/ 10000 h 10000"/>
              <a:gd name="connsiteX1-395" fmla="*/ 2750 w 10035"/>
              <a:gd name="connsiteY1-396" fmla="*/ 9491 h 10000"/>
              <a:gd name="connsiteX2-397" fmla="*/ 132 w 10035"/>
              <a:gd name="connsiteY2-398" fmla="*/ 5509 h 10000"/>
              <a:gd name="connsiteX3-399" fmla="*/ 132 w 10035"/>
              <a:gd name="connsiteY3-400" fmla="*/ 4491 h 10000"/>
              <a:gd name="connsiteX4-401" fmla="*/ 2750 w 10035"/>
              <a:gd name="connsiteY4-402" fmla="*/ 510 h 10000"/>
              <a:gd name="connsiteX5-403" fmla="*/ 3758 w 10035"/>
              <a:gd name="connsiteY5-404" fmla="*/ 0 h 10000"/>
              <a:gd name="connsiteX6-405" fmla="*/ 8992 w 10035"/>
              <a:gd name="connsiteY6-406" fmla="*/ 0 h 10000"/>
              <a:gd name="connsiteX7-407" fmla="*/ 10000 w 10035"/>
              <a:gd name="connsiteY7-408" fmla="*/ 510 h 10000"/>
              <a:gd name="connsiteX8-409" fmla="*/ 6864 w 10035"/>
              <a:gd name="connsiteY8-410" fmla="*/ 5055 h 10000"/>
              <a:gd name="connsiteX9-411" fmla="*/ 3758 w 10035"/>
              <a:gd name="connsiteY9-412" fmla="*/ 10000 h 10000"/>
              <a:gd name="connsiteX0-413" fmla="*/ 3758 w 10008"/>
              <a:gd name="connsiteY0-414" fmla="*/ 10000 h 10000"/>
              <a:gd name="connsiteX1-415" fmla="*/ 2750 w 10008"/>
              <a:gd name="connsiteY1-416" fmla="*/ 9491 h 10000"/>
              <a:gd name="connsiteX2-417" fmla="*/ 132 w 10008"/>
              <a:gd name="connsiteY2-418" fmla="*/ 5509 h 10000"/>
              <a:gd name="connsiteX3-419" fmla="*/ 132 w 10008"/>
              <a:gd name="connsiteY3-420" fmla="*/ 4491 h 10000"/>
              <a:gd name="connsiteX4-421" fmla="*/ 2750 w 10008"/>
              <a:gd name="connsiteY4-422" fmla="*/ 510 h 10000"/>
              <a:gd name="connsiteX5-423" fmla="*/ 3758 w 10008"/>
              <a:gd name="connsiteY5-424" fmla="*/ 0 h 10000"/>
              <a:gd name="connsiteX6-425" fmla="*/ 8992 w 10008"/>
              <a:gd name="connsiteY6-426" fmla="*/ 0 h 10000"/>
              <a:gd name="connsiteX7-427" fmla="*/ 10000 w 10008"/>
              <a:gd name="connsiteY7-428" fmla="*/ 510 h 10000"/>
              <a:gd name="connsiteX8-429" fmla="*/ 6864 w 10008"/>
              <a:gd name="connsiteY8-430" fmla="*/ 5055 h 10000"/>
              <a:gd name="connsiteX9-431" fmla="*/ 3758 w 10008"/>
              <a:gd name="connsiteY9-432" fmla="*/ 10000 h 10000"/>
              <a:gd name="connsiteX0-433" fmla="*/ 3758 w 10008"/>
              <a:gd name="connsiteY0-434" fmla="*/ 10000 h 10000"/>
              <a:gd name="connsiteX1-435" fmla="*/ 2750 w 10008"/>
              <a:gd name="connsiteY1-436" fmla="*/ 9491 h 10000"/>
              <a:gd name="connsiteX2-437" fmla="*/ 132 w 10008"/>
              <a:gd name="connsiteY2-438" fmla="*/ 5509 h 10000"/>
              <a:gd name="connsiteX3-439" fmla="*/ 132 w 10008"/>
              <a:gd name="connsiteY3-440" fmla="*/ 4491 h 10000"/>
              <a:gd name="connsiteX4-441" fmla="*/ 2750 w 10008"/>
              <a:gd name="connsiteY4-442" fmla="*/ 510 h 10000"/>
              <a:gd name="connsiteX5-443" fmla="*/ 3758 w 10008"/>
              <a:gd name="connsiteY5-444" fmla="*/ 0 h 10000"/>
              <a:gd name="connsiteX6-445" fmla="*/ 8992 w 10008"/>
              <a:gd name="connsiteY6-446" fmla="*/ 0 h 10000"/>
              <a:gd name="connsiteX7-447" fmla="*/ 10000 w 10008"/>
              <a:gd name="connsiteY7-448" fmla="*/ 510 h 10000"/>
              <a:gd name="connsiteX8-449" fmla="*/ 6864 w 10008"/>
              <a:gd name="connsiteY8-450" fmla="*/ 5055 h 10000"/>
              <a:gd name="connsiteX9-451" fmla="*/ 3758 w 10008"/>
              <a:gd name="connsiteY9-452" fmla="*/ 10000 h 10000"/>
              <a:gd name="connsiteX0-453" fmla="*/ 3758 w 10008"/>
              <a:gd name="connsiteY0-454" fmla="*/ 10000 h 10000"/>
              <a:gd name="connsiteX1-455" fmla="*/ 2750 w 10008"/>
              <a:gd name="connsiteY1-456" fmla="*/ 9491 h 10000"/>
              <a:gd name="connsiteX2-457" fmla="*/ 132 w 10008"/>
              <a:gd name="connsiteY2-458" fmla="*/ 5509 h 10000"/>
              <a:gd name="connsiteX3-459" fmla="*/ 132 w 10008"/>
              <a:gd name="connsiteY3-460" fmla="*/ 4491 h 10000"/>
              <a:gd name="connsiteX4-461" fmla="*/ 2750 w 10008"/>
              <a:gd name="connsiteY4-462" fmla="*/ 510 h 10000"/>
              <a:gd name="connsiteX5-463" fmla="*/ 3758 w 10008"/>
              <a:gd name="connsiteY5-464" fmla="*/ 0 h 10000"/>
              <a:gd name="connsiteX6-465" fmla="*/ 8992 w 10008"/>
              <a:gd name="connsiteY6-466" fmla="*/ 0 h 10000"/>
              <a:gd name="connsiteX7-467" fmla="*/ 10000 w 10008"/>
              <a:gd name="connsiteY7-468" fmla="*/ 510 h 10000"/>
              <a:gd name="connsiteX8-469" fmla="*/ 6864 w 10008"/>
              <a:gd name="connsiteY8-470" fmla="*/ 5055 h 10000"/>
              <a:gd name="connsiteX9-471" fmla="*/ 3758 w 10008"/>
              <a:gd name="connsiteY9-472" fmla="*/ 10000 h 10000"/>
              <a:gd name="connsiteX0-473" fmla="*/ 3758 w 10008"/>
              <a:gd name="connsiteY0-474" fmla="*/ 10000 h 10000"/>
              <a:gd name="connsiteX1-475" fmla="*/ 2750 w 10008"/>
              <a:gd name="connsiteY1-476" fmla="*/ 9491 h 10000"/>
              <a:gd name="connsiteX2-477" fmla="*/ 132 w 10008"/>
              <a:gd name="connsiteY2-478" fmla="*/ 5509 h 10000"/>
              <a:gd name="connsiteX3-479" fmla="*/ 132 w 10008"/>
              <a:gd name="connsiteY3-480" fmla="*/ 4491 h 10000"/>
              <a:gd name="connsiteX4-481" fmla="*/ 2750 w 10008"/>
              <a:gd name="connsiteY4-482" fmla="*/ 510 h 10000"/>
              <a:gd name="connsiteX5-483" fmla="*/ 3758 w 10008"/>
              <a:gd name="connsiteY5-484" fmla="*/ 0 h 10000"/>
              <a:gd name="connsiteX6-485" fmla="*/ 8992 w 10008"/>
              <a:gd name="connsiteY6-486" fmla="*/ 0 h 10000"/>
              <a:gd name="connsiteX7-487" fmla="*/ 10000 w 10008"/>
              <a:gd name="connsiteY7-488" fmla="*/ 510 h 10000"/>
              <a:gd name="connsiteX8-489" fmla="*/ 6864 w 10008"/>
              <a:gd name="connsiteY8-490" fmla="*/ 5055 h 10000"/>
              <a:gd name="connsiteX9-491" fmla="*/ 3758 w 10008"/>
              <a:gd name="connsiteY9-492" fmla="*/ 10000 h 10000"/>
              <a:gd name="connsiteX0-493" fmla="*/ 3758 w 10008"/>
              <a:gd name="connsiteY0-494" fmla="*/ 10000 h 10000"/>
              <a:gd name="connsiteX1-495" fmla="*/ 2750 w 10008"/>
              <a:gd name="connsiteY1-496" fmla="*/ 9491 h 10000"/>
              <a:gd name="connsiteX2-497" fmla="*/ 132 w 10008"/>
              <a:gd name="connsiteY2-498" fmla="*/ 5509 h 10000"/>
              <a:gd name="connsiteX3-499" fmla="*/ 132 w 10008"/>
              <a:gd name="connsiteY3-500" fmla="*/ 4491 h 10000"/>
              <a:gd name="connsiteX4-501" fmla="*/ 2750 w 10008"/>
              <a:gd name="connsiteY4-502" fmla="*/ 510 h 10000"/>
              <a:gd name="connsiteX5-503" fmla="*/ 3758 w 10008"/>
              <a:gd name="connsiteY5-504" fmla="*/ 0 h 10000"/>
              <a:gd name="connsiteX6-505" fmla="*/ 8992 w 10008"/>
              <a:gd name="connsiteY6-506" fmla="*/ 0 h 10000"/>
              <a:gd name="connsiteX7-507" fmla="*/ 10000 w 10008"/>
              <a:gd name="connsiteY7-508" fmla="*/ 510 h 10000"/>
              <a:gd name="connsiteX8-509" fmla="*/ 6864 w 10008"/>
              <a:gd name="connsiteY8-510" fmla="*/ 5055 h 10000"/>
              <a:gd name="connsiteX9-511" fmla="*/ 3758 w 10008"/>
              <a:gd name="connsiteY9-5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8" h="10000">
                <a:moveTo>
                  <a:pt x="3758" y="10000"/>
                </a:moveTo>
                <a:cubicBezTo>
                  <a:pt x="3393" y="10000"/>
                  <a:pt x="2935" y="9770"/>
                  <a:pt x="2750" y="9491"/>
                </a:cubicBezTo>
                <a:lnTo>
                  <a:pt x="132" y="5509"/>
                </a:lnTo>
                <a:cubicBezTo>
                  <a:pt x="-44" y="5230"/>
                  <a:pt x="-44" y="4770"/>
                  <a:pt x="132" y="4491"/>
                </a:cubicBezTo>
                <a:lnTo>
                  <a:pt x="2750" y="510"/>
                </a:lnTo>
                <a:cubicBezTo>
                  <a:pt x="2935" y="231"/>
                  <a:pt x="3393" y="0"/>
                  <a:pt x="3758" y="0"/>
                </a:cubicBezTo>
                <a:lnTo>
                  <a:pt x="8992" y="0"/>
                </a:lnTo>
                <a:cubicBezTo>
                  <a:pt x="9365" y="0"/>
                  <a:pt x="9853" y="233"/>
                  <a:pt x="10000" y="510"/>
                </a:cubicBezTo>
                <a:cubicBezTo>
                  <a:pt x="10057" y="2976"/>
                  <a:pt x="9918" y="4465"/>
                  <a:pt x="6864" y="5055"/>
                </a:cubicBezTo>
                <a:cubicBezTo>
                  <a:pt x="3496" y="5539"/>
                  <a:pt x="4596" y="9371"/>
                  <a:pt x="3758" y="1000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>
                  <a:alpha val="23000"/>
                </a:srgbClr>
              </a:gs>
              <a:gs pos="0">
                <a:schemeClr val="bg1">
                  <a:alpha val="0"/>
                </a:schemeClr>
              </a:gs>
              <a:gs pos="74000">
                <a:schemeClr val="bg1">
                  <a:lumMod val="88000"/>
                  <a:lumOff val="12000"/>
                  <a:alpha val="80000"/>
                </a:schemeClr>
              </a:gs>
            </a:gsLst>
            <a:lin ang="2700000" scaled="1"/>
            <a:tileRect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/>
          </a:p>
        </p:txBody>
      </p:sp>
      <p:grpSp>
        <p:nvGrpSpPr>
          <p:cNvPr id="16" name="组合 1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/>
        </p:nvGrpSpPr>
        <p:grpSpPr>
          <a:xfrm>
            <a:off x="6117407" y="2253629"/>
            <a:ext cx="776055" cy="557425"/>
            <a:chOff x="897622" y="2414802"/>
            <a:chExt cx="1001347" cy="719249"/>
          </a:xfrm>
          <a:effectLst/>
        </p:grpSpPr>
        <p:sp>
          <p:nvSpPr>
            <p:cNvPr id="17" name="文本框 16"/>
            <p:cNvSpPr txBox="1"/>
            <p:nvPr/>
          </p:nvSpPr>
          <p:spPr>
            <a:xfrm>
              <a:off x="986173" y="2414802"/>
              <a:ext cx="802264" cy="66581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ln w="158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20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420085" y="5261397"/>
            <a:ext cx="1090040" cy="124022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  <a:gd name="connsiteX0" fmla="*/ 2926 w 9929"/>
              <a:gd name="connsiteY0" fmla="*/ 10000 h 10036"/>
              <a:gd name="connsiteX1" fmla="*/ 2141 w 9929"/>
              <a:gd name="connsiteY1" fmla="*/ 9491 h 10036"/>
              <a:gd name="connsiteX2" fmla="*/ 104 w 9929"/>
              <a:gd name="connsiteY2" fmla="*/ 5509 h 10036"/>
              <a:gd name="connsiteX3" fmla="*/ 104 w 9929"/>
              <a:gd name="connsiteY3" fmla="*/ 4491 h 10036"/>
              <a:gd name="connsiteX4" fmla="*/ 2141 w 9929"/>
              <a:gd name="connsiteY4" fmla="*/ 509 h 10036"/>
              <a:gd name="connsiteX5" fmla="*/ 2926 w 9929"/>
              <a:gd name="connsiteY5" fmla="*/ 0 h 10036"/>
              <a:gd name="connsiteX6" fmla="*/ 6999 w 9929"/>
              <a:gd name="connsiteY6" fmla="*/ 0 h 10036"/>
              <a:gd name="connsiteX7" fmla="*/ 7784 w 9929"/>
              <a:gd name="connsiteY7" fmla="*/ 509 h 10036"/>
              <a:gd name="connsiteX8" fmla="*/ 9821 w 9929"/>
              <a:gd name="connsiteY8" fmla="*/ 4491 h 10036"/>
              <a:gd name="connsiteX9" fmla="*/ 9821 w 9929"/>
              <a:gd name="connsiteY9" fmla="*/ 5509 h 10036"/>
              <a:gd name="connsiteX10" fmla="*/ 7784 w 9929"/>
              <a:gd name="connsiteY10" fmla="*/ 9491 h 10036"/>
              <a:gd name="connsiteX11" fmla="*/ 2926 w 9929"/>
              <a:gd name="connsiteY11" fmla="*/ 10000 h 10036"/>
              <a:gd name="connsiteX0-1" fmla="*/ 2947 w 10000"/>
              <a:gd name="connsiteY0-2" fmla="*/ 9964 h 9964"/>
              <a:gd name="connsiteX1-3" fmla="*/ 2156 w 10000"/>
              <a:gd name="connsiteY1-4" fmla="*/ 9457 h 9964"/>
              <a:gd name="connsiteX2-5" fmla="*/ 105 w 10000"/>
              <a:gd name="connsiteY2-6" fmla="*/ 5489 h 9964"/>
              <a:gd name="connsiteX3-7" fmla="*/ 105 w 10000"/>
              <a:gd name="connsiteY3-8" fmla="*/ 4475 h 9964"/>
              <a:gd name="connsiteX4-9" fmla="*/ 2156 w 10000"/>
              <a:gd name="connsiteY4-10" fmla="*/ 507 h 9964"/>
              <a:gd name="connsiteX5-11" fmla="*/ 2947 w 10000"/>
              <a:gd name="connsiteY5-12" fmla="*/ 0 h 9964"/>
              <a:gd name="connsiteX6-13" fmla="*/ 7049 w 10000"/>
              <a:gd name="connsiteY6-14" fmla="*/ 0 h 9964"/>
              <a:gd name="connsiteX7-15" fmla="*/ 7840 w 10000"/>
              <a:gd name="connsiteY7-16" fmla="*/ 507 h 9964"/>
              <a:gd name="connsiteX8-17" fmla="*/ 9891 w 10000"/>
              <a:gd name="connsiteY8-18" fmla="*/ 4475 h 9964"/>
              <a:gd name="connsiteX9-19" fmla="*/ 9891 w 10000"/>
              <a:gd name="connsiteY9-20" fmla="*/ 5489 h 9964"/>
              <a:gd name="connsiteX10-21" fmla="*/ 2947 w 10000"/>
              <a:gd name="connsiteY10-22" fmla="*/ 9964 h 9964"/>
              <a:gd name="connsiteX0-23" fmla="*/ 2947 w 10070"/>
              <a:gd name="connsiteY0-24" fmla="*/ 10000 h 10000"/>
              <a:gd name="connsiteX1-25" fmla="*/ 2156 w 10070"/>
              <a:gd name="connsiteY1-26" fmla="*/ 9491 h 10000"/>
              <a:gd name="connsiteX2-27" fmla="*/ 105 w 10070"/>
              <a:gd name="connsiteY2-28" fmla="*/ 5509 h 10000"/>
              <a:gd name="connsiteX3-29" fmla="*/ 105 w 10070"/>
              <a:gd name="connsiteY3-30" fmla="*/ 4491 h 10000"/>
              <a:gd name="connsiteX4-31" fmla="*/ 2156 w 10070"/>
              <a:gd name="connsiteY4-32" fmla="*/ 509 h 10000"/>
              <a:gd name="connsiteX5-33" fmla="*/ 2947 w 10070"/>
              <a:gd name="connsiteY5-34" fmla="*/ 0 h 10000"/>
              <a:gd name="connsiteX6-35" fmla="*/ 7049 w 10070"/>
              <a:gd name="connsiteY6-36" fmla="*/ 0 h 10000"/>
              <a:gd name="connsiteX7-37" fmla="*/ 7840 w 10070"/>
              <a:gd name="connsiteY7-38" fmla="*/ 509 h 10000"/>
              <a:gd name="connsiteX8-39" fmla="*/ 9891 w 10070"/>
              <a:gd name="connsiteY8-40" fmla="*/ 4491 h 10000"/>
              <a:gd name="connsiteX9-41" fmla="*/ 2947 w 10070"/>
              <a:gd name="connsiteY9-42" fmla="*/ 10000 h 10000"/>
              <a:gd name="connsiteX0-43" fmla="*/ 2947 w 8049"/>
              <a:gd name="connsiteY0-44" fmla="*/ 10391 h 10391"/>
              <a:gd name="connsiteX1-45" fmla="*/ 2156 w 8049"/>
              <a:gd name="connsiteY1-46" fmla="*/ 9882 h 10391"/>
              <a:gd name="connsiteX2-47" fmla="*/ 105 w 8049"/>
              <a:gd name="connsiteY2-48" fmla="*/ 5900 h 10391"/>
              <a:gd name="connsiteX3-49" fmla="*/ 105 w 8049"/>
              <a:gd name="connsiteY3-50" fmla="*/ 4882 h 10391"/>
              <a:gd name="connsiteX4-51" fmla="*/ 2156 w 8049"/>
              <a:gd name="connsiteY4-52" fmla="*/ 900 h 10391"/>
              <a:gd name="connsiteX5-53" fmla="*/ 2947 w 8049"/>
              <a:gd name="connsiteY5-54" fmla="*/ 391 h 10391"/>
              <a:gd name="connsiteX6-55" fmla="*/ 7049 w 8049"/>
              <a:gd name="connsiteY6-56" fmla="*/ 391 h 10391"/>
              <a:gd name="connsiteX7-57" fmla="*/ 7840 w 8049"/>
              <a:gd name="connsiteY7-58" fmla="*/ 900 h 10391"/>
              <a:gd name="connsiteX8-59" fmla="*/ 2947 w 8049"/>
              <a:gd name="connsiteY8-60" fmla="*/ 10391 h 10391"/>
              <a:gd name="connsiteX0-61" fmla="*/ 3660 w 9981"/>
              <a:gd name="connsiteY0-62" fmla="*/ 9640 h 9640"/>
              <a:gd name="connsiteX1-63" fmla="*/ 2678 w 9981"/>
              <a:gd name="connsiteY1-64" fmla="*/ 9150 h 9640"/>
              <a:gd name="connsiteX2-65" fmla="*/ 129 w 9981"/>
              <a:gd name="connsiteY2-66" fmla="*/ 5318 h 9640"/>
              <a:gd name="connsiteX3-67" fmla="*/ 129 w 9981"/>
              <a:gd name="connsiteY3-68" fmla="*/ 4338 h 9640"/>
              <a:gd name="connsiteX4-69" fmla="*/ 2678 w 9981"/>
              <a:gd name="connsiteY4-70" fmla="*/ 506 h 9640"/>
              <a:gd name="connsiteX5-71" fmla="*/ 3660 w 9981"/>
              <a:gd name="connsiteY5-72" fmla="*/ 16 h 9640"/>
              <a:gd name="connsiteX6-73" fmla="*/ 8757 w 9981"/>
              <a:gd name="connsiteY6-74" fmla="*/ 16 h 9640"/>
              <a:gd name="connsiteX7-75" fmla="*/ 9739 w 9981"/>
              <a:gd name="connsiteY7-76" fmla="*/ 506 h 9640"/>
              <a:gd name="connsiteX8-77" fmla="*/ 3660 w 9981"/>
              <a:gd name="connsiteY8-78" fmla="*/ 9640 h 9640"/>
              <a:gd name="connsiteX0-79" fmla="*/ 3667 w 9758"/>
              <a:gd name="connsiteY0-80" fmla="*/ 10713 h 10713"/>
              <a:gd name="connsiteX1-81" fmla="*/ 2683 w 9758"/>
              <a:gd name="connsiteY1-82" fmla="*/ 10205 h 10713"/>
              <a:gd name="connsiteX2-83" fmla="*/ 129 w 9758"/>
              <a:gd name="connsiteY2-84" fmla="*/ 6230 h 10713"/>
              <a:gd name="connsiteX3-85" fmla="*/ 129 w 9758"/>
              <a:gd name="connsiteY3-86" fmla="*/ 5213 h 10713"/>
              <a:gd name="connsiteX4-87" fmla="*/ 2683 w 9758"/>
              <a:gd name="connsiteY4-88" fmla="*/ 1238 h 10713"/>
              <a:gd name="connsiteX5-89" fmla="*/ 3667 w 9758"/>
              <a:gd name="connsiteY5-90" fmla="*/ 730 h 10713"/>
              <a:gd name="connsiteX6-91" fmla="*/ 8774 w 9758"/>
              <a:gd name="connsiteY6-92" fmla="*/ 730 h 10713"/>
              <a:gd name="connsiteX7-93" fmla="*/ 9758 w 9758"/>
              <a:gd name="connsiteY7-94" fmla="*/ 1238 h 10713"/>
              <a:gd name="connsiteX8-95" fmla="*/ 3667 w 9758"/>
              <a:gd name="connsiteY8-96" fmla="*/ 10713 h 10713"/>
              <a:gd name="connsiteX0-97" fmla="*/ 3758 w 10000"/>
              <a:gd name="connsiteY0-98" fmla="*/ 9319 h 9319"/>
              <a:gd name="connsiteX1-99" fmla="*/ 2750 w 10000"/>
              <a:gd name="connsiteY1-100" fmla="*/ 8845 h 9319"/>
              <a:gd name="connsiteX2-101" fmla="*/ 132 w 10000"/>
              <a:gd name="connsiteY2-102" fmla="*/ 5134 h 9319"/>
              <a:gd name="connsiteX3-103" fmla="*/ 132 w 10000"/>
              <a:gd name="connsiteY3-104" fmla="*/ 4185 h 9319"/>
              <a:gd name="connsiteX4-105" fmla="*/ 2750 w 10000"/>
              <a:gd name="connsiteY4-106" fmla="*/ 475 h 9319"/>
              <a:gd name="connsiteX5-107" fmla="*/ 3758 w 10000"/>
              <a:gd name="connsiteY5-108" fmla="*/ 0 h 9319"/>
              <a:gd name="connsiteX6-109" fmla="*/ 8992 w 10000"/>
              <a:gd name="connsiteY6-110" fmla="*/ 0 h 9319"/>
              <a:gd name="connsiteX7-111" fmla="*/ 10000 w 10000"/>
              <a:gd name="connsiteY7-112" fmla="*/ 475 h 9319"/>
              <a:gd name="connsiteX8-113" fmla="*/ 3758 w 10000"/>
              <a:gd name="connsiteY8-114" fmla="*/ 9319 h 9319"/>
              <a:gd name="connsiteX0-115" fmla="*/ 3758 w 10000"/>
              <a:gd name="connsiteY0-116" fmla="*/ 10000 h 10000"/>
              <a:gd name="connsiteX1-117" fmla="*/ 2750 w 10000"/>
              <a:gd name="connsiteY1-118" fmla="*/ 9491 h 10000"/>
              <a:gd name="connsiteX2-119" fmla="*/ 132 w 10000"/>
              <a:gd name="connsiteY2-120" fmla="*/ 5509 h 10000"/>
              <a:gd name="connsiteX3-121" fmla="*/ 132 w 10000"/>
              <a:gd name="connsiteY3-122" fmla="*/ 4491 h 10000"/>
              <a:gd name="connsiteX4-123" fmla="*/ 2750 w 10000"/>
              <a:gd name="connsiteY4-124" fmla="*/ 510 h 10000"/>
              <a:gd name="connsiteX5-125" fmla="*/ 3758 w 10000"/>
              <a:gd name="connsiteY5-126" fmla="*/ 0 h 10000"/>
              <a:gd name="connsiteX6-127" fmla="*/ 8992 w 10000"/>
              <a:gd name="connsiteY6-128" fmla="*/ 0 h 10000"/>
              <a:gd name="connsiteX7-129" fmla="*/ 10000 w 10000"/>
              <a:gd name="connsiteY7-130" fmla="*/ 510 h 10000"/>
              <a:gd name="connsiteX8-131" fmla="*/ 3758 w 10000"/>
              <a:gd name="connsiteY8-132" fmla="*/ 10000 h 10000"/>
              <a:gd name="connsiteX0-133" fmla="*/ 3758 w 10000"/>
              <a:gd name="connsiteY0-134" fmla="*/ 10000 h 10000"/>
              <a:gd name="connsiteX1-135" fmla="*/ 2750 w 10000"/>
              <a:gd name="connsiteY1-136" fmla="*/ 9491 h 10000"/>
              <a:gd name="connsiteX2-137" fmla="*/ 132 w 10000"/>
              <a:gd name="connsiteY2-138" fmla="*/ 5509 h 10000"/>
              <a:gd name="connsiteX3-139" fmla="*/ 132 w 10000"/>
              <a:gd name="connsiteY3-140" fmla="*/ 4491 h 10000"/>
              <a:gd name="connsiteX4-141" fmla="*/ 2750 w 10000"/>
              <a:gd name="connsiteY4-142" fmla="*/ 510 h 10000"/>
              <a:gd name="connsiteX5-143" fmla="*/ 3758 w 10000"/>
              <a:gd name="connsiteY5-144" fmla="*/ 0 h 10000"/>
              <a:gd name="connsiteX6-145" fmla="*/ 8992 w 10000"/>
              <a:gd name="connsiteY6-146" fmla="*/ 0 h 10000"/>
              <a:gd name="connsiteX7-147" fmla="*/ 10000 w 10000"/>
              <a:gd name="connsiteY7-148" fmla="*/ 510 h 10000"/>
              <a:gd name="connsiteX8-149" fmla="*/ 7779 w 10000"/>
              <a:gd name="connsiteY8-150" fmla="*/ 5715 h 10000"/>
              <a:gd name="connsiteX9-151" fmla="*/ 3758 w 10000"/>
              <a:gd name="connsiteY9-152" fmla="*/ 10000 h 10000"/>
              <a:gd name="connsiteX0-153" fmla="*/ 3758 w 10000"/>
              <a:gd name="connsiteY0-154" fmla="*/ 10000 h 10000"/>
              <a:gd name="connsiteX1-155" fmla="*/ 2750 w 10000"/>
              <a:gd name="connsiteY1-156" fmla="*/ 9491 h 10000"/>
              <a:gd name="connsiteX2-157" fmla="*/ 132 w 10000"/>
              <a:gd name="connsiteY2-158" fmla="*/ 5509 h 10000"/>
              <a:gd name="connsiteX3-159" fmla="*/ 132 w 10000"/>
              <a:gd name="connsiteY3-160" fmla="*/ 4491 h 10000"/>
              <a:gd name="connsiteX4-161" fmla="*/ 2750 w 10000"/>
              <a:gd name="connsiteY4-162" fmla="*/ 510 h 10000"/>
              <a:gd name="connsiteX5-163" fmla="*/ 3758 w 10000"/>
              <a:gd name="connsiteY5-164" fmla="*/ 0 h 10000"/>
              <a:gd name="connsiteX6-165" fmla="*/ 8992 w 10000"/>
              <a:gd name="connsiteY6-166" fmla="*/ 0 h 10000"/>
              <a:gd name="connsiteX7-167" fmla="*/ 10000 w 10000"/>
              <a:gd name="connsiteY7-168" fmla="*/ 510 h 10000"/>
              <a:gd name="connsiteX8-169" fmla="*/ 7779 w 10000"/>
              <a:gd name="connsiteY8-170" fmla="*/ 5715 h 10000"/>
              <a:gd name="connsiteX9-171" fmla="*/ 3758 w 10000"/>
              <a:gd name="connsiteY9-172" fmla="*/ 10000 h 10000"/>
              <a:gd name="connsiteX0-173" fmla="*/ 3758 w 10000"/>
              <a:gd name="connsiteY0-174" fmla="*/ 10000 h 10000"/>
              <a:gd name="connsiteX1-175" fmla="*/ 2750 w 10000"/>
              <a:gd name="connsiteY1-176" fmla="*/ 9491 h 10000"/>
              <a:gd name="connsiteX2-177" fmla="*/ 132 w 10000"/>
              <a:gd name="connsiteY2-178" fmla="*/ 5509 h 10000"/>
              <a:gd name="connsiteX3-179" fmla="*/ 132 w 10000"/>
              <a:gd name="connsiteY3-180" fmla="*/ 4491 h 10000"/>
              <a:gd name="connsiteX4-181" fmla="*/ 2750 w 10000"/>
              <a:gd name="connsiteY4-182" fmla="*/ 510 h 10000"/>
              <a:gd name="connsiteX5-183" fmla="*/ 3758 w 10000"/>
              <a:gd name="connsiteY5-184" fmla="*/ 0 h 10000"/>
              <a:gd name="connsiteX6-185" fmla="*/ 8992 w 10000"/>
              <a:gd name="connsiteY6-186" fmla="*/ 0 h 10000"/>
              <a:gd name="connsiteX7-187" fmla="*/ 10000 w 10000"/>
              <a:gd name="connsiteY7-188" fmla="*/ 510 h 10000"/>
              <a:gd name="connsiteX8-189" fmla="*/ 7779 w 10000"/>
              <a:gd name="connsiteY8-190" fmla="*/ 5715 h 10000"/>
              <a:gd name="connsiteX9-191" fmla="*/ 3758 w 10000"/>
              <a:gd name="connsiteY9-192" fmla="*/ 10000 h 10000"/>
              <a:gd name="connsiteX0-193" fmla="*/ 3758 w 10000"/>
              <a:gd name="connsiteY0-194" fmla="*/ 10000 h 10000"/>
              <a:gd name="connsiteX1-195" fmla="*/ 2750 w 10000"/>
              <a:gd name="connsiteY1-196" fmla="*/ 9491 h 10000"/>
              <a:gd name="connsiteX2-197" fmla="*/ 132 w 10000"/>
              <a:gd name="connsiteY2-198" fmla="*/ 5509 h 10000"/>
              <a:gd name="connsiteX3-199" fmla="*/ 132 w 10000"/>
              <a:gd name="connsiteY3-200" fmla="*/ 4491 h 10000"/>
              <a:gd name="connsiteX4-201" fmla="*/ 2750 w 10000"/>
              <a:gd name="connsiteY4-202" fmla="*/ 510 h 10000"/>
              <a:gd name="connsiteX5-203" fmla="*/ 3758 w 10000"/>
              <a:gd name="connsiteY5-204" fmla="*/ 0 h 10000"/>
              <a:gd name="connsiteX6-205" fmla="*/ 8992 w 10000"/>
              <a:gd name="connsiteY6-206" fmla="*/ 0 h 10000"/>
              <a:gd name="connsiteX7-207" fmla="*/ 10000 w 10000"/>
              <a:gd name="connsiteY7-208" fmla="*/ 510 h 10000"/>
              <a:gd name="connsiteX8-209" fmla="*/ 7657 w 10000"/>
              <a:gd name="connsiteY8-210" fmla="*/ 5358 h 10000"/>
              <a:gd name="connsiteX9-211" fmla="*/ 3758 w 10000"/>
              <a:gd name="connsiteY9-212" fmla="*/ 10000 h 10000"/>
              <a:gd name="connsiteX0-213" fmla="*/ 3758 w 10000"/>
              <a:gd name="connsiteY0-214" fmla="*/ 10000 h 10000"/>
              <a:gd name="connsiteX1-215" fmla="*/ 2750 w 10000"/>
              <a:gd name="connsiteY1-216" fmla="*/ 9491 h 10000"/>
              <a:gd name="connsiteX2-217" fmla="*/ 132 w 10000"/>
              <a:gd name="connsiteY2-218" fmla="*/ 5509 h 10000"/>
              <a:gd name="connsiteX3-219" fmla="*/ 132 w 10000"/>
              <a:gd name="connsiteY3-220" fmla="*/ 4491 h 10000"/>
              <a:gd name="connsiteX4-221" fmla="*/ 2750 w 10000"/>
              <a:gd name="connsiteY4-222" fmla="*/ 510 h 10000"/>
              <a:gd name="connsiteX5-223" fmla="*/ 3758 w 10000"/>
              <a:gd name="connsiteY5-224" fmla="*/ 0 h 10000"/>
              <a:gd name="connsiteX6-225" fmla="*/ 8992 w 10000"/>
              <a:gd name="connsiteY6-226" fmla="*/ 0 h 10000"/>
              <a:gd name="connsiteX7-227" fmla="*/ 10000 w 10000"/>
              <a:gd name="connsiteY7-228" fmla="*/ 510 h 10000"/>
              <a:gd name="connsiteX8-229" fmla="*/ 6803 w 10000"/>
              <a:gd name="connsiteY8-230" fmla="*/ 4894 h 10000"/>
              <a:gd name="connsiteX9-231" fmla="*/ 3758 w 10000"/>
              <a:gd name="connsiteY9-232" fmla="*/ 10000 h 10000"/>
              <a:gd name="connsiteX0-233" fmla="*/ 3758 w 10000"/>
              <a:gd name="connsiteY0-234" fmla="*/ 10000 h 10000"/>
              <a:gd name="connsiteX1-235" fmla="*/ 2750 w 10000"/>
              <a:gd name="connsiteY1-236" fmla="*/ 9491 h 10000"/>
              <a:gd name="connsiteX2-237" fmla="*/ 132 w 10000"/>
              <a:gd name="connsiteY2-238" fmla="*/ 5509 h 10000"/>
              <a:gd name="connsiteX3-239" fmla="*/ 132 w 10000"/>
              <a:gd name="connsiteY3-240" fmla="*/ 4491 h 10000"/>
              <a:gd name="connsiteX4-241" fmla="*/ 2750 w 10000"/>
              <a:gd name="connsiteY4-242" fmla="*/ 510 h 10000"/>
              <a:gd name="connsiteX5-243" fmla="*/ 3758 w 10000"/>
              <a:gd name="connsiteY5-244" fmla="*/ 0 h 10000"/>
              <a:gd name="connsiteX6-245" fmla="*/ 8992 w 10000"/>
              <a:gd name="connsiteY6-246" fmla="*/ 0 h 10000"/>
              <a:gd name="connsiteX7-247" fmla="*/ 10000 w 10000"/>
              <a:gd name="connsiteY7-248" fmla="*/ 510 h 10000"/>
              <a:gd name="connsiteX8-249" fmla="*/ 6803 w 10000"/>
              <a:gd name="connsiteY8-250" fmla="*/ 4894 h 10000"/>
              <a:gd name="connsiteX9-251" fmla="*/ 3758 w 10000"/>
              <a:gd name="connsiteY9-252" fmla="*/ 10000 h 10000"/>
              <a:gd name="connsiteX0-253" fmla="*/ 3758 w 10000"/>
              <a:gd name="connsiteY0-254" fmla="*/ 10000 h 10000"/>
              <a:gd name="connsiteX1-255" fmla="*/ 2750 w 10000"/>
              <a:gd name="connsiteY1-256" fmla="*/ 9491 h 10000"/>
              <a:gd name="connsiteX2-257" fmla="*/ 132 w 10000"/>
              <a:gd name="connsiteY2-258" fmla="*/ 5509 h 10000"/>
              <a:gd name="connsiteX3-259" fmla="*/ 132 w 10000"/>
              <a:gd name="connsiteY3-260" fmla="*/ 4491 h 10000"/>
              <a:gd name="connsiteX4-261" fmla="*/ 2750 w 10000"/>
              <a:gd name="connsiteY4-262" fmla="*/ 510 h 10000"/>
              <a:gd name="connsiteX5-263" fmla="*/ 3758 w 10000"/>
              <a:gd name="connsiteY5-264" fmla="*/ 0 h 10000"/>
              <a:gd name="connsiteX6-265" fmla="*/ 8992 w 10000"/>
              <a:gd name="connsiteY6-266" fmla="*/ 0 h 10000"/>
              <a:gd name="connsiteX7-267" fmla="*/ 10000 w 10000"/>
              <a:gd name="connsiteY7-268" fmla="*/ 510 h 10000"/>
              <a:gd name="connsiteX8-269" fmla="*/ 6803 w 10000"/>
              <a:gd name="connsiteY8-270" fmla="*/ 4894 h 10000"/>
              <a:gd name="connsiteX9-271" fmla="*/ 3758 w 10000"/>
              <a:gd name="connsiteY9-272" fmla="*/ 10000 h 10000"/>
              <a:gd name="connsiteX0-273" fmla="*/ 3758 w 10027"/>
              <a:gd name="connsiteY0-274" fmla="*/ 10000 h 10000"/>
              <a:gd name="connsiteX1-275" fmla="*/ 2750 w 10027"/>
              <a:gd name="connsiteY1-276" fmla="*/ 9491 h 10000"/>
              <a:gd name="connsiteX2-277" fmla="*/ 132 w 10027"/>
              <a:gd name="connsiteY2-278" fmla="*/ 5509 h 10000"/>
              <a:gd name="connsiteX3-279" fmla="*/ 132 w 10027"/>
              <a:gd name="connsiteY3-280" fmla="*/ 4491 h 10000"/>
              <a:gd name="connsiteX4-281" fmla="*/ 2750 w 10027"/>
              <a:gd name="connsiteY4-282" fmla="*/ 510 h 10000"/>
              <a:gd name="connsiteX5-283" fmla="*/ 3758 w 10027"/>
              <a:gd name="connsiteY5-284" fmla="*/ 0 h 10000"/>
              <a:gd name="connsiteX6-285" fmla="*/ 8992 w 10027"/>
              <a:gd name="connsiteY6-286" fmla="*/ 0 h 10000"/>
              <a:gd name="connsiteX7-287" fmla="*/ 10000 w 10027"/>
              <a:gd name="connsiteY7-288" fmla="*/ 510 h 10000"/>
              <a:gd name="connsiteX8-289" fmla="*/ 6803 w 10027"/>
              <a:gd name="connsiteY8-290" fmla="*/ 4894 h 10000"/>
              <a:gd name="connsiteX9-291" fmla="*/ 3758 w 10027"/>
              <a:gd name="connsiteY9-292" fmla="*/ 10000 h 10000"/>
              <a:gd name="connsiteX0-293" fmla="*/ 3758 w 10033"/>
              <a:gd name="connsiteY0-294" fmla="*/ 10000 h 10000"/>
              <a:gd name="connsiteX1-295" fmla="*/ 2750 w 10033"/>
              <a:gd name="connsiteY1-296" fmla="*/ 9491 h 10000"/>
              <a:gd name="connsiteX2-297" fmla="*/ 132 w 10033"/>
              <a:gd name="connsiteY2-298" fmla="*/ 5509 h 10000"/>
              <a:gd name="connsiteX3-299" fmla="*/ 132 w 10033"/>
              <a:gd name="connsiteY3-300" fmla="*/ 4491 h 10000"/>
              <a:gd name="connsiteX4-301" fmla="*/ 2750 w 10033"/>
              <a:gd name="connsiteY4-302" fmla="*/ 510 h 10000"/>
              <a:gd name="connsiteX5-303" fmla="*/ 3758 w 10033"/>
              <a:gd name="connsiteY5-304" fmla="*/ 0 h 10000"/>
              <a:gd name="connsiteX6-305" fmla="*/ 8992 w 10033"/>
              <a:gd name="connsiteY6-306" fmla="*/ 0 h 10000"/>
              <a:gd name="connsiteX7-307" fmla="*/ 10000 w 10033"/>
              <a:gd name="connsiteY7-308" fmla="*/ 510 h 10000"/>
              <a:gd name="connsiteX8-309" fmla="*/ 6864 w 10033"/>
              <a:gd name="connsiteY8-310" fmla="*/ 5055 h 10000"/>
              <a:gd name="connsiteX9-311" fmla="*/ 3758 w 10033"/>
              <a:gd name="connsiteY9-312" fmla="*/ 10000 h 10000"/>
              <a:gd name="connsiteX0-313" fmla="*/ 3758 w 10035"/>
              <a:gd name="connsiteY0-314" fmla="*/ 10000 h 10000"/>
              <a:gd name="connsiteX1-315" fmla="*/ 2750 w 10035"/>
              <a:gd name="connsiteY1-316" fmla="*/ 9491 h 10000"/>
              <a:gd name="connsiteX2-317" fmla="*/ 132 w 10035"/>
              <a:gd name="connsiteY2-318" fmla="*/ 5509 h 10000"/>
              <a:gd name="connsiteX3-319" fmla="*/ 132 w 10035"/>
              <a:gd name="connsiteY3-320" fmla="*/ 4491 h 10000"/>
              <a:gd name="connsiteX4-321" fmla="*/ 2750 w 10035"/>
              <a:gd name="connsiteY4-322" fmla="*/ 510 h 10000"/>
              <a:gd name="connsiteX5-323" fmla="*/ 3758 w 10035"/>
              <a:gd name="connsiteY5-324" fmla="*/ 0 h 10000"/>
              <a:gd name="connsiteX6-325" fmla="*/ 8992 w 10035"/>
              <a:gd name="connsiteY6-326" fmla="*/ 0 h 10000"/>
              <a:gd name="connsiteX7-327" fmla="*/ 10000 w 10035"/>
              <a:gd name="connsiteY7-328" fmla="*/ 510 h 10000"/>
              <a:gd name="connsiteX8-329" fmla="*/ 6864 w 10035"/>
              <a:gd name="connsiteY8-330" fmla="*/ 5055 h 10000"/>
              <a:gd name="connsiteX9-331" fmla="*/ 3758 w 10035"/>
              <a:gd name="connsiteY9-332" fmla="*/ 10000 h 10000"/>
              <a:gd name="connsiteX0-333" fmla="*/ 3758 w 10008"/>
              <a:gd name="connsiteY0-334" fmla="*/ 10000 h 10000"/>
              <a:gd name="connsiteX1-335" fmla="*/ 2750 w 10008"/>
              <a:gd name="connsiteY1-336" fmla="*/ 9491 h 10000"/>
              <a:gd name="connsiteX2-337" fmla="*/ 132 w 10008"/>
              <a:gd name="connsiteY2-338" fmla="*/ 5509 h 10000"/>
              <a:gd name="connsiteX3-339" fmla="*/ 132 w 10008"/>
              <a:gd name="connsiteY3-340" fmla="*/ 4491 h 10000"/>
              <a:gd name="connsiteX4-341" fmla="*/ 2750 w 10008"/>
              <a:gd name="connsiteY4-342" fmla="*/ 510 h 10000"/>
              <a:gd name="connsiteX5-343" fmla="*/ 3758 w 10008"/>
              <a:gd name="connsiteY5-344" fmla="*/ 0 h 10000"/>
              <a:gd name="connsiteX6-345" fmla="*/ 8992 w 10008"/>
              <a:gd name="connsiteY6-346" fmla="*/ 0 h 10000"/>
              <a:gd name="connsiteX7-347" fmla="*/ 10000 w 10008"/>
              <a:gd name="connsiteY7-348" fmla="*/ 510 h 10000"/>
              <a:gd name="connsiteX8-349" fmla="*/ 6864 w 10008"/>
              <a:gd name="connsiteY8-350" fmla="*/ 5055 h 10000"/>
              <a:gd name="connsiteX9-351" fmla="*/ 3758 w 10008"/>
              <a:gd name="connsiteY9-352" fmla="*/ 10000 h 10000"/>
              <a:gd name="connsiteX0-353" fmla="*/ 3758 w 10031"/>
              <a:gd name="connsiteY0-354" fmla="*/ 10000 h 10000"/>
              <a:gd name="connsiteX1-355" fmla="*/ 2750 w 10031"/>
              <a:gd name="connsiteY1-356" fmla="*/ 9491 h 10000"/>
              <a:gd name="connsiteX2-357" fmla="*/ 132 w 10031"/>
              <a:gd name="connsiteY2-358" fmla="*/ 5509 h 10000"/>
              <a:gd name="connsiteX3-359" fmla="*/ 132 w 10031"/>
              <a:gd name="connsiteY3-360" fmla="*/ 4491 h 10000"/>
              <a:gd name="connsiteX4-361" fmla="*/ 2750 w 10031"/>
              <a:gd name="connsiteY4-362" fmla="*/ 510 h 10000"/>
              <a:gd name="connsiteX5-363" fmla="*/ 3758 w 10031"/>
              <a:gd name="connsiteY5-364" fmla="*/ 0 h 10000"/>
              <a:gd name="connsiteX6-365" fmla="*/ 8992 w 10031"/>
              <a:gd name="connsiteY6-366" fmla="*/ 0 h 10000"/>
              <a:gd name="connsiteX7-367" fmla="*/ 10000 w 10031"/>
              <a:gd name="connsiteY7-368" fmla="*/ 510 h 10000"/>
              <a:gd name="connsiteX8-369" fmla="*/ 6864 w 10031"/>
              <a:gd name="connsiteY8-370" fmla="*/ 5055 h 10000"/>
              <a:gd name="connsiteX9-371" fmla="*/ 3758 w 10031"/>
              <a:gd name="connsiteY9-372" fmla="*/ 10000 h 10000"/>
              <a:gd name="connsiteX0-373" fmla="*/ 3758 w 10031"/>
              <a:gd name="connsiteY0-374" fmla="*/ 10000 h 10000"/>
              <a:gd name="connsiteX1-375" fmla="*/ 2750 w 10031"/>
              <a:gd name="connsiteY1-376" fmla="*/ 9491 h 10000"/>
              <a:gd name="connsiteX2-377" fmla="*/ 132 w 10031"/>
              <a:gd name="connsiteY2-378" fmla="*/ 5509 h 10000"/>
              <a:gd name="connsiteX3-379" fmla="*/ 132 w 10031"/>
              <a:gd name="connsiteY3-380" fmla="*/ 4491 h 10000"/>
              <a:gd name="connsiteX4-381" fmla="*/ 2750 w 10031"/>
              <a:gd name="connsiteY4-382" fmla="*/ 510 h 10000"/>
              <a:gd name="connsiteX5-383" fmla="*/ 3758 w 10031"/>
              <a:gd name="connsiteY5-384" fmla="*/ 0 h 10000"/>
              <a:gd name="connsiteX6-385" fmla="*/ 8992 w 10031"/>
              <a:gd name="connsiteY6-386" fmla="*/ 0 h 10000"/>
              <a:gd name="connsiteX7-387" fmla="*/ 10000 w 10031"/>
              <a:gd name="connsiteY7-388" fmla="*/ 510 h 10000"/>
              <a:gd name="connsiteX8-389" fmla="*/ 6864 w 10031"/>
              <a:gd name="connsiteY8-390" fmla="*/ 5055 h 10000"/>
              <a:gd name="connsiteX9-391" fmla="*/ 3758 w 10031"/>
              <a:gd name="connsiteY9-392" fmla="*/ 10000 h 10000"/>
              <a:gd name="connsiteX0-393" fmla="*/ 3758 w 10035"/>
              <a:gd name="connsiteY0-394" fmla="*/ 10000 h 10000"/>
              <a:gd name="connsiteX1-395" fmla="*/ 2750 w 10035"/>
              <a:gd name="connsiteY1-396" fmla="*/ 9491 h 10000"/>
              <a:gd name="connsiteX2-397" fmla="*/ 132 w 10035"/>
              <a:gd name="connsiteY2-398" fmla="*/ 5509 h 10000"/>
              <a:gd name="connsiteX3-399" fmla="*/ 132 w 10035"/>
              <a:gd name="connsiteY3-400" fmla="*/ 4491 h 10000"/>
              <a:gd name="connsiteX4-401" fmla="*/ 2750 w 10035"/>
              <a:gd name="connsiteY4-402" fmla="*/ 510 h 10000"/>
              <a:gd name="connsiteX5-403" fmla="*/ 3758 w 10035"/>
              <a:gd name="connsiteY5-404" fmla="*/ 0 h 10000"/>
              <a:gd name="connsiteX6-405" fmla="*/ 8992 w 10035"/>
              <a:gd name="connsiteY6-406" fmla="*/ 0 h 10000"/>
              <a:gd name="connsiteX7-407" fmla="*/ 10000 w 10035"/>
              <a:gd name="connsiteY7-408" fmla="*/ 510 h 10000"/>
              <a:gd name="connsiteX8-409" fmla="*/ 6864 w 10035"/>
              <a:gd name="connsiteY8-410" fmla="*/ 5055 h 10000"/>
              <a:gd name="connsiteX9-411" fmla="*/ 3758 w 10035"/>
              <a:gd name="connsiteY9-412" fmla="*/ 10000 h 10000"/>
              <a:gd name="connsiteX0-413" fmla="*/ 3758 w 10008"/>
              <a:gd name="connsiteY0-414" fmla="*/ 10000 h 10000"/>
              <a:gd name="connsiteX1-415" fmla="*/ 2750 w 10008"/>
              <a:gd name="connsiteY1-416" fmla="*/ 9491 h 10000"/>
              <a:gd name="connsiteX2-417" fmla="*/ 132 w 10008"/>
              <a:gd name="connsiteY2-418" fmla="*/ 5509 h 10000"/>
              <a:gd name="connsiteX3-419" fmla="*/ 132 w 10008"/>
              <a:gd name="connsiteY3-420" fmla="*/ 4491 h 10000"/>
              <a:gd name="connsiteX4-421" fmla="*/ 2750 w 10008"/>
              <a:gd name="connsiteY4-422" fmla="*/ 510 h 10000"/>
              <a:gd name="connsiteX5-423" fmla="*/ 3758 w 10008"/>
              <a:gd name="connsiteY5-424" fmla="*/ 0 h 10000"/>
              <a:gd name="connsiteX6-425" fmla="*/ 8992 w 10008"/>
              <a:gd name="connsiteY6-426" fmla="*/ 0 h 10000"/>
              <a:gd name="connsiteX7-427" fmla="*/ 10000 w 10008"/>
              <a:gd name="connsiteY7-428" fmla="*/ 510 h 10000"/>
              <a:gd name="connsiteX8-429" fmla="*/ 6864 w 10008"/>
              <a:gd name="connsiteY8-430" fmla="*/ 5055 h 10000"/>
              <a:gd name="connsiteX9-431" fmla="*/ 3758 w 10008"/>
              <a:gd name="connsiteY9-432" fmla="*/ 10000 h 10000"/>
              <a:gd name="connsiteX0-433" fmla="*/ 3758 w 10008"/>
              <a:gd name="connsiteY0-434" fmla="*/ 10000 h 10000"/>
              <a:gd name="connsiteX1-435" fmla="*/ 2750 w 10008"/>
              <a:gd name="connsiteY1-436" fmla="*/ 9491 h 10000"/>
              <a:gd name="connsiteX2-437" fmla="*/ 132 w 10008"/>
              <a:gd name="connsiteY2-438" fmla="*/ 5509 h 10000"/>
              <a:gd name="connsiteX3-439" fmla="*/ 132 w 10008"/>
              <a:gd name="connsiteY3-440" fmla="*/ 4491 h 10000"/>
              <a:gd name="connsiteX4-441" fmla="*/ 2750 w 10008"/>
              <a:gd name="connsiteY4-442" fmla="*/ 510 h 10000"/>
              <a:gd name="connsiteX5-443" fmla="*/ 3758 w 10008"/>
              <a:gd name="connsiteY5-444" fmla="*/ 0 h 10000"/>
              <a:gd name="connsiteX6-445" fmla="*/ 8992 w 10008"/>
              <a:gd name="connsiteY6-446" fmla="*/ 0 h 10000"/>
              <a:gd name="connsiteX7-447" fmla="*/ 10000 w 10008"/>
              <a:gd name="connsiteY7-448" fmla="*/ 510 h 10000"/>
              <a:gd name="connsiteX8-449" fmla="*/ 6864 w 10008"/>
              <a:gd name="connsiteY8-450" fmla="*/ 5055 h 10000"/>
              <a:gd name="connsiteX9-451" fmla="*/ 3758 w 10008"/>
              <a:gd name="connsiteY9-452" fmla="*/ 10000 h 10000"/>
              <a:gd name="connsiteX0-453" fmla="*/ 3758 w 10008"/>
              <a:gd name="connsiteY0-454" fmla="*/ 10000 h 10000"/>
              <a:gd name="connsiteX1-455" fmla="*/ 2750 w 10008"/>
              <a:gd name="connsiteY1-456" fmla="*/ 9491 h 10000"/>
              <a:gd name="connsiteX2-457" fmla="*/ 132 w 10008"/>
              <a:gd name="connsiteY2-458" fmla="*/ 5509 h 10000"/>
              <a:gd name="connsiteX3-459" fmla="*/ 132 w 10008"/>
              <a:gd name="connsiteY3-460" fmla="*/ 4491 h 10000"/>
              <a:gd name="connsiteX4-461" fmla="*/ 2750 w 10008"/>
              <a:gd name="connsiteY4-462" fmla="*/ 510 h 10000"/>
              <a:gd name="connsiteX5-463" fmla="*/ 3758 w 10008"/>
              <a:gd name="connsiteY5-464" fmla="*/ 0 h 10000"/>
              <a:gd name="connsiteX6-465" fmla="*/ 8992 w 10008"/>
              <a:gd name="connsiteY6-466" fmla="*/ 0 h 10000"/>
              <a:gd name="connsiteX7-467" fmla="*/ 10000 w 10008"/>
              <a:gd name="connsiteY7-468" fmla="*/ 510 h 10000"/>
              <a:gd name="connsiteX8-469" fmla="*/ 6864 w 10008"/>
              <a:gd name="connsiteY8-470" fmla="*/ 5055 h 10000"/>
              <a:gd name="connsiteX9-471" fmla="*/ 3758 w 10008"/>
              <a:gd name="connsiteY9-472" fmla="*/ 10000 h 10000"/>
              <a:gd name="connsiteX0-473" fmla="*/ 3758 w 10008"/>
              <a:gd name="connsiteY0-474" fmla="*/ 10000 h 10000"/>
              <a:gd name="connsiteX1-475" fmla="*/ 2750 w 10008"/>
              <a:gd name="connsiteY1-476" fmla="*/ 9491 h 10000"/>
              <a:gd name="connsiteX2-477" fmla="*/ 132 w 10008"/>
              <a:gd name="connsiteY2-478" fmla="*/ 5509 h 10000"/>
              <a:gd name="connsiteX3-479" fmla="*/ 132 w 10008"/>
              <a:gd name="connsiteY3-480" fmla="*/ 4491 h 10000"/>
              <a:gd name="connsiteX4-481" fmla="*/ 2750 w 10008"/>
              <a:gd name="connsiteY4-482" fmla="*/ 510 h 10000"/>
              <a:gd name="connsiteX5-483" fmla="*/ 3758 w 10008"/>
              <a:gd name="connsiteY5-484" fmla="*/ 0 h 10000"/>
              <a:gd name="connsiteX6-485" fmla="*/ 8992 w 10008"/>
              <a:gd name="connsiteY6-486" fmla="*/ 0 h 10000"/>
              <a:gd name="connsiteX7-487" fmla="*/ 10000 w 10008"/>
              <a:gd name="connsiteY7-488" fmla="*/ 510 h 10000"/>
              <a:gd name="connsiteX8-489" fmla="*/ 6864 w 10008"/>
              <a:gd name="connsiteY8-490" fmla="*/ 5055 h 10000"/>
              <a:gd name="connsiteX9-491" fmla="*/ 3758 w 10008"/>
              <a:gd name="connsiteY9-492" fmla="*/ 10000 h 10000"/>
              <a:gd name="connsiteX0-493" fmla="*/ 3758 w 10008"/>
              <a:gd name="connsiteY0-494" fmla="*/ 10000 h 10000"/>
              <a:gd name="connsiteX1-495" fmla="*/ 2750 w 10008"/>
              <a:gd name="connsiteY1-496" fmla="*/ 9491 h 10000"/>
              <a:gd name="connsiteX2-497" fmla="*/ 132 w 10008"/>
              <a:gd name="connsiteY2-498" fmla="*/ 5509 h 10000"/>
              <a:gd name="connsiteX3-499" fmla="*/ 132 w 10008"/>
              <a:gd name="connsiteY3-500" fmla="*/ 4491 h 10000"/>
              <a:gd name="connsiteX4-501" fmla="*/ 2750 w 10008"/>
              <a:gd name="connsiteY4-502" fmla="*/ 510 h 10000"/>
              <a:gd name="connsiteX5-503" fmla="*/ 3758 w 10008"/>
              <a:gd name="connsiteY5-504" fmla="*/ 0 h 10000"/>
              <a:gd name="connsiteX6-505" fmla="*/ 8992 w 10008"/>
              <a:gd name="connsiteY6-506" fmla="*/ 0 h 10000"/>
              <a:gd name="connsiteX7-507" fmla="*/ 10000 w 10008"/>
              <a:gd name="connsiteY7-508" fmla="*/ 510 h 10000"/>
              <a:gd name="connsiteX8-509" fmla="*/ 6864 w 10008"/>
              <a:gd name="connsiteY8-510" fmla="*/ 5055 h 10000"/>
              <a:gd name="connsiteX9-511" fmla="*/ 3758 w 10008"/>
              <a:gd name="connsiteY9-5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8" h="10000">
                <a:moveTo>
                  <a:pt x="3758" y="10000"/>
                </a:moveTo>
                <a:cubicBezTo>
                  <a:pt x="3393" y="10000"/>
                  <a:pt x="2935" y="9770"/>
                  <a:pt x="2750" y="9491"/>
                </a:cubicBezTo>
                <a:lnTo>
                  <a:pt x="132" y="5509"/>
                </a:lnTo>
                <a:cubicBezTo>
                  <a:pt x="-44" y="5230"/>
                  <a:pt x="-44" y="4770"/>
                  <a:pt x="132" y="4491"/>
                </a:cubicBezTo>
                <a:lnTo>
                  <a:pt x="2750" y="510"/>
                </a:lnTo>
                <a:cubicBezTo>
                  <a:pt x="2935" y="231"/>
                  <a:pt x="3393" y="0"/>
                  <a:pt x="3758" y="0"/>
                </a:cubicBezTo>
                <a:lnTo>
                  <a:pt x="8992" y="0"/>
                </a:lnTo>
                <a:cubicBezTo>
                  <a:pt x="9365" y="0"/>
                  <a:pt x="9853" y="233"/>
                  <a:pt x="10000" y="510"/>
                </a:cubicBezTo>
                <a:cubicBezTo>
                  <a:pt x="10057" y="2976"/>
                  <a:pt x="9918" y="4465"/>
                  <a:pt x="6864" y="5055"/>
                </a:cubicBezTo>
                <a:cubicBezTo>
                  <a:pt x="3496" y="5539"/>
                  <a:pt x="4596" y="9371"/>
                  <a:pt x="3758" y="1000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>
                  <a:alpha val="23000"/>
                </a:srgbClr>
              </a:gs>
              <a:gs pos="0">
                <a:schemeClr val="bg1">
                  <a:alpha val="0"/>
                </a:schemeClr>
              </a:gs>
              <a:gs pos="74000">
                <a:schemeClr val="bg1">
                  <a:lumMod val="88000"/>
                  <a:lumOff val="12000"/>
                  <a:alpha val="80000"/>
                </a:schemeClr>
              </a:gs>
            </a:gsLst>
            <a:lin ang="2700000" scaled="1"/>
            <a:tileRect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/>
          </a:p>
        </p:txBody>
      </p:sp>
      <p:grpSp>
        <p:nvGrpSpPr>
          <p:cNvPr id="21" name="组合 20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/>
        </p:nvGrpSpPr>
        <p:grpSpPr>
          <a:xfrm>
            <a:off x="734512" y="5428678"/>
            <a:ext cx="776055" cy="557425"/>
            <a:chOff x="897622" y="2414802"/>
            <a:chExt cx="1001347" cy="719249"/>
          </a:xfrm>
          <a:effectLst/>
        </p:grpSpPr>
        <p:sp>
          <p:nvSpPr>
            <p:cNvPr id="22" name="文本框 21"/>
            <p:cNvSpPr txBox="1"/>
            <p:nvPr/>
          </p:nvSpPr>
          <p:spPr>
            <a:xfrm>
              <a:off x="986173" y="2414802"/>
              <a:ext cx="802264" cy="66581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ln w="158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25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4590285" y="3240624"/>
            <a:ext cx="1090040" cy="124022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  <a:gd name="connsiteX0" fmla="*/ 2926 w 9929"/>
              <a:gd name="connsiteY0" fmla="*/ 10000 h 10036"/>
              <a:gd name="connsiteX1" fmla="*/ 2141 w 9929"/>
              <a:gd name="connsiteY1" fmla="*/ 9491 h 10036"/>
              <a:gd name="connsiteX2" fmla="*/ 104 w 9929"/>
              <a:gd name="connsiteY2" fmla="*/ 5509 h 10036"/>
              <a:gd name="connsiteX3" fmla="*/ 104 w 9929"/>
              <a:gd name="connsiteY3" fmla="*/ 4491 h 10036"/>
              <a:gd name="connsiteX4" fmla="*/ 2141 w 9929"/>
              <a:gd name="connsiteY4" fmla="*/ 509 h 10036"/>
              <a:gd name="connsiteX5" fmla="*/ 2926 w 9929"/>
              <a:gd name="connsiteY5" fmla="*/ 0 h 10036"/>
              <a:gd name="connsiteX6" fmla="*/ 6999 w 9929"/>
              <a:gd name="connsiteY6" fmla="*/ 0 h 10036"/>
              <a:gd name="connsiteX7" fmla="*/ 7784 w 9929"/>
              <a:gd name="connsiteY7" fmla="*/ 509 h 10036"/>
              <a:gd name="connsiteX8" fmla="*/ 9821 w 9929"/>
              <a:gd name="connsiteY8" fmla="*/ 4491 h 10036"/>
              <a:gd name="connsiteX9" fmla="*/ 9821 w 9929"/>
              <a:gd name="connsiteY9" fmla="*/ 5509 h 10036"/>
              <a:gd name="connsiteX10" fmla="*/ 7784 w 9929"/>
              <a:gd name="connsiteY10" fmla="*/ 9491 h 10036"/>
              <a:gd name="connsiteX11" fmla="*/ 2926 w 9929"/>
              <a:gd name="connsiteY11" fmla="*/ 10000 h 10036"/>
              <a:gd name="connsiteX0-1" fmla="*/ 2947 w 10000"/>
              <a:gd name="connsiteY0-2" fmla="*/ 9964 h 9964"/>
              <a:gd name="connsiteX1-3" fmla="*/ 2156 w 10000"/>
              <a:gd name="connsiteY1-4" fmla="*/ 9457 h 9964"/>
              <a:gd name="connsiteX2-5" fmla="*/ 105 w 10000"/>
              <a:gd name="connsiteY2-6" fmla="*/ 5489 h 9964"/>
              <a:gd name="connsiteX3-7" fmla="*/ 105 w 10000"/>
              <a:gd name="connsiteY3-8" fmla="*/ 4475 h 9964"/>
              <a:gd name="connsiteX4-9" fmla="*/ 2156 w 10000"/>
              <a:gd name="connsiteY4-10" fmla="*/ 507 h 9964"/>
              <a:gd name="connsiteX5-11" fmla="*/ 2947 w 10000"/>
              <a:gd name="connsiteY5-12" fmla="*/ 0 h 9964"/>
              <a:gd name="connsiteX6-13" fmla="*/ 7049 w 10000"/>
              <a:gd name="connsiteY6-14" fmla="*/ 0 h 9964"/>
              <a:gd name="connsiteX7-15" fmla="*/ 7840 w 10000"/>
              <a:gd name="connsiteY7-16" fmla="*/ 507 h 9964"/>
              <a:gd name="connsiteX8-17" fmla="*/ 9891 w 10000"/>
              <a:gd name="connsiteY8-18" fmla="*/ 4475 h 9964"/>
              <a:gd name="connsiteX9-19" fmla="*/ 9891 w 10000"/>
              <a:gd name="connsiteY9-20" fmla="*/ 5489 h 9964"/>
              <a:gd name="connsiteX10-21" fmla="*/ 2947 w 10000"/>
              <a:gd name="connsiteY10-22" fmla="*/ 9964 h 9964"/>
              <a:gd name="connsiteX0-23" fmla="*/ 2947 w 10070"/>
              <a:gd name="connsiteY0-24" fmla="*/ 10000 h 10000"/>
              <a:gd name="connsiteX1-25" fmla="*/ 2156 w 10070"/>
              <a:gd name="connsiteY1-26" fmla="*/ 9491 h 10000"/>
              <a:gd name="connsiteX2-27" fmla="*/ 105 w 10070"/>
              <a:gd name="connsiteY2-28" fmla="*/ 5509 h 10000"/>
              <a:gd name="connsiteX3-29" fmla="*/ 105 w 10070"/>
              <a:gd name="connsiteY3-30" fmla="*/ 4491 h 10000"/>
              <a:gd name="connsiteX4-31" fmla="*/ 2156 w 10070"/>
              <a:gd name="connsiteY4-32" fmla="*/ 509 h 10000"/>
              <a:gd name="connsiteX5-33" fmla="*/ 2947 w 10070"/>
              <a:gd name="connsiteY5-34" fmla="*/ 0 h 10000"/>
              <a:gd name="connsiteX6-35" fmla="*/ 7049 w 10070"/>
              <a:gd name="connsiteY6-36" fmla="*/ 0 h 10000"/>
              <a:gd name="connsiteX7-37" fmla="*/ 7840 w 10070"/>
              <a:gd name="connsiteY7-38" fmla="*/ 509 h 10000"/>
              <a:gd name="connsiteX8-39" fmla="*/ 9891 w 10070"/>
              <a:gd name="connsiteY8-40" fmla="*/ 4491 h 10000"/>
              <a:gd name="connsiteX9-41" fmla="*/ 2947 w 10070"/>
              <a:gd name="connsiteY9-42" fmla="*/ 10000 h 10000"/>
              <a:gd name="connsiteX0-43" fmla="*/ 2947 w 8049"/>
              <a:gd name="connsiteY0-44" fmla="*/ 10391 h 10391"/>
              <a:gd name="connsiteX1-45" fmla="*/ 2156 w 8049"/>
              <a:gd name="connsiteY1-46" fmla="*/ 9882 h 10391"/>
              <a:gd name="connsiteX2-47" fmla="*/ 105 w 8049"/>
              <a:gd name="connsiteY2-48" fmla="*/ 5900 h 10391"/>
              <a:gd name="connsiteX3-49" fmla="*/ 105 w 8049"/>
              <a:gd name="connsiteY3-50" fmla="*/ 4882 h 10391"/>
              <a:gd name="connsiteX4-51" fmla="*/ 2156 w 8049"/>
              <a:gd name="connsiteY4-52" fmla="*/ 900 h 10391"/>
              <a:gd name="connsiteX5-53" fmla="*/ 2947 w 8049"/>
              <a:gd name="connsiteY5-54" fmla="*/ 391 h 10391"/>
              <a:gd name="connsiteX6-55" fmla="*/ 7049 w 8049"/>
              <a:gd name="connsiteY6-56" fmla="*/ 391 h 10391"/>
              <a:gd name="connsiteX7-57" fmla="*/ 7840 w 8049"/>
              <a:gd name="connsiteY7-58" fmla="*/ 900 h 10391"/>
              <a:gd name="connsiteX8-59" fmla="*/ 2947 w 8049"/>
              <a:gd name="connsiteY8-60" fmla="*/ 10391 h 10391"/>
              <a:gd name="connsiteX0-61" fmla="*/ 3660 w 9981"/>
              <a:gd name="connsiteY0-62" fmla="*/ 9640 h 9640"/>
              <a:gd name="connsiteX1-63" fmla="*/ 2678 w 9981"/>
              <a:gd name="connsiteY1-64" fmla="*/ 9150 h 9640"/>
              <a:gd name="connsiteX2-65" fmla="*/ 129 w 9981"/>
              <a:gd name="connsiteY2-66" fmla="*/ 5318 h 9640"/>
              <a:gd name="connsiteX3-67" fmla="*/ 129 w 9981"/>
              <a:gd name="connsiteY3-68" fmla="*/ 4338 h 9640"/>
              <a:gd name="connsiteX4-69" fmla="*/ 2678 w 9981"/>
              <a:gd name="connsiteY4-70" fmla="*/ 506 h 9640"/>
              <a:gd name="connsiteX5-71" fmla="*/ 3660 w 9981"/>
              <a:gd name="connsiteY5-72" fmla="*/ 16 h 9640"/>
              <a:gd name="connsiteX6-73" fmla="*/ 8757 w 9981"/>
              <a:gd name="connsiteY6-74" fmla="*/ 16 h 9640"/>
              <a:gd name="connsiteX7-75" fmla="*/ 9739 w 9981"/>
              <a:gd name="connsiteY7-76" fmla="*/ 506 h 9640"/>
              <a:gd name="connsiteX8-77" fmla="*/ 3660 w 9981"/>
              <a:gd name="connsiteY8-78" fmla="*/ 9640 h 9640"/>
              <a:gd name="connsiteX0-79" fmla="*/ 3667 w 9758"/>
              <a:gd name="connsiteY0-80" fmla="*/ 10713 h 10713"/>
              <a:gd name="connsiteX1-81" fmla="*/ 2683 w 9758"/>
              <a:gd name="connsiteY1-82" fmla="*/ 10205 h 10713"/>
              <a:gd name="connsiteX2-83" fmla="*/ 129 w 9758"/>
              <a:gd name="connsiteY2-84" fmla="*/ 6230 h 10713"/>
              <a:gd name="connsiteX3-85" fmla="*/ 129 w 9758"/>
              <a:gd name="connsiteY3-86" fmla="*/ 5213 h 10713"/>
              <a:gd name="connsiteX4-87" fmla="*/ 2683 w 9758"/>
              <a:gd name="connsiteY4-88" fmla="*/ 1238 h 10713"/>
              <a:gd name="connsiteX5-89" fmla="*/ 3667 w 9758"/>
              <a:gd name="connsiteY5-90" fmla="*/ 730 h 10713"/>
              <a:gd name="connsiteX6-91" fmla="*/ 8774 w 9758"/>
              <a:gd name="connsiteY6-92" fmla="*/ 730 h 10713"/>
              <a:gd name="connsiteX7-93" fmla="*/ 9758 w 9758"/>
              <a:gd name="connsiteY7-94" fmla="*/ 1238 h 10713"/>
              <a:gd name="connsiteX8-95" fmla="*/ 3667 w 9758"/>
              <a:gd name="connsiteY8-96" fmla="*/ 10713 h 10713"/>
              <a:gd name="connsiteX0-97" fmla="*/ 3758 w 10000"/>
              <a:gd name="connsiteY0-98" fmla="*/ 9319 h 9319"/>
              <a:gd name="connsiteX1-99" fmla="*/ 2750 w 10000"/>
              <a:gd name="connsiteY1-100" fmla="*/ 8845 h 9319"/>
              <a:gd name="connsiteX2-101" fmla="*/ 132 w 10000"/>
              <a:gd name="connsiteY2-102" fmla="*/ 5134 h 9319"/>
              <a:gd name="connsiteX3-103" fmla="*/ 132 w 10000"/>
              <a:gd name="connsiteY3-104" fmla="*/ 4185 h 9319"/>
              <a:gd name="connsiteX4-105" fmla="*/ 2750 w 10000"/>
              <a:gd name="connsiteY4-106" fmla="*/ 475 h 9319"/>
              <a:gd name="connsiteX5-107" fmla="*/ 3758 w 10000"/>
              <a:gd name="connsiteY5-108" fmla="*/ 0 h 9319"/>
              <a:gd name="connsiteX6-109" fmla="*/ 8992 w 10000"/>
              <a:gd name="connsiteY6-110" fmla="*/ 0 h 9319"/>
              <a:gd name="connsiteX7-111" fmla="*/ 10000 w 10000"/>
              <a:gd name="connsiteY7-112" fmla="*/ 475 h 9319"/>
              <a:gd name="connsiteX8-113" fmla="*/ 3758 w 10000"/>
              <a:gd name="connsiteY8-114" fmla="*/ 9319 h 9319"/>
              <a:gd name="connsiteX0-115" fmla="*/ 3758 w 10000"/>
              <a:gd name="connsiteY0-116" fmla="*/ 10000 h 10000"/>
              <a:gd name="connsiteX1-117" fmla="*/ 2750 w 10000"/>
              <a:gd name="connsiteY1-118" fmla="*/ 9491 h 10000"/>
              <a:gd name="connsiteX2-119" fmla="*/ 132 w 10000"/>
              <a:gd name="connsiteY2-120" fmla="*/ 5509 h 10000"/>
              <a:gd name="connsiteX3-121" fmla="*/ 132 w 10000"/>
              <a:gd name="connsiteY3-122" fmla="*/ 4491 h 10000"/>
              <a:gd name="connsiteX4-123" fmla="*/ 2750 w 10000"/>
              <a:gd name="connsiteY4-124" fmla="*/ 510 h 10000"/>
              <a:gd name="connsiteX5-125" fmla="*/ 3758 w 10000"/>
              <a:gd name="connsiteY5-126" fmla="*/ 0 h 10000"/>
              <a:gd name="connsiteX6-127" fmla="*/ 8992 w 10000"/>
              <a:gd name="connsiteY6-128" fmla="*/ 0 h 10000"/>
              <a:gd name="connsiteX7-129" fmla="*/ 10000 w 10000"/>
              <a:gd name="connsiteY7-130" fmla="*/ 510 h 10000"/>
              <a:gd name="connsiteX8-131" fmla="*/ 3758 w 10000"/>
              <a:gd name="connsiteY8-132" fmla="*/ 10000 h 10000"/>
              <a:gd name="connsiteX0-133" fmla="*/ 3758 w 10000"/>
              <a:gd name="connsiteY0-134" fmla="*/ 10000 h 10000"/>
              <a:gd name="connsiteX1-135" fmla="*/ 2750 w 10000"/>
              <a:gd name="connsiteY1-136" fmla="*/ 9491 h 10000"/>
              <a:gd name="connsiteX2-137" fmla="*/ 132 w 10000"/>
              <a:gd name="connsiteY2-138" fmla="*/ 5509 h 10000"/>
              <a:gd name="connsiteX3-139" fmla="*/ 132 w 10000"/>
              <a:gd name="connsiteY3-140" fmla="*/ 4491 h 10000"/>
              <a:gd name="connsiteX4-141" fmla="*/ 2750 w 10000"/>
              <a:gd name="connsiteY4-142" fmla="*/ 510 h 10000"/>
              <a:gd name="connsiteX5-143" fmla="*/ 3758 w 10000"/>
              <a:gd name="connsiteY5-144" fmla="*/ 0 h 10000"/>
              <a:gd name="connsiteX6-145" fmla="*/ 8992 w 10000"/>
              <a:gd name="connsiteY6-146" fmla="*/ 0 h 10000"/>
              <a:gd name="connsiteX7-147" fmla="*/ 10000 w 10000"/>
              <a:gd name="connsiteY7-148" fmla="*/ 510 h 10000"/>
              <a:gd name="connsiteX8-149" fmla="*/ 7779 w 10000"/>
              <a:gd name="connsiteY8-150" fmla="*/ 5715 h 10000"/>
              <a:gd name="connsiteX9-151" fmla="*/ 3758 w 10000"/>
              <a:gd name="connsiteY9-152" fmla="*/ 10000 h 10000"/>
              <a:gd name="connsiteX0-153" fmla="*/ 3758 w 10000"/>
              <a:gd name="connsiteY0-154" fmla="*/ 10000 h 10000"/>
              <a:gd name="connsiteX1-155" fmla="*/ 2750 w 10000"/>
              <a:gd name="connsiteY1-156" fmla="*/ 9491 h 10000"/>
              <a:gd name="connsiteX2-157" fmla="*/ 132 w 10000"/>
              <a:gd name="connsiteY2-158" fmla="*/ 5509 h 10000"/>
              <a:gd name="connsiteX3-159" fmla="*/ 132 w 10000"/>
              <a:gd name="connsiteY3-160" fmla="*/ 4491 h 10000"/>
              <a:gd name="connsiteX4-161" fmla="*/ 2750 w 10000"/>
              <a:gd name="connsiteY4-162" fmla="*/ 510 h 10000"/>
              <a:gd name="connsiteX5-163" fmla="*/ 3758 w 10000"/>
              <a:gd name="connsiteY5-164" fmla="*/ 0 h 10000"/>
              <a:gd name="connsiteX6-165" fmla="*/ 8992 w 10000"/>
              <a:gd name="connsiteY6-166" fmla="*/ 0 h 10000"/>
              <a:gd name="connsiteX7-167" fmla="*/ 10000 w 10000"/>
              <a:gd name="connsiteY7-168" fmla="*/ 510 h 10000"/>
              <a:gd name="connsiteX8-169" fmla="*/ 7779 w 10000"/>
              <a:gd name="connsiteY8-170" fmla="*/ 5715 h 10000"/>
              <a:gd name="connsiteX9-171" fmla="*/ 3758 w 10000"/>
              <a:gd name="connsiteY9-172" fmla="*/ 10000 h 10000"/>
              <a:gd name="connsiteX0-173" fmla="*/ 3758 w 10000"/>
              <a:gd name="connsiteY0-174" fmla="*/ 10000 h 10000"/>
              <a:gd name="connsiteX1-175" fmla="*/ 2750 w 10000"/>
              <a:gd name="connsiteY1-176" fmla="*/ 9491 h 10000"/>
              <a:gd name="connsiteX2-177" fmla="*/ 132 w 10000"/>
              <a:gd name="connsiteY2-178" fmla="*/ 5509 h 10000"/>
              <a:gd name="connsiteX3-179" fmla="*/ 132 w 10000"/>
              <a:gd name="connsiteY3-180" fmla="*/ 4491 h 10000"/>
              <a:gd name="connsiteX4-181" fmla="*/ 2750 w 10000"/>
              <a:gd name="connsiteY4-182" fmla="*/ 510 h 10000"/>
              <a:gd name="connsiteX5-183" fmla="*/ 3758 w 10000"/>
              <a:gd name="connsiteY5-184" fmla="*/ 0 h 10000"/>
              <a:gd name="connsiteX6-185" fmla="*/ 8992 w 10000"/>
              <a:gd name="connsiteY6-186" fmla="*/ 0 h 10000"/>
              <a:gd name="connsiteX7-187" fmla="*/ 10000 w 10000"/>
              <a:gd name="connsiteY7-188" fmla="*/ 510 h 10000"/>
              <a:gd name="connsiteX8-189" fmla="*/ 7779 w 10000"/>
              <a:gd name="connsiteY8-190" fmla="*/ 5715 h 10000"/>
              <a:gd name="connsiteX9-191" fmla="*/ 3758 w 10000"/>
              <a:gd name="connsiteY9-192" fmla="*/ 10000 h 10000"/>
              <a:gd name="connsiteX0-193" fmla="*/ 3758 w 10000"/>
              <a:gd name="connsiteY0-194" fmla="*/ 10000 h 10000"/>
              <a:gd name="connsiteX1-195" fmla="*/ 2750 w 10000"/>
              <a:gd name="connsiteY1-196" fmla="*/ 9491 h 10000"/>
              <a:gd name="connsiteX2-197" fmla="*/ 132 w 10000"/>
              <a:gd name="connsiteY2-198" fmla="*/ 5509 h 10000"/>
              <a:gd name="connsiteX3-199" fmla="*/ 132 w 10000"/>
              <a:gd name="connsiteY3-200" fmla="*/ 4491 h 10000"/>
              <a:gd name="connsiteX4-201" fmla="*/ 2750 w 10000"/>
              <a:gd name="connsiteY4-202" fmla="*/ 510 h 10000"/>
              <a:gd name="connsiteX5-203" fmla="*/ 3758 w 10000"/>
              <a:gd name="connsiteY5-204" fmla="*/ 0 h 10000"/>
              <a:gd name="connsiteX6-205" fmla="*/ 8992 w 10000"/>
              <a:gd name="connsiteY6-206" fmla="*/ 0 h 10000"/>
              <a:gd name="connsiteX7-207" fmla="*/ 10000 w 10000"/>
              <a:gd name="connsiteY7-208" fmla="*/ 510 h 10000"/>
              <a:gd name="connsiteX8-209" fmla="*/ 7657 w 10000"/>
              <a:gd name="connsiteY8-210" fmla="*/ 5358 h 10000"/>
              <a:gd name="connsiteX9-211" fmla="*/ 3758 w 10000"/>
              <a:gd name="connsiteY9-212" fmla="*/ 10000 h 10000"/>
              <a:gd name="connsiteX0-213" fmla="*/ 3758 w 10000"/>
              <a:gd name="connsiteY0-214" fmla="*/ 10000 h 10000"/>
              <a:gd name="connsiteX1-215" fmla="*/ 2750 w 10000"/>
              <a:gd name="connsiteY1-216" fmla="*/ 9491 h 10000"/>
              <a:gd name="connsiteX2-217" fmla="*/ 132 w 10000"/>
              <a:gd name="connsiteY2-218" fmla="*/ 5509 h 10000"/>
              <a:gd name="connsiteX3-219" fmla="*/ 132 w 10000"/>
              <a:gd name="connsiteY3-220" fmla="*/ 4491 h 10000"/>
              <a:gd name="connsiteX4-221" fmla="*/ 2750 w 10000"/>
              <a:gd name="connsiteY4-222" fmla="*/ 510 h 10000"/>
              <a:gd name="connsiteX5-223" fmla="*/ 3758 w 10000"/>
              <a:gd name="connsiteY5-224" fmla="*/ 0 h 10000"/>
              <a:gd name="connsiteX6-225" fmla="*/ 8992 w 10000"/>
              <a:gd name="connsiteY6-226" fmla="*/ 0 h 10000"/>
              <a:gd name="connsiteX7-227" fmla="*/ 10000 w 10000"/>
              <a:gd name="connsiteY7-228" fmla="*/ 510 h 10000"/>
              <a:gd name="connsiteX8-229" fmla="*/ 6803 w 10000"/>
              <a:gd name="connsiteY8-230" fmla="*/ 4894 h 10000"/>
              <a:gd name="connsiteX9-231" fmla="*/ 3758 w 10000"/>
              <a:gd name="connsiteY9-232" fmla="*/ 10000 h 10000"/>
              <a:gd name="connsiteX0-233" fmla="*/ 3758 w 10000"/>
              <a:gd name="connsiteY0-234" fmla="*/ 10000 h 10000"/>
              <a:gd name="connsiteX1-235" fmla="*/ 2750 w 10000"/>
              <a:gd name="connsiteY1-236" fmla="*/ 9491 h 10000"/>
              <a:gd name="connsiteX2-237" fmla="*/ 132 w 10000"/>
              <a:gd name="connsiteY2-238" fmla="*/ 5509 h 10000"/>
              <a:gd name="connsiteX3-239" fmla="*/ 132 w 10000"/>
              <a:gd name="connsiteY3-240" fmla="*/ 4491 h 10000"/>
              <a:gd name="connsiteX4-241" fmla="*/ 2750 w 10000"/>
              <a:gd name="connsiteY4-242" fmla="*/ 510 h 10000"/>
              <a:gd name="connsiteX5-243" fmla="*/ 3758 w 10000"/>
              <a:gd name="connsiteY5-244" fmla="*/ 0 h 10000"/>
              <a:gd name="connsiteX6-245" fmla="*/ 8992 w 10000"/>
              <a:gd name="connsiteY6-246" fmla="*/ 0 h 10000"/>
              <a:gd name="connsiteX7-247" fmla="*/ 10000 w 10000"/>
              <a:gd name="connsiteY7-248" fmla="*/ 510 h 10000"/>
              <a:gd name="connsiteX8-249" fmla="*/ 6803 w 10000"/>
              <a:gd name="connsiteY8-250" fmla="*/ 4894 h 10000"/>
              <a:gd name="connsiteX9-251" fmla="*/ 3758 w 10000"/>
              <a:gd name="connsiteY9-252" fmla="*/ 10000 h 10000"/>
              <a:gd name="connsiteX0-253" fmla="*/ 3758 w 10000"/>
              <a:gd name="connsiteY0-254" fmla="*/ 10000 h 10000"/>
              <a:gd name="connsiteX1-255" fmla="*/ 2750 w 10000"/>
              <a:gd name="connsiteY1-256" fmla="*/ 9491 h 10000"/>
              <a:gd name="connsiteX2-257" fmla="*/ 132 w 10000"/>
              <a:gd name="connsiteY2-258" fmla="*/ 5509 h 10000"/>
              <a:gd name="connsiteX3-259" fmla="*/ 132 w 10000"/>
              <a:gd name="connsiteY3-260" fmla="*/ 4491 h 10000"/>
              <a:gd name="connsiteX4-261" fmla="*/ 2750 w 10000"/>
              <a:gd name="connsiteY4-262" fmla="*/ 510 h 10000"/>
              <a:gd name="connsiteX5-263" fmla="*/ 3758 w 10000"/>
              <a:gd name="connsiteY5-264" fmla="*/ 0 h 10000"/>
              <a:gd name="connsiteX6-265" fmla="*/ 8992 w 10000"/>
              <a:gd name="connsiteY6-266" fmla="*/ 0 h 10000"/>
              <a:gd name="connsiteX7-267" fmla="*/ 10000 w 10000"/>
              <a:gd name="connsiteY7-268" fmla="*/ 510 h 10000"/>
              <a:gd name="connsiteX8-269" fmla="*/ 6803 w 10000"/>
              <a:gd name="connsiteY8-270" fmla="*/ 4894 h 10000"/>
              <a:gd name="connsiteX9-271" fmla="*/ 3758 w 10000"/>
              <a:gd name="connsiteY9-272" fmla="*/ 10000 h 10000"/>
              <a:gd name="connsiteX0-273" fmla="*/ 3758 w 10027"/>
              <a:gd name="connsiteY0-274" fmla="*/ 10000 h 10000"/>
              <a:gd name="connsiteX1-275" fmla="*/ 2750 w 10027"/>
              <a:gd name="connsiteY1-276" fmla="*/ 9491 h 10000"/>
              <a:gd name="connsiteX2-277" fmla="*/ 132 w 10027"/>
              <a:gd name="connsiteY2-278" fmla="*/ 5509 h 10000"/>
              <a:gd name="connsiteX3-279" fmla="*/ 132 w 10027"/>
              <a:gd name="connsiteY3-280" fmla="*/ 4491 h 10000"/>
              <a:gd name="connsiteX4-281" fmla="*/ 2750 w 10027"/>
              <a:gd name="connsiteY4-282" fmla="*/ 510 h 10000"/>
              <a:gd name="connsiteX5-283" fmla="*/ 3758 w 10027"/>
              <a:gd name="connsiteY5-284" fmla="*/ 0 h 10000"/>
              <a:gd name="connsiteX6-285" fmla="*/ 8992 w 10027"/>
              <a:gd name="connsiteY6-286" fmla="*/ 0 h 10000"/>
              <a:gd name="connsiteX7-287" fmla="*/ 10000 w 10027"/>
              <a:gd name="connsiteY7-288" fmla="*/ 510 h 10000"/>
              <a:gd name="connsiteX8-289" fmla="*/ 6803 w 10027"/>
              <a:gd name="connsiteY8-290" fmla="*/ 4894 h 10000"/>
              <a:gd name="connsiteX9-291" fmla="*/ 3758 w 10027"/>
              <a:gd name="connsiteY9-292" fmla="*/ 10000 h 10000"/>
              <a:gd name="connsiteX0-293" fmla="*/ 3758 w 10033"/>
              <a:gd name="connsiteY0-294" fmla="*/ 10000 h 10000"/>
              <a:gd name="connsiteX1-295" fmla="*/ 2750 w 10033"/>
              <a:gd name="connsiteY1-296" fmla="*/ 9491 h 10000"/>
              <a:gd name="connsiteX2-297" fmla="*/ 132 w 10033"/>
              <a:gd name="connsiteY2-298" fmla="*/ 5509 h 10000"/>
              <a:gd name="connsiteX3-299" fmla="*/ 132 w 10033"/>
              <a:gd name="connsiteY3-300" fmla="*/ 4491 h 10000"/>
              <a:gd name="connsiteX4-301" fmla="*/ 2750 w 10033"/>
              <a:gd name="connsiteY4-302" fmla="*/ 510 h 10000"/>
              <a:gd name="connsiteX5-303" fmla="*/ 3758 w 10033"/>
              <a:gd name="connsiteY5-304" fmla="*/ 0 h 10000"/>
              <a:gd name="connsiteX6-305" fmla="*/ 8992 w 10033"/>
              <a:gd name="connsiteY6-306" fmla="*/ 0 h 10000"/>
              <a:gd name="connsiteX7-307" fmla="*/ 10000 w 10033"/>
              <a:gd name="connsiteY7-308" fmla="*/ 510 h 10000"/>
              <a:gd name="connsiteX8-309" fmla="*/ 6864 w 10033"/>
              <a:gd name="connsiteY8-310" fmla="*/ 5055 h 10000"/>
              <a:gd name="connsiteX9-311" fmla="*/ 3758 w 10033"/>
              <a:gd name="connsiteY9-312" fmla="*/ 10000 h 10000"/>
              <a:gd name="connsiteX0-313" fmla="*/ 3758 w 10035"/>
              <a:gd name="connsiteY0-314" fmla="*/ 10000 h 10000"/>
              <a:gd name="connsiteX1-315" fmla="*/ 2750 w 10035"/>
              <a:gd name="connsiteY1-316" fmla="*/ 9491 h 10000"/>
              <a:gd name="connsiteX2-317" fmla="*/ 132 w 10035"/>
              <a:gd name="connsiteY2-318" fmla="*/ 5509 h 10000"/>
              <a:gd name="connsiteX3-319" fmla="*/ 132 w 10035"/>
              <a:gd name="connsiteY3-320" fmla="*/ 4491 h 10000"/>
              <a:gd name="connsiteX4-321" fmla="*/ 2750 w 10035"/>
              <a:gd name="connsiteY4-322" fmla="*/ 510 h 10000"/>
              <a:gd name="connsiteX5-323" fmla="*/ 3758 w 10035"/>
              <a:gd name="connsiteY5-324" fmla="*/ 0 h 10000"/>
              <a:gd name="connsiteX6-325" fmla="*/ 8992 w 10035"/>
              <a:gd name="connsiteY6-326" fmla="*/ 0 h 10000"/>
              <a:gd name="connsiteX7-327" fmla="*/ 10000 w 10035"/>
              <a:gd name="connsiteY7-328" fmla="*/ 510 h 10000"/>
              <a:gd name="connsiteX8-329" fmla="*/ 6864 w 10035"/>
              <a:gd name="connsiteY8-330" fmla="*/ 5055 h 10000"/>
              <a:gd name="connsiteX9-331" fmla="*/ 3758 w 10035"/>
              <a:gd name="connsiteY9-332" fmla="*/ 10000 h 10000"/>
              <a:gd name="connsiteX0-333" fmla="*/ 3758 w 10008"/>
              <a:gd name="connsiteY0-334" fmla="*/ 10000 h 10000"/>
              <a:gd name="connsiteX1-335" fmla="*/ 2750 w 10008"/>
              <a:gd name="connsiteY1-336" fmla="*/ 9491 h 10000"/>
              <a:gd name="connsiteX2-337" fmla="*/ 132 w 10008"/>
              <a:gd name="connsiteY2-338" fmla="*/ 5509 h 10000"/>
              <a:gd name="connsiteX3-339" fmla="*/ 132 w 10008"/>
              <a:gd name="connsiteY3-340" fmla="*/ 4491 h 10000"/>
              <a:gd name="connsiteX4-341" fmla="*/ 2750 w 10008"/>
              <a:gd name="connsiteY4-342" fmla="*/ 510 h 10000"/>
              <a:gd name="connsiteX5-343" fmla="*/ 3758 w 10008"/>
              <a:gd name="connsiteY5-344" fmla="*/ 0 h 10000"/>
              <a:gd name="connsiteX6-345" fmla="*/ 8992 w 10008"/>
              <a:gd name="connsiteY6-346" fmla="*/ 0 h 10000"/>
              <a:gd name="connsiteX7-347" fmla="*/ 10000 w 10008"/>
              <a:gd name="connsiteY7-348" fmla="*/ 510 h 10000"/>
              <a:gd name="connsiteX8-349" fmla="*/ 6864 w 10008"/>
              <a:gd name="connsiteY8-350" fmla="*/ 5055 h 10000"/>
              <a:gd name="connsiteX9-351" fmla="*/ 3758 w 10008"/>
              <a:gd name="connsiteY9-352" fmla="*/ 10000 h 10000"/>
              <a:gd name="connsiteX0-353" fmla="*/ 3758 w 10031"/>
              <a:gd name="connsiteY0-354" fmla="*/ 10000 h 10000"/>
              <a:gd name="connsiteX1-355" fmla="*/ 2750 w 10031"/>
              <a:gd name="connsiteY1-356" fmla="*/ 9491 h 10000"/>
              <a:gd name="connsiteX2-357" fmla="*/ 132 w 10031"/>
              <a:gd name="connsiteY2-358" fmla="*/ 5509 h 10000"/>
              <a:gd name="connsiteX3-359" fmla="*/ 132 w 10031"/>
              <a:gd name="connsiteY3-360" fmla="*/ 4491 h 10000"/>
              <a:gd name="connsiteX4-361" fmla="*/ 2750 w 10031"/>
              <a:gd name="connsiteY4-362" fmla="*/ 510 h 10000"/>
              <a:gd name="connsiteX5-363" fmla="*/ 3758 w 10031"/>
              <a:gd name="connsiteY5-364" fmla="*/ 0 h 10000"/>
              <a:gd name="connsiteX6-365" fmla="*/ 8992 w 10031"/>
              <a:gd name="connsiteY6-366" fmla="*/ 0 h 10000"/>
              <a:gd name="connsiteX7-367" fmla="*/ 10000 w 10031"/>
              <a:gd name="connsiteY7-368" fmla="*/ 510 h 10000"/>
              <a:gd name="connsiteX8-369" fmla="*/ 6864 w 10031"/>
              <a:gd name="connsiteY8-370" fmla="*/ 5055 h 10000"/>
              <a:gd name="connsiteX9-371" fmla="*/ 3758 w 10031"/>
              <a:gd name="connsiteY9-372" fmla="*/ 10000 h 10000"/>
              <a:gd name="connsiteX0-373" fmla="*/ 3758 w 10031"/>
              <a:gd name="connsiteY0-374" fmla="*/ 10000 h 10000"/>
              <a:gd name="connsiteX1-375" fmla="*/ 2750 w 10031"/>
              <a:gd name="connsiteY1-376" fmla="*/ 9491 h 10000"/>
              <a:gd name="connsiteX2-377" fmla="*/ 132 w 10031"/>
              <a:gd name="connsiteY2-378" fmla="*/ 5509 h 10000"/>
              <a:gd name="connsiteX3-379" fmla="*/ 132 w 10031"/>
              <a:gd name="connsiteY3-380" fmla="*/ 4491 h 10000"/>
              <a:gd name="connsiteX4-381" fmla="*/ 2750 w 10031"/>
              <a:gd name="connsiteY4-382" fmla="*/ 510 h 10000"/>
              <a:gd name="connsiteX5-383" fmla="*/ 3758 w 10031"/>
              <a:gd name="connsiteY5-384" fmla="*/ 0 h 10000"/>
              <a:gd name="connsiteX6-385" fmla="*/ 8992 w 10031"/>
              <a:gd name="connsiteY6-386" fmla="*/ 0 h 10000"/>
              <a:gd name="connsiteX7-387" fmla="*/ 10000 w 10031"/>
              <a:gd name="connsiteY7-388" fmla="*/ 510 h 10000"/>
              <a:gd name="connsiteX8-389" fmla="*/ 6864 w 10031"/>
              <a:gd name="connsiteY8-390" fmla="*/ 5055 h 10000"/>
              <a:gd name="connsiteX9-391" fmla="*/ 3758 w 10031"/>
              <a:gd name="connsiteY9-392" fmla="*/ 10000 h 10000"/>
              <a:gd name="connsiteX0-393" fmla="*/ 3758 w 10035"/>
              <a:gd name="connsiteY0-394" fmla="*/ 10000 h 10000"/>
              <a:gd name="connsiteX1-395" fmla="*/ 2750 w 10035"/>
              <a:gd name="connsiteY1-396" fmla="*/ 9491 h 10000"/>
              <a:gd name="connsiteX2-397" fmla="*/ 132 w 10035"/>
              <a:gd name="connsiteY2-398" fmla="*/ 5509 h 10000"/>
              <a:gd name="connsiteX3-399" fmla="*/ 132 w 10035"/>
              <a:gd name="connsiteY3-400" fmla="*/ 4491 h 10000"/>
              <a:gd name="connsiteX4-401" fmla="*/ 2750 w 10035"/>
              <a:gd name="connsiteY4-402" fmla="*/ 510 h 10000"/>
              <a:gd name="connsiteX5-403" fmla="*/ 3758 w 10035"/>
              <a:gd name="connsiteY5-404" fmla="*/ 0 h 10000"/>
              <a:gd name="connsiteX6-405" fmla="*/ 8992 w 10035"/>
              <a:gd name="connsiteY6-406" fmla="*/ 0 h 10000"/>
              <a:gd name="connsiteX7-407" fmla="*/ 10000 w 10035"/>
              <a:gd name="connsiteY7-408" fmla="*/ 510 h 10000"/>
              <a:gd name="connsiteX8-409" fmla="*/ 6864 w 10035"/>
              <a:gd name="connsiteY8-410" fmla="*/ 5055 h 10000"/>
              <a:gd name="connsiteX9-411" fmla="*/ 3758 w 10035"/>
              <a:gd name="connsiteY9-412" fmla="*/ 10000 h 10000"/>
              <a:gd name="connsiteX0-413" fmla="*/ 3758 w 10008"/>
              <a:gd name="connsiteY0-414" fmla="*/ 10000 h 10000"/>
              <a:gd name="connsiteX1-415" fmla="*/ 2750 w 10008"/>
              <a:gd name="connsiteY1-416" fmla="*/ 9491 h 10000"/>
              <a:gd name="connsiteX2-417" fmla="*/ 132 w 10008"/>
              <a:gd name="connsiteY2-418" fmla="*/ 5509 h 10000"/>
              <a:gd name="connsiteX3-419" fmla="*/ 132 w 10008"/>
              <a:gd name="connsiteY3-420" fmla="*/ 4491 h 10000"/>
              <a:gd name="connsiteX4-421" fmla="*/ 2750 w 10008"/>
              <a:gd name="connsiteY4-422" fmla="*/ 510 h 10000"/>
              <a:gd name="connsiteX5-423" fmla="*/ 3758 w 10008"/>
              <a:gd name="connsiteY5-424" fmla="*/ 0 h 10000"/>
              <a:gd name="connsiteX6-425" fmla="*/ 8992 w 10008"/>
              <a:gd name="connsiteY6-426" fmla="*/ 0 h 10000"/>
              <a:gd name="connsiteX7-427" fmla="*/ 10000 w 10008"/>
              <a:gd name="connsiteY7-428" fmla="*/ 510 h 10000"/>
              <a:gd name="connsiteX8-429" fmla="*/ 6864 w 10008"/>
              <a:gd name="connsiteY8-430" fmla="*/ 5055 h 10000"/>
              <a:gd name="connsiteX9-431" fmla="*/ 3758 w 10008"/>
              <a:gd name="connsiteY9-432" fmla="*/ 10000 h 10000"/>
              <a:gd name="connsiteX0-433" fmla="*/ 3758 w 10008"/>
              <a:gd name="connsiteY0-434" fmla="*/ 10000 h 10000"/>
              <a:gd name="connsiteX1-435" fmla="*/ 2750 w 10008"/>
              <a:gd name="connsiteY1-436" fmla="*/ 9491 h 10000"/>
              <a:gd name="connsiteX2-437" fmla="*/ 132 w 10008"/>
              <a:gd name="connsiteY2-438" fmla="*/ 5509 h 10000"/>
              <a:gd name="connsiteX3-439" fmla="*/ 132 w 10008"/>
              <a:gd name="connsiteY3-440" fmla="*/ 4491 h 10000"/>
              <a:gd name="connsiteX4-441" fmla="*/ 2750 w 10008"/>
              <a:gd name="connsiteY4-442" fmla="*/ 510 h 10000"/>
              <a:gd name="connsiteX5-443" fmla="*/ 3758 w 10008"/>
              <a:gd name="connsiteY5-444" fmla="*/ 0 h 10000"/>
              <a:gd name="connsiteX6-445" fmla="*/ 8992 w 10008"/>
              <a:gd name="connsiteY6-446" fmla="*/ 0 h 10000"/>
              <a:gd name="connsiteX7-447" fmla="*/ 10000 w 10008"/>
              <a:gd name="connsiteY7-448" fmla="*/ 510 h 10000"/>
              <a:gd name="connsiteX8-449" fmla="*/ 6864 w 10008"/>
              <a:gd name="connsiteY8-450" fmla="*/ 5055 h 10000"/>
              <a:gd name="connsiteX9-451" fmla="*/ 3758 w 10008"/>
              <a:gd name="connsiteY9-452" fmla="*/ 10000 h 10000"/>
              <a:gd name="connsiteX0-453" fmla="*/ 3758 w 10008"/>
              <a:gd name="connsiteY0-454" fmla="*/ 10000 h 10000"/>
              <a:gd name="connsiteX1-455" fmla="*/ 2750 w 10008"/>
              <a:gd name="connsiteY1-456" fmla="*/ 9491 h 10000"/>
              <a:gd name="connsiteX2-457" fmla="*/ 132 w 10008"/>
              <a:gd name="connsiteY2-458" fmla="*/ 5509 h 10000"/>
              <a:gd name="connsiteX3-459" fmla="*/ 132 w 10008"/>
              <a:gd name="connsiteY3-460" fmla="*/ 4491 h 10000"/>
              <a:gd name="connsiteX4-461" fmla="*/ 2750 w 10008"/>
              <a:gd name="connsiteY4-462" fmla="*/ 510 h 10000"/>
              <a:gd name="connsiteX5-463" fmla="*/ 3758 w 10008"/>
              <a:gd name="connsiteY5-464" fmla="*/ 0 h 10000"/>
              <a:gd name="connsiteX6-465" fmla="*/ 8992 w 10008"/>
              <a:gd name="connsiteY6-466" fmla="*/ 0 h 10000"/>
              <a:gd name="connsiteX7-467" fmla="*/ 10000 w 10008"/>
              <a:gd name="connsiteY7-468" fmla="*/ 510 h 10000"/>
              <a:gd name="connsiteX8-469" fmla="*/ 6864 w 10008"/>
              <a:gd name="connsiteY8-470" fmla="*/ 5055 h 10000"/>
              <a:gd name="connsiteX9-471" fmla="*/ 3758 w 10008"/>
              <a:gd name="connsiteY9-472" fmla="*/ 10000 h 10000"/>
              <a:gd name="connsiteX0-473" fmla="*/ 3758 w 10008"/>
              <a:gd name="connsiteY0-474" fmla="*/ 10000 h 10000"/>
              <a:gd name="connsiteX1-475" fmla="*/ 2750 w 10008"/>
              <a:gd name="connsiteY1-476" fmla="*/ 9491 h 10000"/>
              <a:gd name="connsiteX2-477" fmla="*/ 132 w 10008"/>
              <a:gd name="connsiteY2-478" fmla="*/ 5509 h 10000"/>
              <a:gd name="connsiteX3-479" fmla="*/ 132 w 10008"/>
              <a:gd name="connsiteY3-480" fmla="*/ 4491 h 10000"/>
              <a:gd name="connsiteX4-481" fmla="*/ 2750 w 10008"/>
              <a:gd name="connsiteY4-482" fmla="*/ 510 h 10000"/>
              <a:gd name="connsiteX5-483" fmla="*/ 3758 w 10008"/>
              <a:gd name="connsiteY5-484" fmla="*/ 0 h 10000"/>
              <a:gd name="connsiteX6-485" fmla="*/ 8992 w 10008"/>
              <a:gd name="connsiteY6-486" fmla="*/ 0 h 10000"/>
              <a:gd name="connsiteX7-487" fmla="*/ 10000 w 10008"/>
              <a:gd name="connsiteY7-488" fmla="*/ 510 h 10000"/>
              <a:gd name="connsiteX8-489" fmla="*/ 6864 w 10008"/>
              <a:gd name="connsiteY8-490" fmla="*/ 5055 h 10000"/>
              <a:gd name="connsiteX9-491" fmla="*/ 3758 w 10008"/>
              <a:gd name="connsiteY9-492" fmla="*/ 10000 h 10000"/>
              <a:gd name="connsiteX0-493" fmla="*/ 3758 w 10008"/>
              <a:gd name="connsiteY0-494" fmla="*/ 10000 h 10000"/>
              <a:gd name="connsiteX1-495" fmla="*/ 2750 w 10008"/>
              <a:gd name="connsiteY1-496" fmla="*/ 9491 h 10000"/>
              <a:gd name="connsiteX2-497" fmla="*/ 132 w 10008"/>
              <a:gd name="connsiteY2-498" fmla="*/ 5509 h 10000"/>
              <a:gd name="connsiteX3-499" fmla="*/ 132 w 10008"/>
              <a:gd name="connsiteY3-500" fmla="*/ 4491 h 10000"/>
              <a:gd name="connsiteX4-501" fmla="*/ 2750 w 10008"/>
              <a:gd name="connsiteY4-502" fmla="*/ 510 h 10000"/>
              <a:gd name="connsiteX5-503" fmla="*/ 3758 w 10008"/>
              <a:gd name="connsiteY5-504" fmla="*/ 0 h 10000"/>
              <a:gd name="connsiteX6-505" fmla="*/ 8992 w 10008"/>
              <a:gd name="connsiteY6-506" fmla="*/ 0 h 10000"/>
              <a:gd name="connsiteX7-507" fmla="*/ 10000 w 10008"/>
              <a:gd name="connsiteY7-508" fmla="*/ 510 h 10000"/>
              <a:gd name="connsiteX8-509" fmla="*/ 6864 w 10008"/>
              <a:gd name="connsiteY8-510" fmla="*/ 5055 h 10000"/>
              <a:gd name="connsiteX9-511" fmla="*/ 3758 w 10008"/>
              <a:gd name="connsiteY9-5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8" h="10000">
                <a:moveTo>
                  <a:pt x="3758" y="10000"/>
                </a:moveTo>
                <a:cubicBezTo>
                  <a:pt x="3393" y="10000"/>
                  <a:pt x="2935" y="9770"/>
                  <a:pt x="2750" y="9491"/>
                </a:cubicBezTo>
                <a:lnTo>
                  <a:pt x="132" y="5509"/>
                </a:lnTo>
                <a:cubicBezTo>
                  <a:pt x="-44" y="5230"/>
                  <a:pt x="-44" y="4770"/>
                  <a:pt x="132" y="4491"/>
                </a:cubicBezTo>
                <a:lnTo>
                  <a:pt x="2750" y="510"/>
                </a:lnTo>
                <a:cubicBezTo>
                  <a:pt x="2935" y="231"/>
                  <a:pt x="3393" y="0"/>
                  <a:pt x="3758" y="0"/>
                </a:cubicBezTo>
                <a:lnTo>
                  <a:pt x="8992" y="0"/>
                </a:lnTo>
                <a:cubicBezTo>
                  <a:pt x="9365" y="0"/>
                  <a:pt x="9853" y="233"/>
                  <a:pt x="10000" y="510"/>
                </a:cubicBezTo>
                <a:cubicBezTo>
                  <a:pt x="10057" y="2976"/>
                  <a:pt x="9918" y="4465"/>
                  <a:pt x="6864" y="5055"/>
                </a:cubicBezTo>
                <a:cubicBezTo>
                  <a:pt x="3496" y="5539"/>
                  <a:pt x="4596" y="9371"/>
                  <a:pt x="3758" y="1000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>
                  <a:alpha val="23000"/>
                </a:srgbClr>
              </a:gs>
              <a:gs pos="0">
                <a:schemeClr val="bg1">
                  <a:alpha val="0"/>
                </a:schemeClr>
              </a:gs>
              <a:gs pos="74000">
                <a:schemeClr val="bg1">
                  <a:lumMod val="88000"/>
                  <a:lumOff val="12000"/>
                  <a:alpha val="80000"/>
                </a:schemeClr>
              </a:gs>
            </a:gsLst>
            <a:lin ang="2700000" scaled="1"/>
            <a:tileRect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/>
          </a:p>
        </p:txBody>
      </p:sp>
      <p:grpSp>
        <p:nvGrpSpPr>
          <p:cNvPr id="26" name="组合 2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/>
        </p:nvGrpSpPr>
        <p:grpSpPr>
          <a:xfrm>
            <a:off x="4891886" y="3335067"/>
            <a:ext cx="776055" cy="557425"/>
            <a:chOff x="897622" y="2414802"/>
            <a:chExt cx="1001347" cy="719249"/>
          </a:xfrm>
          <a:effectLst/>
        </p:grpSpPr>
        <p:sp>
          <p:nvSpPr>
            <p:cNvPr id="27" name="文本框 26"/>
            <p:cNvSpPr txBox="1"/>
            <p:nvPr/>
          </p:nvSpPr>
          <p:spPr>
            <a:xfrm>
              <a:off x="986173" y="2414802"/>
              <a:ext cx="802264" cy="66581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dirty="0">
                <a:ln w="158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30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4590285" y="5226275"/>
            <a:ext cx="1090040" cy="124022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  <a:gd name="connsiteX0" fmla="*/ 2926 w 9929"/>
              <a:gd name="connsiteY0" fmla="*/ 10000 h 10036"/>
              <a:gd name="connsiteX1" fmla="*/ 2141 w 9929"/>
              <a:gd name="connsiteY1" fmla="*/ 9491 h 10036"/>
              <a:gd name="connsiteX2" fmla="*/ 104 w 9929"/>
              <a:gd name="connsiteY2" fmla="*/ 5509 h 10036"/>
              <a:gd name="connsiteX3" fmla="*/ 104 w 9929"/>
              <a:gd name="connsiteY3" fmla="*/ 4491 h 10036"/>
              <a:gd name="connsiteX4" fmla="*/ 2141 w 9929"/>
              <a:gd name="connsiteY4" fmla="*/ 509 h 10036"/>
              <a:gd name="connsiteX5" fmla="*/ 2926 w 9929"/>
              <a:gd name="connsiteY5" fmla="*/ 0 h 10036"/>
              <a:gd name="connsiteX6" fmla="*/ 6999 w 9929"/>
              <a:gd name="connsiteY6" fmla="*/ 0 h 10036"/>
              <a:gd name="connsiteX7" fmla="*/ 7784 w 9929"/>
              <a:gd name="connsiteY7" fmla="*/ 509 h 10036"/>
              <a:gd name="connsiteX8" fmla="*/ 9821 w 9929"/>
              <a:gd name="connsiteY8" fmla="*/ 4491 h 10036"/>
              <a:gd name="connsiteX9" fmla="*/ 9821 w 9929"/>
              <a:gd name="connsiteY9" fmla="*/ 5509 h 10036"/>
              <a:gd name="connsiteX10" fmla="*/ 7784 w 9929"/>
              <a:gd name="connsiteY10" fmla="*/ 9491 h 10036"/>
              <a:gd name="connsiteX11" fmla="*/ 2926 w 9929"/>
              <a:gd name="connsiteY11" fmla="*/ 10000 h 10036"/>
              <a:gd name="connsiteX0-1" fmla="*/ 2947 w 10000"/>
              <a:gd name="connsiteY0-2" fmla="*/ 9964 h 9964"/>
              <a:gd name="connsiteX1-3" fmla="*/ 2156 w 10000"/>
              <a:gd name="connsiteY1-4" fmla="*/ 9457 h 9964"/>
              <a:gd name="connsiteX2-5" fmla="*/ 105 w 10000"/>
              <a:gd name="connsiteY2-6" fmla="*/ 5489 h 9964"/>
              <a:gd name="connsiteX3-7" fmla="*/ 105 w 10000"/>
              <a:gd name="connsiteY3-8" fmla="*/ 4475 h 9964"/>
              <a:gd name="connsiteX4-9" fmla="*/ 2156 w 10000"/>
              <a:gd name="connsiteY4-10" fmla="*/ 507 h 9964"/>
              <a:gd name="connsiteX5-11" fmla="*/ 2947 w 10000"/>
              <a:gd name="connsiteY5-12" fmla="*/ 0 h 9964"/>
              <a:gd name="connsiteX6-13" fmla="*/ 7049 w 10000"/>
              <a:gd name="connsiteY6-14" fmla="*/ 0 h 9964"/>
              <a:gd name="connsiteX7-15" fmla="*/ 7840 w 10000"/>
              <a:gd name="connsiteY7-16" fmla="*/ 507 h 9964"/>
              <a:gd name="connsiteX8-17" fmla="*/ 9891 w 10000"/>
              <a:gd name="connsiteY8-18" fmla="*/ 4475 h 9964"/>
              <a:gd name="connsiteX9-19" fmla="*/ 9891 w 10000"/>
              <a:gd name="connsiteY9-20" fmla="*/ 5489 h 9964"/>
              <a:gd name="connsiteX10-21" fmla="*/ 2947 w 10000"/>
              <a:gd name="connsiteY10-22" fmla="*/ 9964 h 9964"/>
              <a:gd name="connsiteX0-23" fmla="*/ 2947 w 10070"/>
              <a:gd name="connsiteY0-24" fmla="*/ 10000 h 10000"/>
              <a:gd name="connsiteX1-25" fmla="*/ 2156 w 10070"/>
              <a:gd name="connsiteY1-26" fmla="*/ 9491 h 10000"/>
              <a:gd name="connsiteX2-27" fmla="*/ 105 w 10070"/>
              <a:gd name="connsiteY2-28" fmla="*/ 5509 h 10000"/>
              <a:gd name="connsiteX3-29" fmla="*/ 105 w 10070"/>
              <a:gd name="connsiteY3-30" fmla="*/ 4491 h 10000"/>
              <a:gd name="connsiteX4-31" fmla="*/ 2156 w 10070"/>
              <a:gd name="connsiteY4-32" fmla="*/ 509 h 10000"/>
              <a:gd name="connsiteX5-33" fmla="*/ 2947 w 10070"/>
              <a:gd name="connsiteY5-34" fmla="*/ 0 h 10000"/>
              <a:gd name="connsiteX6-35" fmla="*/ 7049 w 10070"/>
              <a:gd name="connsiteY6-36" fmla="*/ 0 h 10000"/>
              <a:gd name="connsiteX7-37" fmla="*/ 7840 w 10070"/>
              <a:gd name="connsiteY7-38" fmla="*/ 509 h 10000"/>
              <a:gd name="connsiteX8-39" fmla="*/ 9891 w 10070"/>
              <a:gd name="connsiteY8-40" fmla="*/ 4491 h 10000"/>
              <a:gd name="connsiteX9-41" fmla="*/ 2947 w 10070"/>
              <a:gd name="connsiteY9-42" fmla="*/ 10000 h 10000"/>
              <a:gd name="connsiteX0-43" fmla="*/ 2947 w 8049"/>
              <a:gd name="connsiteY0-44" fmla="*/ 10391 h 10391"/>
              <a:gd name="connsiteX1-45" fmla="*/ 2156 w 8049"/>
              <a:gd name="connsiteY1-46" fmla="*/ 9882 h 10391"/>
              <a:gd name="connsiteX2-47" fmla="*/ 105 w 8049"/>
              <a:gd name="connsiteY2-48" fmla="*/ 5900 h 10391"/>
              <a:gd name="connsiteX3-49" fmla="*/ 105 w 8049"/>
              <a:gd name="connsiteY3-50" fmla="*/ 4882 h 10391"/>
              <a:gd name="connsiteX4-51" fmla="*/ 2156 w 8049"/>
              <a:gd name="connsiteY4-52" fmla="*/ 900 h 10391"/>
              <a:gd name="connsiteX5-53" fmla="*/ 2947 w 8049"/>
              <a:gd name="connsiteY5-54" fmla="*/ 391 h 10391"/>
              <a:gd name="connsiteX6-55" fmla="*/ 7049 w 8049"/>
              <a:gd name="connsiteY6-56" fmla="*/ 391 h 10391"/>
              <a:gd name="connsiteX7-57" fmla="*/ 7840 w 8049"/>
              <a:gd name="connsiteY7-58" fmla="*/ 900 h 10391"/>
              <a:gd name="connsiteX8-59" fmla="*/ 2947 w 8049"/>
              <a:gd name="connsiteY8-60" fmla="*/ 10391 h 10391"/>
              <a:gd name="connsiteX0-61" fmla="*/ 3660 w 9981"/>
              <a:gd name="connsiteY0-62" fmla="*/ 9640 h 9640"/>
              <a:gd name="connsiteX1-63" fmla="*/ 2678 w 9981"/>
              <a:gd name="connsiteY1-64" fmla="*/ 9150 h 9640"/>
              <a:gd name="connsiteX2-65" fmla="*/ 129 w 9981"/>
              <a:gd name="connsiteY2-66" fmla="*/ 5318 h 9640"/>
              <a:gd name="connsiteX3-67" fmla="*/ 129 w 9981"/>
              <a:gd name="connsiteY3-68" fmla="*/ 4338 h 9640"/>
              <a:gd name="connsiteX4-69" fmla="*/ 2678 w 9981"/>
              <a:gd name="connsiteY4-70" fmla="*/ 506 h 9640"/>
              <a:gd name="connsiteX5-71" fmla="*/ 3660 w 9981"/>
              <a:gd name="connsiteY5-72" fmla="*/ 16 h 9640"/>
              <a:gd name="connsiteX6-73" fmla="*/ 8757 w 9981"/>
              <a:gd name="connsiteY6-74" fmla="*/ 16 h 9640"/>
              <a:gd name="connsiteX7-75" fmla="*/ 9739 w 9981"/>
              <a:gd name="connsiteY7-76" fmla="*/ 506 h 9640"/>
              <a:gd name="connsiteX8-77" fmla="*/ 3660 w 9981"/>
              <a:gd name="connsiteY8-78" fmla="*/ 9640 h 9640"/>
              <a:gd name="connsiteX0-79" fmla="*/ 3667 w 9758"/>
              <a:gd name="connsiteY0-80" fmla="*/ 10713 h 10713"/>
              <a:gd name="connsiteX1-81" fmla="*/ 2683 w 9758"/>
              <a:gd name="connsiteY1-82" fmla="*/ 10205 h 10713"/>
              <a:gd name="connsiteX2-83" fmla="*/ 129 w 9758"/>
              <a:gd name="connsiteY2-84" fmla="*/ 6230 h 10713"/>
              <a:gd name="connsiteX3-85" fmla="*/ 129 w 9758"/>
              <a:gd name="connsiteY3-86" fmla="*/ 5213 h 10713"/>
              <a:gd name="connsiteX4-87" fmla="*/ 2683 w 9758"/>
              <a:gd name="connsiteY4-88" fmla="*/ 1238 h 10713"/>
              <a:gd name="connsiteX5-89" fmla="*/ 3667 w 9758"/>
              <a:gd name="connsiteY5-90" fmla="*/ 730 h 10713"/>
              <a:gd name="connsiteX6-91" fmla="*/ 8774 w 9758"/>
              <a:gd name="connsiteY6-92" fmla="*/ 730 h 10713"/>
              <a:gd name="connsiteX7-93" fmla="*/ 9758 w 9758"/>
              <a:gd name="connsiteY7-94" fmla="*/ 1238 h 10713"/>
              <a:gd name="connsiteX8-95" fmla="*/ 3667 w 9758"/>
              <a:gd name="connsiteY8-96" fmla="*/ 10713 h 10713"/>
              <a:gd name="connsiteX0-97" fmla="*/ 3758 w 10000"/>
              <a:gd name="connsiteY0-98" fmla="*/ 9319 h 9319"/>
              <a:gd name="connsiteX1-99" fmla="*/ 2750 w 10000"/>
              <a:gd name="connsiteY1-100" fmla="*/ 8845 h 9319"/>
              <a:gd name="connsiteX2-101" fmla="*/ 132 w 10000"/>
              <a:gd name="connsiteY2-102" fmla="*/ 5134 h 9319"/>
              <a:gd name="connsiteX3-103" fmla="*/ 132 w 10000"/>
              <a:gd name="connsiteY3-104" fmla="*/ 4185 h 9319"/>
              <a:gd name="connsiteX4-105" fmla="*/ 2750 w 10000"/>
              <a:gd name="connsiteY4-106" fmla="*/ 475 h 9319"/>
              <a:gd name="connsiteX5-107" fmla="*/ 3758 w 10000"/>
              <a:gd name="connsiteY5-108" fmla="*/ 0 h 9319"/>
              <a:gd name="connsiteX6-109" fmla="*/ 8992 w 10000"/>
              <a:gd name="connsiteY6-110" fmla="*/ 0 h 9319"/>
              <a:gd name="connsiteX7-111" fmla="*/ 10000 w 10000"/>
              <a:gd name="connsiteY7-112" fmla="*/ 475 h 9319"/>
              <a:gd name="connsiteX8-113" fmla="*/ 3758 w 10000"/>
              <a:gd name="connsiteY8-114" fmla="*/ 9319 h 9319"/>
              <a:gd name="connsiteX0-115" fmla="*/ 3758 w 10000"/>
              <a:gd name="connsiteY0-116" fmla="*/ 10000 h 10000"/>
              <a:gd name="connsiteX1-117" fmla="*/ 2750 w 10000"/>
              <a:gd name="connsiteY1-118" fmla="*/ 9491 h 10000"/>
              <a:gd name="connsiteX2-119" fmla="*/ 132 w 10000"/>
              <a:gd name="connsiteY2-120" fmla="*/ 5509 h 10000"/>
              <a:gd name="connsiteX3-121" fmla="*/ 132 w 10000"/>
              <a:gd name="connsiteY3-122" fmla="*/ 4491 h 10000"/>
              <a:gd name="connsiteX4-123" fmla="*/ 2750 w 10000"/>
              <a:gd name="connsiteY4-124" fmla="*/ 510 h 10000"/>
              <a:gd name="connsiteX5-125" fmla="*/ 3758 w 10000"/>
              <a:gd name="connsiteY5-126" fmla="*/ 0 h 10000"/>
              <a:gd name="connsiteX6-127" fmla="*/ 8992 w 10000"/>
              <a:gd name="connsiteY6-128" fmla="*/ 0 h 10000"/>
              <a:gd name="connsiteX7-129" fmla="*/ 10000 w 10000"/>
              <a:gd name="connsiteY7-130" fmla="*/ 510 h 10000"/>
              <a:gd name="connsiteX8-131" fmla="*/ 3758 w 10000"/>
              <a:gd name="connsiteY8-132" fmla="*/ 10000 h 10000"/>
              <a:gd name="connsiteX0-133" fmla="*/ 3758 w 10000"/>
              <a:gd name="connsiteY0-134" fmla="*/ 10000 h 10000"/>
              <a:gd name="connsiteX1-135" fmla="*/ 2750 w 10000"/>
              <a:gd name="connsiteY1-136" fmla="*/ 9491 h 10000"/>
              <a:gd name="connsiteX2-137" fmla="*/ 132 w 10000"/>
              <a:gd name="connsiteY2-138" fmla="*/ 5509 h 10000"/>
              <a:gd name="connsiteX3-139" fmla="*/ 132 w 10000"/>
              <a:gd name="connsiteY3-140" fmla="*/ 4491 h 10000"/>
              <a:gd name="connsiteX4-141" fmla="*/ 2750 w 10000"/>
              <a:gd name="connsiteY4-142" fmla="*/ 510 h 10000"/>
              <a:gd name="connsiteX5-143" fmla="*/ 3758 w 10000"/>
              <a:gd name="connsiteY5-144" fmla="*/ 0 h 10000"/>
              <a:gd name="connsiteX6-145" fmla="*/ 8992 w 10000"/>
              <a:gd name="connsiteY6-146" fmla="*/ 0 h 10000"/>
              <a:gd name="connsiteX7-147" fmla="*/ 10000 w 10000"/>
              <a:gd name="connsiteY7-148" fmla="*/ 510 h 10000"/>
              <a:gd name="connsiteX8-149" fmla="*/ 7779 w 10000"/>
              <a:gd name="connsiteY8-150" fmla="*/ 5715 h 10000"/>
              <a:gd name="connsiteX9-151" fmla="*/ 3758 w 10000"/>
              <a:gd name="connsiteY9-152" fmla="*/ 10000 h 10000"/>
              <a:gd name="connsiteX0-153" fmla="*/ 3758 w 10000"/>
              <a:gd name="connsiteY0-154" fmla="*/ 10000 h 10000"/>
              <a:gd name="connsiteX1-155" fmla="*/ 2750 w 10000"/>
              <a:gd name="connsiteY1-156" fmla="*/ 9491 h 10000"/>
              <a:gd name="connsiteX2-157" fmla="*/ 132 w 10000"/>
              <a:gd name="connsiteY2-158" fmla="*/ 5509 h 10000"/>
              <a:gd name="connsiteX3-159" fmla="*/ 132 w 10000"/>
              <a:gd name="connsiteY3-160" fmla="*/ 4491 h 10000"/>
              <a:gd name="connsiteX4-161" fmla="*/ 2750 w 10000"/>
              <a:gd name="connsiteY4-162" fmla="*/ 510 h 10000"/>
              <a:gd name="connsiteX5-163" fmla="*/ 3758 w 10000"/>
              <a:gd name="connsiteY5-164" fmla="*/ 0 h 10000"/>
              <a:gd name="connsiteX6-165" fmla="*/ 8992 w 10000"/>
              <a:gd name="connsiteY6-166" fmla="*/ 0 h 10000"/>
              <a:gd name="connsiteX7-167" fmla="*/ 10000 w 10000"/>
              <a:gd name="connsiteY7-168" fmla="*/ 510 h 10000"/>
              <a:gd name="connsiteX8-169" fmla="*/ 7779 w 10000"/>
              <a:gd name="connsiteY8-170" fmla="*/ 5715 h 10000"/>
              <a:gd name="connsiteX9-171" fmla="*/ 3758 w 10000"/>
              <a:gd name="connsiteY9-172" fmla="*/ 10000 h 10000"/>
              <a:gd name="connsiteX0-173" fmla="*/ 3758 w 10000"/>
              <a:gd name="connsiteY0-174" fmla="*/ 10000 h 10000"/>
              <a:gd name="connsiteX1-175" fmla="*/ 2750 w 10000"/>
              <a:gd name="connsiteY1-176" fmla="*/ 9491 h 10000"/>
              <a:gd name="connsiteX2-177" fmla="*/ 132 w 10000"/>
              <a:gd name="connsiteY2-178" fmla="*/ 5509 h 10000"/>
              <a:gd name="connsiteX3-179" fmla="*/ 132 w 10000"/>
              <a:gd name="connsiteY3-180" fmla="*/ 4491 h 10000"/>
              <a:gd name="connsiteX4-181" fmla="*/ 2750 w 10000"/>
              <a:gd name="connsiteY4-182" fmla="*/ 510 h 10000"/>
              <a:gd name="connsiteX5-183" fmla="*/ 3758 w 10000"/>
              <a:gd name="connsiteY5-184" fmla="*/ 0 h 10000"/>
              <a:gd name="connsiteX6-185" fmla="*/ 8992 w 10000"/>
              <a:gd name="connsiteY6-186" fmla="*/ 0 h 10000"/>
              <a:gd name="connsiteX7-187" fmla="*/ 10000 w 10000"/>
              <a:gd name="connsiteY7-188" fmla="*/ 510 h 10000"/>
              <a:gd name="connsiteX8-189" fmla="*/ 7779 w 10000"/>
              <a:gd name="connsiteY8-190" fmla="*/ 5715 h 10000"/>
              <a:gd name="connsiteX9-191" fmla="*/ 3758 w 10000"/>
              <a:gd name="connsiteY9-192" fmla="*/ 10000 h 10000"/>
              <a:gd name="connsiteX0-193" fmla="*/ 3758 w 10000"/>
              <a:gd name="connsiteY0-194" fmla="*/ 10000 h 10000"/>
              <a:gd name="connsiteX1-195" fmla="*/ 2750 w 10000"/>
              <a:gd name="connsiteY1-196" fmla="*/ 9491 h 10000"/>
              <a:gd name="connsiteX2-197" fmla="*/ 132 w 10000"/>
              <a:gd name="connsiteY2-198" fmla="*/ 5509 h 10000"/>
              <a:gd name="connsiteX3-199" fmla="*/ 132 w 10000"/>
              <a:gd name="connsiteY3-200" fmla="*/ 4491 h 10000"/>
              <a:gd name="connsiteX4-201" fmla="*/ 2750 w 10000"/>
              <a:gd name="connsiteY4-202" fmla="*/ 510 h 10000"/>
              <a:gd name="connsiteX5-203" fmla="*/ 3758 w 10000"/>
              <a:gd name="connsiteY5-204" fmla="*/ 0 h 10000"/>
              <a:gd name="connsiteX6-205" fmla="*/ 8992 w 10000"/>
              <a:gd name="connsiteY6-206" fmla="*/ 0 h 10000"/>
              <a:gd name="connsiteX7-207" fmla="*/ 10000 w 10000"/>
              <a:gd name="connsiteY7-208" fmla="*/ 510 h 10000"/>
              <a:gd name="connsiteX8-209" fmla="*/ 7657 w 10000"/>
              <a:gd name="connsiteY8-210" fmla="*/ 5358 h 10000"/>
              <a:gd name="connsiteX9-211" fmla="*/ 3758 w 10000"/>
              <a:gd name="connsiteY9-212" fmla="*/ 10000 h 10000"/>
              <a:gd name="connsiteX0-213" fmla="*/ 3758 w 10000"/>
              <a:gd name="connsiteY0-214" fmla="*/ 10000 h 10000"/>
              <a:gd name="connsiteX1-215" fmla="*/ 2750 w 10000"/>
              <a:gd name="connsiteY1-216" fmla="*/ 9491 h 10000"/>
              <a:gd name="connsiteX2-217" fmla="*/ 132 w 10000"/>
              <a:gd name="connsiteY2-218" fmla="*/ 5509 h 10000"/>
              <a:gd name="connsiteX3-219" fmla="*/ 132 w 10000"/>
              <a:gd name="connsiteY3-220" fmla="*/ 4491 h 10000"/>
              <a:gd name="connsiteX4-221" fmla="*/ 2750 w 10000"/>
              <a:gd name="connsiteY4-222" fmla="*/ 510 h 10000"/>
              <a:gd name="connsiteX5-223" fmla="*/ 3758 w 10000"/>
              <a:gd name="connsiteY5-224" fmla="*/ 0 h 10000"/>
              <a:gd name="connsiteX6-225" fmla="*/ 8992 w 10000"/>
              <a:gd name="connsiteY6-226" fmla="*/ 0 h 10000"/>
              <a:gd name="connsiteX7-227" fmla="*/ 10000 w 10000"/>
              <a:gd name="connsiteY7-228" fmla="*/ 510 h 10000"/>
              <a:gd name="connsiteX8-229" fmla="*/ 6803 w 10000"/>
              <a:gd name="connsiteY8-230" fmla="*/ 4894 h 10000"/>
              <a:gd name="connsiteX9-231" fmla="*/ 3758 w 10000"/>
              <a:gd name="connsiteY9-232" fmla="*/ 10000 h 10000"/>
              <a:gd name="connsiteX0-233" fmla="*/ 3758 w 10000"/>
              <a:gd name="connsiteY0-234" fmla="*/ 10000 h 10000"/>
              <a:gd name="connsiteX1-235" fmla="*/ 2750 w 10000"/>
              <a:gd name="connsiteY1-236" fmla="*/ 9491 h 10000"/>
              <a:gd name="connsiteX2-237" fmla="*/ 132 w 10000"/>
              <a:gd name="connsiteY2-238" fmla="*/ 5509 h 10000"/>
              <a:gd name="connsiteX3-239" fmla="*/ 132 w 10000"/>
              <a:gd name="connsiteY3-240" fmla="*/ 4491 h 10000"/>
              <a:gd name="connsiteX4-241" fmla="*/ 2750 w 10000"/>
              <a:gd name="connsiteY4-242" fmla="*/ 510 h 10000"/>
              <a:gd name="connsiteX5-243" fmla="*/ 3758 w 10000"/>
              <a:gd name="connsiteY5-244" fmla="*/ 0 h 10000"/>
              <a:gd name="connsiteX6-245" fmla="*/ 8992 w 10000"/>
              <a:gd name="connsiteY6-246" fmla="*/ 0 h 10000"/>
              <a:gd name="connsiteX7-247" fmla="*/ 10000 w 10000"/>
              <a:gd name="connsiteY7-248" fmla="*/ 510 h 10000"/>
              <a:gd name="connsiteX8-249" fmla="*/ 6803 w 10000"/>
              <a:gd name="connsiteY8-250" fmla="*/ 4894 h 10000"/>
              <a:gd name="connsiteX9-251" fmla="*/ 3758 w 10000"/>
              <a:gd name="connsiteY9-252" fmla="*/ 10000 h 10000"/>
              <a:gd name="connsiteX0-253" fmla="*/ 3758 w 10000"/>
              <a:gd name="connsiteY0-254" fmla="*/ 10000 h 10000"/>
              <a:gd name="connsiteX1-255" fmla="*/ 2750 w 10000"/>
              <a:gd name="connsiteY1-256" fmla="*/ 9491 h 10000"/>
              <a:gd name="connsiteX2-257" fmla="*/ 132 w 10000"/>
              <a:gd name="connsiteY2-258" fmla="*/ 5509 h 10000"/>
              <a:gd name="connsiteX3-259" fmla="*/ 132 w 10000"/>
              <a:gd name="connsiteY3-260" fmla="*/ 4491 h 10000"/>
              <a:gd name="connsiteX4-261" fmla="*/ 2750 w 10000"/>
              <a:gd name="connsiteY4-262" fmla="*/ 510 h 10000"/>
              <a:gd name="connsiteX5-263" fmla="*/ 3758 w 10000"/>
              <a:gd name="connsiteY5-264" fmla="*/ 0 h 10000"/>
              <a:gd name="connsiteX6-265" fmla="*/ 8992 w 10000"/>
              <a:gd name="connsiteY6-266" fmla="*/ 0 h 10000"/>
              <a:gd name="connsiteX7-267" fmla="*/ 10000 w 10000"/>
              <a:gd name="connsiteY7-268" fmla="*/ 510 h 10000"/>
              <a:gd name="connsiteX8-269" fmla="*/ 6803 w 10000"/>
              <a:gd name="connsiteY8-270" fmla="*/ 4894 h 10000"/>
              <a:gd name="connsiteX9-271" fmla="*/ 3758 w 10000"/>
              <a:gd name="connsiteY9-272" fmla="*/ 10000 h 10000"/>
              <a:gd name="connsiteX0-273" fmla="*/ 3758 w 10027"/>
              <a:gd name="connsiteY0-274" fmla="*/ 10000 h 10000"/>
              <a:gd name="connsiteX1-275" fmla="*/ 2750 w 10027"/>
              <a:gd name="connsiteY1-276" fmla="*/ 9491 h 10000"/>
              <a:gd name="connsiteX2-277" fmla="*/ 132 w 10027"/>
              <a:gd name="connsiteY2-278" fmla="*/ 5509 h 10000"/>
              <a:gd name="connsiteX3-279" fmla="*/ 132 w 10027"/>
              <a:gd name="connsiteY3-280" fmla="*/ 4491 h 10000"/>
              <a:gd name="connsiteX4-281" fmla="*/ 2750 w 10027"/>
              <a:gd name="connsiteY4-282" fmla="*/ 510 h 10000"/>
              <a:gd name="connsiteX5-283" fmla="*/ 3758 w 10027"/>
              <a:gd name="connsiteY5-284" fmla="*/ 0 h 10000"/>
              <a:gd name="connsiteX6-285" fmla="*/ 8992 w 10027"/>
              <a:gd name="connsiteY6-286" fmla="*/ 0 h 10000"/>
              <a:gd name="connsiteX7-287" fmla="*/ 10000 w 10027"/>
              <a:gd name="connsiteY7-288" fmla="*/ 510 h 10000"/>
              <a:gd name="connsiteX8-289" fmla="*/ 6803 w 10027"/>
              <a:gd name="connsiteY8-290" fmla="*/ 4894 h 10000"/>
              <a:gd name="connsiteX9-291" fmla="*/ 3758 w 10027"/>
              <a:gd name="connsiteY9-292" fmla="*/ 10000 h 10000"/>
              <a:gd name="connsiteX0-293" fmla="*/ 3758 w 10033"/>
              <a:gd name="connsiteY0-294" fmla="*/ 10000 h 10000"/>
              <a:gd name="connsiteX1-295" fmla="*/ 2750 w 10033"/>
              <a:gd name="connsiteY1-296" fmla="*/ 9491 h 10000"/>
              <a:gd name="connsiteX2-297" fmla="*/ 132 w 10033"/>
              <a:gd name="connsiteY2-298" fmla="*/ 5509 h 10000"/>
              <a:gd name="connsiteX3-299" fmla="*/ 132 w 10033"/>
              <a:gd name="connsiteY3-300" fmla="*/ 4491 h 10000"/>
              <a:gd name="connsiteX4-301" fmla="*/ 2750 w 10033"/>
              <a:gd name="connsiteY4-302" fmla="*/ 510 h 10000"/>
              <a:gd name="connsiteX5-303" fmla="*/ 3758 w 10033"/>
              <a:gd name="connsiteY5-304" fmla="*/ 0 h 10000"/>
              <a:gd name="connsiteX6-305" fmla="*/ 8992 w 10033"/>
              <a:gd name="connsiteY6-306" fmla="*/ 0 h 10000"/>
              <a:gd name="connsiteX7-307" fmla="*/ 10000 w 10033"/>
              <a:gd name="connsiteY7-308" fmla="*/ 510 h 10000"/>
              <a:gd name="connsiteX8-309" fmla="*/ 6864 w 10033"/>
              <a:gd name="connsiteY8-310" fmla="*/ 5055 h 10000"/>
              <a:gd name="connsiteX9-311" fmla="*/ 3758 w 10033"/>
              <a:gd name="connsiteY9-312" fmla="*/ 10000 h 10000"/>
              <a:gd name="connsiteX0-313" fmla="*/ 3758 w 10035"/>
              <a:gd name="connsiteY0-314" fmla="*/ 10000 h 10000"/>
              <a:gd name="connsiteX1-315" fmla="*/ 2750 w 10035"/>
              <a:gd name="connsiteY1-316" fmla="*/ 9491 h 10000"/>
              <a:gd name="connsiteX2-317" fmla="*/ 132 w 10035"/>
              <a:gd name="connsiteY2-318" fmla="*/ 5509 h 10000"/>
              <a:gd name="connsiteX3-319" fmla="*/ 132 w 10035"/>
              <a:gd name="connsiteY3-320" fmla="*/ 4491 h 10000"/>
              <a:gd name="connsiteX4-321" fmla="*/ 2750 w 10035"/>
              <a:gd name="connsiteY4-322" fmla="*/ 510 h 10000"/>
              <a:gd name="connsiteX5-323" fmla="*/ 3758 w 10035"/>
              <a:gd name="connsiteY5-324" fmla="*/ 0 h 10000"/>
              <a:gd name="connsiteX6-325" fmla="*/ 8992 w 10035"/>
              <a:gd name="connsiteY6-326" fmla="*/ 0 h 10000"/>
              <a:gd name="connsiteX7-327" fmla="*/ 10000 w 10035"/>
              <a:gd name="connsiteY7-328" fmla="*/ 510 h 10000"/>
              <a:gd name="connsiteX8-329" fmla="*/ 6864 w 10035"/>
              <a:gd name="connsiteY8-330" fmla="*/ 5055 h 10000"/>
              <a:gd name="connsiteX9-331" fmla="*/ 3758 w 10035"/>
              <a:gd name="connsiteY9-332" fmla="*/ 10000 h 10000"/>
              <a:gd name="connsiteX0-333" fmla="*/ 3758 w 10008"/>
              <a:gd name="connsiteY0-334" fmla="*/ 10000 h 10000"/>
              <a:gd name="connsiteX1-335" fmla="*/ 2750 w 10008"/>
              <a:gd name="connsiteY1-336" fmla="*/ 9491 h 10000"/>
              <a:gd name="connsiteX2-337" fmla="*/ 132 w 10008"/>
              <a:gd name="connsiteY2-338" fmla="*/ 5509 h 10000"/>
              <a:gd name="connsiteX3-339" fmla="*/ 132 w 10008"/>
              <a:gd name="connsiteY3-340" fmla="*/ 4491 h 10000"/>
              <a:gd name="connsiteX4-341" fmla="*/ 2750 w 10008"/>
              <a:gd name="connsiteY4-342" fmla="*/ 510 h 10000"/>
              <a:gd name="connsiteX5-343" fmla="*/ 3758 w 10008"/>
              <a:gd name="connsiteY5-344" fmla="*/ 0 h 10000"/>
              <a:gd name="connsiteX6-345" fmla="*/ 8992 w 10008"/>
              <a:gd name="connsiteY6-346" fmla="*/ 0 h 10000"/>
              <a:gd name="connsiteX7-347" fmla="*/ 10000 w 10008"/>
              <a:gd name="connsiteY7-348" fmla="*/ 510 h 10000"/>
              <a:gd name="connsiteX8-349" fmla="*/ 6864 w 10008"/>
              <a:gd name="connsiteY8-350" fmla="*/ 5055 h 10000"/>
              <a:gd name="connsiteX9-351" fmla="*/ 3758 w 10008"/>
              <a:gd name="connsiteY9-352" fmla="*/ 10000 h 10000"/>
              <a:gd name="connsiteX0-353" fmla="*/ 3758 w 10031"/>
              <a:gd name="connsiteY0-354" fmla="*/ 10000 h 10000"/>
              <a:gd name="connsiteX1-355" fmla="*/ 2750 w 10031"/>
              <a:gd name="connsiteY1-356" fmla="*/ 9491 h 10000"/>
              <a:gd name="connsiteX2-357" fmla="*/ 132 w 10031"/>
              <a:gd name="connsiteY2-358" fmla="*/ 5509 h 10000"/>
              <a:gd name="connsiteX3-359" fmla="*/ 132 w 10031"/>
              <a:gd name="connsiteY3-360" fmla="*/ 4491 h 10000"/>
              <a:gd name="connsiteX4-361" fmla="*/ 2750 w 10031"/>
              <a:gd name="connsiteY4-362" fmla="*/ 510 h 10000"/>
              <a:gd name="connsiteX5-363" fmla="*/ 3758 w 10031"/>
              <a:gd name="connsiteY5-364" fmla="*/ 0 h 10000"/>
              <a:gd name="connsiteX6-365" fmla="*/ 8992 w 10031"/>
              <a:gd name="connsiteY6-366" fmla="*/ 0 h 10000"/>
              <a:gd name="connsiteX7-367" fmla="*/ 10000 w 10031"/>
              <a:gd name="connsiteY7-368" fmla="*/ 510 h 10000"/>
              <a:gd name="connsiteX8-369" fmla="*/ 6864 w 10031"/>
              <a:gd name="connsiteY8-370" fmla="*/ 5055 h 10000"/>
              <a:gd name="connsiteX9-371" fmla="*/ 3758 w 10031"/>
              <a:gd name="connsiteY9-372" fmla="*/ 10000 h 10000"/>
              <a:gd name="connsiteX0-373" fmla="*/ 3758 w 10031"/>
              <a:gd name="connsiteY0-374" fmla="*/ 10000 h 10000"/>
              <a:gd name="connsiteX1-375" fmla="*/ 2750 w 10031"/>
              <a:gd name="connsiteY1-376" fmla="*/ 9491 h 10000"/>
              <a:gd name="connsiteX2-377" fmla="*/ 132 w 10031"/>
              <a:gd name="connsiteY2-378" fmla="*/ 5509 h 10000"/>
              <a:gd name="connsiteX3-379" fmla="*/ 132 w 10031"/>
              <a:gd name="connsiteY3-380" fmla="*/ 4491 h 10000"/>
              <a:gd name="connsiteX4-381" fmla="*/ 2750 w 10031"/>
              <a:gd name="connsiteY4-382" fmla="*/ 510 h 10000"/>
              <a:gd name="connsiteX5-383" fmla="*/ 3758 w 10031"/>
              <a:gd name="connsiteY5-384" fmla="*/ 0 h 10000"/>
              <a:gd name="connsiteX6-385" fmla="*/ 8992 w 10031"/>
              <a:gd name="connsiteY6-386" fmla="*/ 0 h 10000"/>
              <a:gd name="connsiteX7-387" fmla="*/ 10000 w 10031"/>
              <a:gd name="connsiteY7-388" fmla="*/ 510 h 10000"/>
              <a:gd name="connsiteX8-389" fmla="*/ 6864 w 10031"/>
              <a:gd name="connsiteY8-390" fmla="*/ 5055 h 10000"/>
              <a:gd name="connsiteX9-391" fmla="*/ 3758 w 10031"/>
              <a:gd name="connsiteY9-392" fmla="*/ 10000 h 10000"/>
              <a:gd name="connsiteX0-393" fmla="*/ 3758 w 10035"/>
              <a:gd name="connsiteY0-394" fmla="*/ 10000 h 10000"/>
              <a:gd name="connsiteX1-395" fmla="*/ 2750 w 10035"/>
              <a:gd name="connsiteY1-396" fmla="*/ 9491 h 10000"/>
              <a:gd name="connsiteX2-397" fmla="*/ 132 w 10035"/>
              <a:gd name="connsiteY2-398" fmla="*/ 5509 h 10000"/>
              <a:gd name="connsiteX3-399" fmla="*/ 132 w 10035"/>
              <a:gd name="connsiteY3-400" fmla="*/ 4491 h 10000"/>
              <a:gd name="connsiteX4-401" fmla="*/ 2750 w 10035"/>
              <a:gd name="connsiteY4-402" fmla="*/ 510 h 10000"/>
              <a:gd name="connsiteX5-403" fmla="*/ 3758 w 10035"/>
              <a:gd name="connsiteY5-404" fmla="*/ 0 h 10000"/>
              <a:gd name="connsiteX6-405" fmla="*/ 8992 w 10035"/>
              <a:gd name="connsiteY6-406" fmla="*/ 0 h 10000"/>
              <a:gd name="connsiteX7-407" fmla="*/ 10000 w 10035"/>
              <a:gd name="connsiteY7-408" fmla="*/ 510 h 10000"/>
              <a:gd name="connsiteX8-409" fmla="*/ 6864 w 10035"/>
              <a:gd name="connsiteY8-410" fmla="*/ 5055 h 10000"/>
              <a:gd name="connsiteX9-411" fmla="*/ 3758 w 10035"/>
              <a:gd name="connsiteY9-412" fmla="*/ 10000 h 10000"/>
              <a:gd name="connsiteX0-413" fmla="*/ 3758 w 10008"/>
              <a:gd name="connsiteY0-414" fmla="*/ 10000 h 10000"/>
              <a:gd name="connsiteX1-415" fmla="*/ 2750 w 10008"/>
              <a:gd name="connsiteY1-416" fmla="*/ 9491 h 10000"/>
              <a:gd name="connsiteX2-417" fmla="*/ 132 w 10008"/>
              <a:gd name="connsiteY2-418" fmla="*/ 5509 h 10000"/>
              <a:gd name="connsiteX3-419" fmla="*/ 132 w 10008"/>
              <a:gd name="connsiteY3-420" fmla="*/ 4491 h 10000"/>
              <a:gd name="connsiteX4-421" fmla="*/ 2750 w 10008"/>
              <a:gd name="connsiteY4-422" fmla="*/ 510 h 10000"/>
              <a:gd name="connsiteX5-423" fmla="*/ 3758 w 10008"/>
              <a:gd name="connsiteY5-424" fmla="*/ 0 h 10000"/>
              <a:gd name="connsiteX6-425" fmla="*/ 8992 w 10008"/>
              <a:gd name="connsiteY6-426" fmla="*/ 0 h 10000"/>
              <a:gd name="connsiteX7-427" fmla="*/ 10000 w 10008"/>
              <a:gd name="connsiteY7-428" fmla="*/ 510 h 10000"/>
              <a:gd name="connsiteX8-429" fmla="*/ 6864 w 10008"/>
              <a:gd name="connsiteY8-430" fmla="*/ 5055 h 10000"/>
              <a:gd name="connsiteX9-431" fmla="*/ 3758 w 10008"/>
              <a:gd name="connsiteY9-432" fmla="*/ 10000 h 10000"/>
              <a:gd name="connsiteX0-433" fmla="*/ 3758 w 10008"/>
              <a:gd name="connsiteY0-434" fmla="*/ 10000 h 10000"/>
              <a:gd name="connsiteX1-435" fmla="*/ 2750 w 10008"/>
              <a:gd name="connsiteY1-436" fmla="*/ 9491 h 10000"/>
              <a:gd name="connsiteX2-437" fmla="*/ 132 w 10008"/>
              <a:gd name="connsiteY2-438" fmla="*/ 5509 h 10000"/>
              <a:gd name="connsiteX3-439" fmla="*/ 132 w 10008"/>
              <a:gd name="connsiteY3-440" fmla="*/ 4491 h 10000"/>
              <a:gd name="connsiteX4-441" fmla="*/ 2750 w 10008"/>
              <a:gd name="connsiteY4-442" fmla="*/ 510 h 10000"/>
              <a:gd name="connsiteX5-443" fmla="*/ 3758 w 10008"/>
              <a:gd name="connsiteY5-444" fmla="*/ 0 h 10000"/>
              <a:gd name="connsiteX6-445" fmla="*/ 8992 w 10008"/>
              <a:gd name="connsiteY6-446" fmla="*/ 0 h 10000"/>
              <a:gd name="connsiteX7-447" fmla="*/ 10000 w 10008"/>
              <a:gd name="connsiteY7-448" fmla="*/ 510 h 10000"/>
              <a:gd name="connsiteX8-449" fmla="*/ 6864 w 10008"/>
              <a:gd name="connsiteY8-450" fmla="*/ 5055 h 10000"/>
              <a:gd name="connsiteX9-451" fmla="*/ 3758 w 10008"/>
              <a:gd name="connsiteY9-452" fmla="*/ 10000 h 10000"/>
              <a:gd name="connsiteX0-453" fmla="*/ 3758 w 10008"/>
              <a:gd name="connsiteY0-454" fmla="*/ 10000 h 10000"/>
              <a:gd name="connsiteX1-455" fmla="*/ 2750 w 10008"/>
              <a:gd name="connsiteY1-456" fmla="*/ 9491 h 10000"/>
              <a:gd name="connsiteX2-457" fmla="*/ 132 w 10008"/>
              <a:gd name="connsiteY2-458" fmla="*/ 5509 h 10000"/>
              <a:gd name="connsiteX3-459" fmla="*/ 132 w 10008"/>
              <a:gd name="connsiteY3-460" fmla="*/ 4491 h 10000"/>
              <a:gd name="connsiteX4-461" fmla="*/ 2750 w 10008"/>
              <a:gd name="connsiteY4-462" fmla="*/ 510 h 10000"/>
              <a:gd name="connsiteX5-463" fmla="*/ 3758 w 10008"/>
              <a:gd name="connsiteY5-464" fmla="*/ 0 h 10000"/>
              <a:gd name="connsiteX6-465" fmla="*/ 8992 w 10008"/>
              <a:gd name="connsiteY6-466" fmla="*/ 0 h 10000"/>
              <a:gd name="connsiteX7-467" fmla="*/ 10000 w 10008"/>
              <a:gd name="connsiteY7-468" fmla="*/ 510 h 10000"/>
              <a:gd name="connsiteX8-469" fmla="*/ 6864 w 10008"/>
              <a:gd name="connsiteY8-470" fmla="*/ 5055 h 10000"/>
              <a:gd name="connsiteX9-471" fmla="*/ 3758 w 10008"/>
              <a:gd name="connsiteY9-472" fmla="*/ 10000 h 10000"/>
              <a:gd name="connsiteX0-473" fmla="*/ 3758 w 10008"/>
              <a:gd name="connsiteY0-474" fmla="*/ 10000 h 10000"/>
              <a:gd name="connsiteX1-475" fmla="*/ 2750 w 10008"/>
              <a:gd name="connsiteY1-476" fmla="*/ 9491 h 10000"/>
              <a:gd name="connsiteX2-477" fmla="*/ 132 w 10008"/>
              <a:gd name="connsiteY2-478" fmla="*/ 5509 h 10000"/>
              <a:gd name="connsiteX3-479" fmla="*/ 132 w 10008"/>
              <a:gd name="connsiteY3-480" fmla="*/ 4491 h 10000"/>
              <a:gd name="connsiteX4-481" fmla="*/ 2750 w 10008"/>
              <a:gd name="connsiteY4-482" fmla="*/ 510 h 10000"/>
              <a:gd name="connsiteX5-483" fmla="*/ 3758 w 10008"/>
              <a:gd name="connsiteY5-484" fmla="*/ 0 h 10000"/>
              <a:gd name="connsiteX6-485" fmla="*/ 8992 w 10008"/>
              <a:gd name="connsiteY6-486" fmla="*/ 0 h 10000"/>
              <a:gd name="connsiteX7-487" fmla="*/ 10000 w 10008"/>
              <a:gd name="connsiteY7-488" fmla="*/ 510 h 10000"/>
              <a:gd name="connsiteX8-489" fmla="*/ 6864 w 10008"/>
              <a:gd name="connsiteY8-490" fmla="*/ 5055 h 10000"/>
              <a:gd name="connsiteX9-491" fmla="*/ 3758 w 10008"/>
              <a:gd name="connsiteY9-492" fmla="*/ 10000 h 10000"/>
              <a:gd name="connsiteX0-493" fmla="*/ 3758 w 10008"/>
              <a:gd name="connsiteY0-494" fmla="*/ 10000 h 10000"/>
              <a:gd name="connsiteX1-495" fmla="*/ 2750 w 10008"/>
              <a:gd name="connsiteY1-496" fmla="*/ 9491 h 10000"/>
              <a:gd name="connsiteX2-497" fmla="*/ 132 w 10008"/>
              <a:gd name="connsiteY2-498" fmla="*/ 5509 h 10000"/>
              <a:gd name="connsiteX3-499" fmla="*/ 132 w 10008"/>
              <a:gd name="connsiteY3-500" fmla="*/ 4491 h 10000"/>
              <a:gd name="connsiteX4-501" fmla="*/ 2750 w 10008"/>
              <a:gd name="connsiteY4-502" fmla="*/ 510 h 10000"/>
              <a:gd name="connsiteX5-503" fmla="*/ 3758 w 10008"/>
              <a:gd name="connsiteY5-504" fmla="*/ 0 h 10000"/>
              <a:gd name="connsiteX6-505" fmla="*/ 8992 w 10008"/>
              <a:gd name="connsiteY6-506" fmla="*/ 0 h 10000"/>
              <a:gd name="connsiteX7-507" fmla="*/ 10000 w 10008"/>
              <a:gd name="connsiteY7-508" fmla="*/ 510 h 10000"/>
              <a:gd name="connsiteX8-509" fmla="*/ 6864 w 10008"/>
              <a:gd name="connsiteY8-510" fmla="*/ 5055 h 10000"/>
              <a:gd name="connsiteX9-511" fmla="*/ 3758 w 10008"/>
              <a:gd name="connsiteY9-5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8" h="10000">
                <a:moveTo>
                  <a:pt x="3758" y="10000"/>
                </a:moveTo>
                <a:cubicBezTo>
                  <a:pt x="3393" y="10000"/>
                  <a:pt x="2935" y="9770"/>
                  <a:pt x="2750" y="9491"/>
                </a:cubicBezTo>
                <a:lnTo>
                  <a:pt x="132" y="5509"/>
                </a:lnTo>
                <a:cubicBezTo>
                  <a:pt x="-44" y="5230"/>
                  <a:pt x="-44" y="4770"/>
                  <a:pt x="132" y="4491"/>
                </a:cubicBezTo>
                <a:lnTo>
                  <a:pt x="2750" y="510"/>
                </a:lnTo>
                <a:cubicBezTo>
                  <a:pt x="2935" y="231"/>
                  <a:pt x="3393" y="0"/>
                  <a:pt x="3758" y="0"/>
                </a:cubicBezTo>
                <a:lnTo>
                  <a:pt x="8992" y="0"/>
                </a:lnTo>
                <a:cubicBezTo>
                  <a:pt x="9365" y="0"/>
                  <a:pt x="9853" y="233"/>
                  <a:pt x="10000" y="510"/>
                </a:cubicBezTo>
                <a:cubicBezTo>
                  <a:pt x="10057" y="2976"/>
                  <a:pt x="9918" y="4465"/>
                  <a:pt x="6864" y="5055"/>
                </a:cubicBezTo>
                <a:cubicBezTo>
                  <a:pt x="3496" y="5539"/>
                  <a:pt x="4596" y="9371"/>
                  <a:pt x="3758" y="1000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>
                  <a:alpha val="20000"/>
                </a:srgbClr>
              </a:gs>
              <a:gs pos="0">
                <a:schemeClr val="bg1">
                  <a:alpha val="0"/>
                </a:schemeClr>
              </a:gs>
              <a:gs pos="74000">
                <a:schemeClr val="bg1">
                  <a:lumMod val="88000"/>
                  <a:lumOff val="12000"/>
                  <a:alpha val="80000"/>
                </a:schemeClr>
              </a:gs>
            </a:gsLst>
            <a:lin ang="2700000" scaled="1"/>
            <a:tileRect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/>
          </a:p>
        </p:txBody>
      </p:sp>
      <p:grpSp>
        <p:nvGrpSpPr>
          <p:cNvPr id="31" name="组合 30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/>
        </p:nvGrpSpPr>
        <p:grpSpPr>
          <a:xfrm>
            <a:off x="5410046" y="3871336"/>
            <a:ext cx="776055" cy="557425"/>
            <a:chOff x="897622" y="2414802"/>
            <a:chExt cx="1001347" cy="719249"/>
          </a:xfrm>
          <a:effectLst/>
        </p:grpSpPr>
        <p:sp>
          <p:nvSpPr>
            <p:cNvPr id="32" name="文本框 31"/>
            <p:cNvSpPr txBox="1"/>
            <p:nvPr/>
          </p:nvSpPr>
          <p:spPr>
            <a:xfrm>
              <a:off x="986173" y="2414802"/>
              <a:ext cx="802264" cy="66581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dirty="0">
                <a:ln w="158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34" name="任意多边形 33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1865612" y="1848373"/>
            <a:ext cx="3470644" cy="901875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1F77DB"/>
            </a:solidFill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6" name="任意多边形 3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1939129" y="4311694"/>
            <a:ext cx="3470644" cy="901875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1F77DB"/>
            </a:solidFill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8" name="任意多边形 37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1929604" y="5431204"/>
            <a:ext cx="3470644" cy="901875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1F77DB"/>
            </a:solidFill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40" name="任意多边形 3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1931017" y="3030749"/>
            <a:ext cx="3470644" cy="901875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1F77DB"/>
            </a:solidFill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515620" y="2951480"/>
            <a:ext cx="1213485" cy="103568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515620" y="4106545"/>
            <a:ext cx="1213485" cy="103568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515620" y="5228590"/>
            <a:ext cx="1213485" cy="103568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grpSp>
        <p:nvGrpSpPr>
          <p:cNvPr id="55" name="组合 2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/>
        </p:nvGrpSpPr>
        <p:grpSpPr>
          <a:xfrm>
            <a:off x="734541" y="3211242"/>
            <a:ext cx="776055" cy="557425"/>
            <a:chOff x="897622" y="2414802"/>
            <a:chExt cx="1001347" cy="719249"/>
          </a:xfrm>
          <a:effectLst/>
        </p:grpSpPr>
        <p:sp>
          <p:nvSpPr>
            <p:cNvPr id="56" name="文本框 26"/>
            <p:cNvSpPr txBox="1"/>
            <p:nvPr/>
          </p:nvSpPr>
          <p:spPr>
            <a:xfrm>
              <a:off x="986173" y="2414802"/>
              <a:ext cx="802264" cy="66581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dirty="0">
                <a:ln w="158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文本框 27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58" name="组合 2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/>
        </p:nvGrpSpPr>
        <p:grpSpPr>
          <a:xfrm>
            <a:off x="734541" y="1960456"/>
            <a:ext cx="776055" cy="549008"/>
            <a:chOff x="897622" y="2425663"/>
            <a:chExt cx="1001347" cy="708388"/>
          </a:xfrm>
          <a:effectLst/>
        </p:grpSpPr>
        <p:sp>
          <p:nvSpPr>
            <p:cNvPr id="59" name="文本框 26"/>
            <p:cNvSpPr txBox="1"/>
            <p:nvPr/>
          </p:nvSpPr>
          <p:spPr>
            <a:xfrm>
              <a:off x="973884" y="2425663"/>
              <a:ext cx="814554" cy="595689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ln w="158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0" name="文本框 27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61" name="组合 2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/>
        </p:nvGrpSpPr>
        <p:grpSpPr>
          <a:xfrm>
            <a:off x="733906" y="4429172"/>
            <a:ext cx="776055" cy="557425"/>
            <a:chOff x="897622" y="2414802"/>
            <a:chExt cx="1001347" cy="719249"/>
          </a:xfrm>
          <a:effectLst/>
        </p:grpSpPr>
        <p:sp>
          <p:nvSpPr>
            <p:cNvPr id="62" name="文本框 26"/>
            <p:cNvSpPr txBox="1"/>
            <p:nvPr/>
          </p:nvSpPr>
          <p:spPr>
            <a:xfrm>
              <a:off x="986173" y="2414802"/>
              <a:ext cx="802264" cy="59402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ln w="158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3" name="文本框 27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grpSp>
        <p:nvGrpSpPr>
          <p:cNvPr id="64" name="组合 2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/>
        </p:nvGrpSpPr>
        <p:grpSpPr>
          <a:xfrm>
            <a:off x="725016" y="5468032"/>
            <a:ext cx="776055" cy="557425"/>
            <a:chOff x="897622" y="2414802"/>
            <a:chExt cx="1001347" cy="719249"/>
          </a:xfrm>
          <a:effectLst/>
        </p:grpSpPr>
        <p:sp>
          <p:nvSpPr>
            <p:cNvPr id="65" name="文本框 26"/>
            <p:cNvSpPr txBox="1"/>
            <p:nvPr/>
          </p:nvSpPr>
          <p:spPr>
            <a:xfrm>
              <a:off x="986173" y="2414802"/>
              <a:ext cx="802264" cy="59402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dirty="0">
                <a:ln w="158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6" name="文本框 27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67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6647180" y="1714500"/>
            <a:ext cx="1213485" cy="103568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grpSp>
        <p:nvGrpSpPr>
          <p:cNvPr id="69" name="组合 2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/>
        </p:nvGrpSpPr>
        <p:grpSpPr>
          <a:xfrm>
            <a:off x="6893406" y="1952037"/>
            <a:ext cx="776055" cy="557425"/>
            <a:chOff x="897622" y="2414802"/>
            <a:chExt cx="1001347" cy="719249"/>
          </a:xfrm>
          <a:effectLst/>
        </p:grpSpPr>
        <p:sp>
          <p:nvSpPr>
            <p:cNvPr id="70" name="文本框 26"/>
            <p:cNvSpPr txBox="1"/>
            <p:nvPr/>
          </p:nvSpPr>
          <p:spPr>
            <a:xfrm>
              <a:off x="986172" y="2414802"/>
              <a:ext cx="912796" cy="595689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dirty="0">
                <a:ln w="158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71" name="文本框 27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75" name="任意多边形 3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/>
        </p:nvSpPr>
        <p:spPr bwMode="auto">
          <a:xfrm>
            <a:off x="8215612" y="1868064"/>
            <a:ext cx="3470644" cy="901875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1F77DB"/>
            </a:solidFill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7" name="Text Box 76"/>
          <p:cNvSpPr txBox="1"/>
          <p:nvPr/>
        </p:nvSpPr>
        <p:spPr>
          <a:xfrm>
            <a:off x="2037339" y="2031996"/>
            <a:ext cx="322199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  <a:sym typeface="+mn-ea"/>
              </a:rPr>
              <a:t>O</a:t>
            </a:r>
            <a:r>
              <a:rPr lang="zh-CN" altLang="en-US" sz="2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  <a:sym typeface="+mn-ea"/>
              </a:rPr>
              <a:t>verview </a:t>
            </a:r>
            <a:r>
              <a:rPr lang="en-US" altLang="zh-CN" sz="2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  <a:sym typeface="+mn-ea"/>
              </a:rPr>
              <a:t>of Project</a:t>
            </a:r>
          </a:p>
        </p:txBody>
      </p:sp>
      <p:sp>
        <p:nvSpPr>
          <p:cNvPr id="78" name="Text Box 77"/>
          <p:cNvSpPr txBox="1"/>
          <p:nvPr/>
        </p:nvSpPr>
        <p:spPr>
          <a:xfrm>
            <a:off x="2214879" y="3197851"/>
            <a:ext cx="327660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  <a:sym typeface="+mn-ea"/>
              </a:rPr>
              <a:t>Project</a:t>
            </a:r>
            <a:r>
              <a:rPr lang="zh-CN" altLang="en-US" sz="2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  <a:sym typeface="+mn-ea"/>
              </a:rPr>
              <a:t> P</a:t>
            </a:r>
            <a:r>
              <a:rPr lang="en-US" altLang="zh-CN" sz="28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  <a:sym typeface="+mn-ea"/>
              </a:rPr>
              <a:t>ortfolio</a:t>
            </a:r>
            <a:r>
              <a:rPr lang="zh-CN" altLang="en-US" sz="2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  <a:sym typeface="+mn-ea"/>
              </a:rPr>
              <a:t> </a:t>
            </a:r>
          </a:p>
        </p:txBody>
      </p:sp>
      <p:sp>
        <p:nvSpPr>
          <p:cNvPr id="80" name="Text Box 79"/>
          <p:cNvSpPr txBox="1"/>
          <p:nvPr/>
        </p:nvSpPr>
        <p:spPr>
          <a:xfrm>
            <a:off x="2231649" y="4493552"/>
            <a:ext cx="302768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Description</a:t>
            </a:r>
            <a:endParaRPr lang="zh-CN" altLang="en-US" sz="28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0" scaled="0"/>
              </a:gradFill>
              <a:latin typeface="Calibri" panose="020F0502020204030204" pitchFamily="34" charset="0"/>
              <a:ea typeface="张海山锐线体2.0" panose="02000000000000000000" pitchFamily="2" charset="-122"/>
              <a:cs typeface="Kartika" panose="02020503030404060203" pitchFamily="18" charset="0"/>
              <a:sym typeface="+mn-ea"/>
            </a:endParaRPr>
          </a:p>
        </p:txBody>
      </p:sp>
      <p:sp>
        <p:nvSpPr>
          <p:cNvPr id="81" name="Text Box 80"/>
          <p:cNvSpPr txBox="1"/>
          <p:nvPr/>
        </p:nvSpPr>
        <p:spPr>
          <a:xfrm>
            <a:off x="8549640" y="2072390"/>
            <a:ext cx="312674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zh-CN" sz="2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  <a:sym typeface="+mn-ea"/>
              </a:rPr>
              <a:t>ER Diagram</a:t>
            </a:r>
            <a:endParaRPr lang="zh-CN" altLang="en-US" sz="28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0" scaled="0"/>
              </a:gradFill>
              <a:latin typeface="Calibri" panose="020F0502020204030204" pitchFamily="34" charset="0"/>
              <a:ea typeface="张海山锐线体2.0" panose="02000000000000000000" pitchFamily="2" charset="-122"/>
              <a:cs typeface="Kartika" panose="02020503030404060203" pitchFamily="18" charset="0"/>
              <a:sym typeface="+mn-ea"/>
            </a:endParaRPr>
          </a:p>
        </p:txBody>
      </p:sp>
      <p:sp>
        <p:nvSpPr>
          <p:cNvPr id="83" name="Text Box 79">
            <a:extLst>
              <a:ext uri="{FF2B5EF4-FFF2-40B4-BE49-F238E27FC236}">
                <a16:creationId xmlns:a16="http://schemas.microsoft.com/office/drawing/2014/main" id="{C5A313B9-C4D8-4FF2-BA3F-A278F05FEA6E}"/>
              </a:ext>
            </a:extLst>
          </p:cNvPr>
          <p:cNvSpPr txBox="1"/>
          <p:nvPr/>
        </p:nvSpPr>
        <p:spPr>
          <a:xfrm>
            <a:off x="2231649" y="5584776"/>
            <a:ext cx="302768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Flow Chart</a:t>
            </a:r>
            <a:endParaRPr lang="zh-CN" altLang="en-US" sz="28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0" scaled="0"/>
              </a:gradFill>
              <a:latin typeface="Calibri" panose="020F0502020204030204" pitchFamily="34" charset="0"/>
              <a:ea typeface="张海山锐线体2.0" panose="02000000000000000000" pitchFamily="2" charset="-122"/>
              <a:cs typeface="Kartika" panose="02020503030404060203" pitchFamily="18" charset="0"/>
              <a:sym typeface="+mn-ea"/>
            </a:endParaRPr>
          </a:p>
        </p:txBody>
      </p:sp>
      <p:sp>
        <p:nvSpPr>
          <p:cNvPr id="84" name="任意多边形 3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>
            <a:extLst>
              <a:ext uri="{FF2B5EF4-FFF2-40B4-BE49-F238E27FC236}">
                <a16:creationId xmlns:a16="http://schemas.microsoft.com/office/drawing/2014/main" id="{177A1B05-ECF0-4518-9222-BE8CC8F0B06B}"/>
              </a:ext>
            </a:extLst>
          </p:cNvPr>
          <p:cNvSpPr/>
          <p:nvPr/>
        </p:nvSpPr>
        <p:spPr bwMode="auto">
          <a:xfrm>
            <a:off x="8205736" y="3030749"/>
            <a:ext cx="3470644" cy="901875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1F77DB"/>
            </a:solidFill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85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>
            <a:extLst>
              <a:ext uri="{FF2B5EF4-FFF2-40B4-BE49-F238E27FC236}">
                <a16:creationId xmlns:a16="http://schemas.microsoft.com/office/drawing/2014/main" id="{F60A6A55-BCAC-42E3-9FF6-8F3AD0926F08}"/>
              </a:ext>
            </a:extLst>
          </p:cNvPr>
          <p:cNvSpPr/>
          <p:nvPr/>
        </p:nvSpPr>
        <p:spPr bwMode="auto">
          <a:xfrm>
            <a:off x="6674690" y="3124151"/>
            <a:ext cx="1213485" cy="103568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pPr algn="ctr"/>
            <a:endParaRPr lang="zh-CN" altLang="en-US" dirty="0">
              <a:ln w="15875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7" name="文本框 26">
            <a:extLst>
              <a:ext uri="{FF2B5EF4-FFF2-40B4-BE49-F238E27FC236}">
                <a16:creationId xmlns:a16="http://schemas.microsoft.com/office/drawing/2014/main" id="{4F3231ED-F566-417A-9A59-1A2C35AE0D93}"/>
              </a:ext>
            </a:extLst>
          </p:cNvPr>
          <p:cNvSpPr txBox="1"/>
          <p:nvPr/>
        </p:nvSpPr>
        <p:spPr>
          <a:xfrm>
            <a:off x="6927615" y="3411160"/>
            <a:ext cx="631288" cy="461665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n w="158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06</a:t>
            </a:r>
            <a:endParaRPr lang="zh-CN" altLang="en-US" sz="2400" dirty="0">
              <a:ln w="15875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9" name="Text Box 80">
            <a:extLst>
              <a:ext uri="{FF2B5EF4-FFF2-40B4-BE49-F238E27FC236}">
                <a16:creationId xmlns:a16="http://schemas.microsoft.com/office/drawing/2014/main" id="{6AA86C3E-6A58-4694-8037-283080F380A2}"/>
              </a:ext>
            </a:extLst>
          </p:cNvPr>
          <p:cNvSpPr txBox="1"/>
          <p:nvPr/>
        </p:nvSpPr>
        <p:spPr>
          <a:xfrm>
            <a:off x="8559516" y="3211709"/>
            <a:ext cx="3126740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CONCLUSIONS</a:t>
            </a:r>
            <a:endParaRPr lang="zh-CN" altLang="en-US" sz="28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0" scaled="0"/>
              </a:gradFill>
              <a:latin typeface="Calibri" panose="020F0502020204030204" pitchFamily="34" charset="0"/>
              <a:ea typeface="张海山锐线体2.0" panose="02000000000000000000" pitchFamily="2" charset="-122"/>
              <a:cs typeface="Kartika" panose="02020503030404060203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57"/>
          <a:stretch>
            <a:fillRect/>
          </a:stretch>
        </p:blipFill>
        <p:spPr>
          <a:xfrm flipV="1">
            <a:off x="11042784" y="0"/>
            <a:ext cx="1059764" cy="6857999"/>
          </a:xfrm>
          <a:custGeom>
            <a:avLst/>
            <a:gdLst>
              <a:gd name="connsiteX0" fmla="*/ 0 w 1059764"/>
              <a:gd name="connsiteY0" fmla="*/ 6857999 h 6857999"/>
              <a:gd name="connsiteX1" fmla="*/ 1059764 w 1059764"/>
              <a:gd name="connsiteY1" fmla="*/ 6857999 h 6857999"/>
              <a:gd name="connsiteX2" fmla="*/ 1059764 w 1059764"/>
              <a:gd name="connsiteY2" fmla="*/ 0 h 6857999"/>
              <a:gd name="connsiteX3" fmla="*/ 0 w 1059764"/>
              <a:gd name="connsiteY3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9764" h="6857999">
                <a:moveTo>
                  <a:pt x="0" y="6857999"/>
                </a:moveTo>
                <a:lnTo>
                  <a:pt x="1059764" y="6857999"/>
                </a:lnTo>
                <a:lnTo>
                  <a:pt x="1059764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 flipV="1">
            <a:off x="598604" y="1"/>
            <a:ext cx="10552389" cy="6857999"/>
          </a:xfrm>
          <a:custGeom>
            <a:avLst/>
            <a:gdLst>
              <a:gd name="connsiteX0" fmla="*/ 0 w 10552389"/>
              <a:gd name="connsiteY0" fmla="*/ 0 h 6857999"/>
              <a:gd name="connsiteX1" fmla="*/ 10552389 w 10552389"/>
              <a:gd name="connsiteY1" fmla="*/ 0 h 6857999"/>
              <a:gd name="connsiteX2" fmla="*/ 10552389 w 10552389"/>
              <a:gd name="connsiteY2" fmla="*/ 36650 h 6857999"/>
              <a:gd name="connsiteX3" fmla="*/ 4298459 w 10552389"/>
              <a:gd name="connsiteY3" fmla="*/ 6857999 h 6857999"/>
              <a:gd name="connsiteX4" fmla="*/ 0 w 1055238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2389" h="6857999">
                <a:moveTo>
                  <a:pt x="0" y="0"/>
                </a:moveTo>
                <a:lnTo>
                  <a:pt x="10552389" y="0"/>
                </a:lnTo>
                <a:lnTo>
                  <a:pt x="10552389" y="36650"/>
                </a:lnTo>
                <a:lnTo>
                  <a:pt x="42984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0" name="文本框 19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598805" y="1904365"/>
            <a:ext cx="3928745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O</a:t>
            </a:r>
            <a:r>
              <a:rPr lang="zh-CN" altLang="en-US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verview of</a:t>
            </a:r>
            <a:r>
              <a:rPr lang="en-US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 Project</a:t>
            </a:r>
            <a:r>
              <a:rPr lang="zh-CN" altLang="en-US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  </a:t>
            </a:r>
          </a:p>
        </p:txBody>
      </p:sp>
      <p:sp>
        <p:nvSpPr>
          <p:cNvPr id="2" name="文本框 4"/>
          <p:cNvSpPr txBox="1"/>
          <p:nvPr/>
        </p:nvSpPr>
        <p:spPr>
          <a:xfrm>
            <a:off x="6251918" y="3754865"/>
            <a:ext cx="5439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Its used to provide banking basic operations for customer and bank agent.</a:t>
            </a:r>
          </a:p>
        </p:txBody>
      </p:sp>
      <p:sp>
        <p:nvSpPr>
          <p:cNvPr id="3" name="文本框 7"/>
          <p:cNvSpPr txBox="1"/>
          <p:nvPr/>
        </p:nvSpPr>
        <p:spPr>
          <a:xfrm>
            <a:off x="5531047" y="4512813"/>
            <a:ext cx="6140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Customer can create Account, deposit/withdraw money, etc.</a:t>
            </a:r>
          </a:p>
        </p:txBody>
      </p:sp>
      <p:sp>
        <p:nvSpPr>
          <p:cNvPr id="4" name="文本框 12"/>
          <p:cNvSpPr txBox="1"/>
          <p:nvPr/>
        </p:nvSpPr>
        <p:spPr>
          <a:xfrm>
            <a:off x="4900638" y="5330762"/>
            <a:ext cx="58585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Bank agent can maintain account of user.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2" name="文本框 12">
            <a:extLst>
              <a:ext uri="{FF2B5EF4-FFF2-40B4-BE49-F238E27FC236}">
                <a16:creationId xmlns:a16="http://schemas.microsoft.com/office/drawing/2014/main" id="{09326120-31EA-4DA4-A103-06B29F462ABE}"/>
              </a:ext>
            </a:extLst>
          </p:cNvPr>
          <p:cNvSpPr txBox="1"/>
          <p:nvPr/>
        </p:nvSpPr>
        <p:spPr>
          <a:xfrm>
            <a:off x="6562531" y="2996917"/>
            <a:ext cx="5858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We Created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a console base bank management system Application Using java and Hibernate.</a:t>
            </a:r>
            <a:r>
              <a:rPr lang="en-US" sz="2000" dirty="0"/>
              <a:t>.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375554" y="1114792"/>
            <a:ext cx="8017326" cy="243919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48"/>
          <p:cNvSpPr>
            <a:spLocks noEditPoints="1"/>
          </p:cNvSpPr>
          <p:nvPr/>
        </p:nvSpPr>
        <p:spPr bwMode="auto">
          <a:xfrm>
            <a:off x="1538827" y="3107497"/>
            <a:ext cx="564680" cy="540511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4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6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50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1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1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1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6"/>
                  <a:pt x="421" y="229"/>
                  <a:pt x="420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6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6"/>
                  <a:pt x="411" y="249"/>
                </a:cubicBezTo>
                <a:cubicBezTo>
                  <a:pt x="411" y="249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4"/>
                  <a:pt x="412" y="295"/>
                </a:cubicBezTo>
                <a:cubicBezTo>
                  <a:pt x="414" y="298"/>
                  <a:pt x="415" y="301"/>
                  <a:pt x="417" y="304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1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6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0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50" y="232"/>
                  <a:pt x="250" y="270"/>
                </a:cubicBezTo>
                <a:cubicBezTo>
                  <a:pt x="250" y="278"/>
                  <a:pt x="249" y="285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2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7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2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0"/>
                  <a:pt x="353" y="391"/>
                  <a:pt x="353" y="391"/>
                </a:cubicBezTo>
                <a:cubicBezTo>
                  <a:pt x="337" y="409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1" y="340"/>
                </a:moveTo>
                <a:lnTo>
                  <a:pt x="151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4"/>
                </a:cubicBezTo>
                <a:cubicBezTo>
                  <a:pt x="213" y="301"/>
                  <a:pt x="214" y="298"/>
                  <a:pt x="216" y="295"/>
                </a:cubicBezTo>
                <a:cubicBezTo>
                  <a:pt x="216" y="294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2"/>
                  <a:pt x="219" y="282"/>
                  <a:pt x="219" y="281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2"/>
                  <a:pt x="217" y="250"/>
                </a:cubicBezTo>
                <a:cubicBezTo>
                  <a:pt x="217" y="249"/>
                  <a:pt x="217" y="249"/>
                  <a:pt x="217" y="249"/>
                </a:cubicBezTo>
                <a:cubicBezTo>
                  <a:pt x="216" y="246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6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6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0"/>
                  <a:pt x="186" y="210"/>
                </a:cubicBezTo>
                <a:cubicBezTo>
                  <a:pt x="184" y="209"/>
                  <a:pt x="181" y="207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1" y="200"/>
                </a:cubicBezTo>
                <a:cubicBezTo>
                  <a:pt x="112" y="200"/>
                  <a:pt x="81" y="231"/>
                  <a:pt x="81" y="270"/>
                </a:cubicBezTo>
                <a:cubicBezTo>
                  <a:pt x="81" y="309"/>
                  <a:pt x="112" y="340"/>
                  <a:pt x="151" y="34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5" name="Freeform 16"/>
          <p:cNvSpPr>
            <a:spLocks noEditPoints="1"/>
          </p:cNvSpPr>
          <p:nvPr/>
        </p:nvSpPr>
        <p:spPr bwMode="auto">
          <a:xfrm>
            <a:off x="9823913" y="3227548"/>
            <a:ext cx="640056" cy="510424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1" name="文本框 19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2741295" y="280891"/>
            <a:ext cx="542671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Project </a:t>
            </a:r>
            <a:r>
              <a:rPr lang="zh-CN" altLang="en-US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  <a:sym typeface="+mn-ea"/>
              </a:rPr>
              <a:t>P</a:t>
            </a:r>
            <a:r>
              <a:rPr lang="en-US" altLang="zh-CN" sz="4800" b="1" dirty="0" err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  <a:sym typeface="+mn-ea"/>
              </a:rPr>
              <a:t>ortfolio</a:t>
            </a:r>
            <a:endParaRPr lang="zh-CN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libri" panose="020F0502020204030204" pitchFamily="34" charset="0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43" name="文本框 19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8457052" y="4686768"/>
            <a:ext cx="36703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  </a:t>
            </a:r>
          </a:p>
        </p:txBody>
      </p:sp>
      <p:sp>
        <p:nvSpPr>
          <p:cNvPr id="7" name="文本框 12"/>
          <p:cNvSpPr txBox="1"/>
          <p:nvPr/>
        </p:nvSpPr>
        <p:spPr>
          <a:xfrm>
            <a:off x="446267" y="1786093"/>
            <a:ext cx="71955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Bank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Create new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Login</a:t>
            </a:r>
          </a:p>
          <a:p>
            <a:pPr lvl="1"/>
            <a:endParaRPr lang="en-IN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张海山锐线体2.0" panose="02000000000000000000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Create New Account</a:t>
            </a:r>
            <a:r>
              <a:rPr lang="en-IN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Address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Phone Number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PAN ID</a:t>
            </a:r>
          </a:p>
          <a:p>
            <a:pPr lvl="2"/>
            <a:endParaRPr lang="en-IN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张海山锐线体2.0" panose="02000000000000000000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N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张海山锐线体2.0" panose="02000000000000000000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Fund </a:t>
            </a:r>
            <a:r>
              <a:rPr lang="en-IN" altLang="zh-CN" b="1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Trasnfer</a:t>
            </a:r>
            <a:endParaRPr lang="en-IN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张海山锐线体2.0" panose="02000000000000000000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Deposit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Withdrawal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View Previous Transaction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张海山锐线体2.0" panose="02000000000000000000" pitchFamily="2" charset="-122"/>
              </a:rPr>
              <a:t>View Balance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N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张海山锐线体2.0" panose="02000000000000000000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张海山锐线体2.0" panose="02000000000000000000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375554" y="1114792"/>
            <a:ext cx="8017326" cy="243919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48"/>
          <p:cNvSpPr>
            <a:spLocks noEditPoints="1"/>
          </p:cNvSpPr>
          <p:nvPr/>
        </p:nvSpPr>
        <p:spPr bwMode="auto">
          <a:xfrm>
            <a:off x="1538827" y="3107497"/>
            <a:ext cx="564680" cy="540511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4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6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50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1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1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1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6"/>
                  <a:pt x="421" y="229"/>
                  <a:pt x="420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6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6"/>
                  <a:pt x="411" y="249"/>
                </a:cubicBezTo>
                <a:cubicBezTo>
                  <a:pt x="411" y="249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4"/>
                  <a:pt x="412" y="295"/>
                </a:cubicBezTo>
                <a:cubicBezTo>
                  <a:pt x="414" y="298"/>
                  <a:pt x="415" y="301"/>
                  <a:pt x="417" y="304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1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6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0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50" y="232"/>
                  <a:pt x="250" y="270"/>
                </a:cubicBezTo>
                <a:cubicBezTo>
                  <a:pt x="250" y="278"/>
                  <a:pt x="249" y="285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2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7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2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0"/>
                  <a:pt x="353" y="391"/>
                  <a:pt x="353" y="391"/>
                </a:cubicBezTo>
                <a:cubicBezTo>
                  <a:pt x="337" y="409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1" y="340"/>
                </a:moveTo>
                <a:lnTo>
                  <a:pt x="151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4"/>
                </a:cubicBezTo>
                <a:cubicBezTo>
                  <a:pt x="213" y="301"/>
                  <a:pt x="214" y="298"/>
                  <a:pt x="216" y="295"/>
                </a:cubicBezTo>
                <a:cubicBezTo>
                  <a:pt x="216" y="294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2"/>
                  <a:pt x="219" y="282"/>
                  <a:pt x="219" y="281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2"/>
                  <a:pt x="217" y="250"/>
                </a:cubicBezTo>
                <a:cubicBezTo>
                  <a:pt x="217" y="249"/>
                  <a:pt x="217" y="249"/>
                  <a:pt x="217" y="249"/>
                </a:cubicBezTo>
                <a:cubicBezTo>
                  <a:pt x="216" y="246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6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6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0"/>
                  <a:pt x="186" y="210"/>
                </a:cubicBezTo>
                <a:cubicBezTo>
                  <a:pt x="184" y="209"/>
                  <a:pt x="181" y="207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1" y="200"/>
                </a:cubicBezTo>
                <a:cubicBezTo>
                  <a:pt x="112" y="200"/>
                  <a:pt x="81" y="231"/>
                  <a:pt x="81" y="270"/>
                </a:cubicBezTo>
                <a:cubicBezTo>
                  <a:pt x="81" y="309"/>
                  <a:pt x="112" y="340"/>
                  <a:pt x="151" y="34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5" name="Freeform 16"/>
          <p:cNvSpPr>
            <a:spLocks noEditPoints="1"/>
          </p:cNvSpPr>
          <p:nvPr/>
        </p:nvSpPr>
        <p:spPr bwMode="auto">
          <a:xfrm>
            <a:off x="9823913" y="3227548"/>
            <a:ext cx="640056" cy="510424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1" name="文本框 19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2741295" y="290830"/>
            <a:ext cx="542671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IN" sz="48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Description</a:t>
            </a:r>
            <a:endParaRPr lang="zh-CN" altLang="en-US" sz="48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0" scaled="0"/>
              </a:gradFill>
              <a:latin typeface="Calibri" panose="020F0502020204030204" pitchFamily="34" charset="0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sp>
        <p:nvSpPr>
          <p:cNvPr id="43" name="文本框 19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8457052" y="4686768"/>
            <a:ext cx="36703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  </a:t>
            </a:r>
          </a:p>
        </p:txBody>
      </p:sp>
      <p:sp>
        <p:nvSpPr>
          <p:cNvPr id="7" name="文本框 12"/>
          <p:cNvSpPr txBox="1"/>
          <p:nvPr/>
        </p:nvSpPr>
        <p:spPr>
          <a:xfrm>
            <a:off x="655983" y="1782276"/>
            <a:ext cx="10671092" cy="391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bank management system is an application for maintaining a customer’s account in a bank. </a:t>
            </a:r>
          </a:p>
          <a:p>
            <a:pPr>
              <a:lnSpc>
                <a:spcPct val="150000"/>
              </a:lnSpc>
            </a:pPr>
            <a:endParaRPr lang="en-US" sz="2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used to keep the records of clients, employees, and others in the bank.</a:t>
            </a:r>
          </a:p>
          <a:p>
            <a:pPr>
              <a:lnSpc>
                <a:spcPct val="150000"/>
              </a:lnSpc>
            </a:pPr>
            <a:endParaRPr lang="en-US" sz="240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The system allows customers to create accounts, deposit/withdraw money from their accounts, and examine reports for all of their accounts.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375554" y="1114792"/>
            <a:ext cx="8017326" cy="243919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48"/>
          <p:cNvSpPr>
            <a:spLocks noEditPoints="1"/>
          </p:cNvSpPr>
          <p:nvPr/>
        </p:nvSpPr>
        <p:spPr bwMode="auto">
          <a:xfrm>
            <a:off x="1538827" y="3107497"/>
            <a:ext cx="564680" cy="540511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4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6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50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1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1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1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6"/>
                  <a:pt x="421" y="229"/>
                  <a:pt x="420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6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6"/>
                  <a:pt x="411" y="249"/>
                </a:cubicBezTo>
                <a:cubicBezTo>
                  <a:pt x="411" y="249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4"/>
                  <a:pt x="412" y="295"/>
                </a:cubicBezTo>
                <a:cubicBezTo>
                  <a:pt x="414" y="298"/>
                  <a:pt x="415" y="301"/>
                  <a:pt x="417" y="304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1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6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0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50" y="232"/>
                  <a:pt x="250" y="270"/>
                </a:cubicBezTo>
                <a:cubicBezTo>
                  <a:pt x="250" y="278"/>
                  <a:pt x="249" y="285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2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7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2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0"/>
                  <a:pt x="353" y="391"/>
                  <a:pt x="353" y="391"/>
                </a:cubicBezTo>
                <a:cubicBezTo>
                  <a:pt x="337" y="409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1" y="340"/>
                </a:moveTo>
                <a:lnTo>
                  <a:pt x="151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4"/>
                </a:cubicBezTo>
                <a:cubicBezTo>
                  <a:pt x="213" y="301"/>
                  <a:pt x="214" y="298"/>
                  <a:pt x="216" y="295"/>
                </a:cubicBezTo>
                <a:cubicBezTo>
                  <a:pt x="216" y="294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2"/>
                  <a:pt x="219" y="282"/>
                  <a:pt x="219" y="281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2"/>
                  <a:pt x="217" y="250"/>
                </a:cubicBezTo>
                <a:cubicBezTo>
                  <a:pt x="217" y="249"/>
                  <a:pt x="217" y="249"/>
                  <a:pt x="217" y="249"/>
                </a:cubicBezTo>
                <a:cubicBezTo>
                  <a:pt x="216" y="246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6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6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0"/>
                  <a:pt x="186" y="210"/>
                </a:cubicBezTo>
                <a:cubicBezTo>
                  <a:pt x="184" y="209"/>
                  <a:pt x="181" y="207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1" y="200"/>
                </a:cubicBezTo>
                <a:cubicBezTo>
                  <a:pt x="112" y="200"/>
                  <a:pt x="81" y="231"/>
                  <a:pt x="81" y="270"/>
                </a:cubicBezTo>
                <a:cubicBezTo>
                  <a:pt x="81" y="309"/>
                  <a:pt x="112" y="340"/>
                  <a:pt x="151" y="340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5" name="Freeform 16"/>
          <p:cNvSpPr>
            <a:spLocks noEditPoints="1"/>
          </p:cNvSpPr>
          <p:nvPr/>
        </p:nvSpPr>
        <p:spPr bwMode="auto">
          <a:xfrm>
            <a:off x="9823913" y="3227548"/>
            <a:ext cx="640056" cy="510424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1" name="文本框 19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3081844" y="254088"/>
            <a:ext cx="7821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 b="1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1320000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</a:defRPr>
            </a:lvl1pPr>
          </a:lstStyle>
          <a:p>
            <a:r>
              <a:rPr lang="en-IN" sz="4400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cs typeface="Kartika" panose="02020503030404060203" pitchFamily="18" charset="0"/>
              </a:rPr>
              <a:t>Flow Chart</a:t>
            </a:r>
            <a:endParaRPr lang="zh-CN" altLang="en-US" sz="4400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0" scaled="0"/>
              </a:gradFill>
              <a:cs typeface="Kartika" panose="02020503030404060203" pitchFamily="18" charset="0"/>
              <a:sym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EF246-BE58-4CC5-B626-5CA982E645C8}"/>
              </a:ext>
            </a:extLst>
          </p:cNvPr>
          <p:cNvSpPr txBox="1"/>
          <p:nvPr/>
        </p:nvSpPr>
        <p:spPr>
          <a:xfrm>
            <a:off x="224882" y="1457788"/>
            <a:ext cx="1118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44444"/>
                </a:solidFill>
                <a:latin typeface="Georgia" panose="02040502050405020303" pitchFamily="18" charset="0"/>
              </a:rPr>
              <a:t>H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ow bank management system works, Let’s see how the flow of application which is explained through the below flow chart.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EDF56F-F67D-4D8C-9B05-D850586F5F89}"/>
                  </a:ext>
                </a:extLst>
              </p14:cNvPr>
              <p14:cNvContentPartPr/>
              <p14:nvPr/>
            </p14:nvContentPartPr>
            <p14:xfrm>
              <a:off x="2176607" y="255416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EDF56F-F67D-4D8C-9B05-D850586F5F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2967" y="244616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BC4BC5-7807-4771-A0DF-863F83A6BC42}"/>
                  </a:ext>
                </a:extLst>
              </p14:cNvPr>
              <p14:cNvContentPartPr/>
              <p14:nvPr/>
            </p14:nvContentPartPr>
            <p14:xfrm>
              <a:off x="2086967" y="242492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BC4BC5-7807-4771-A0DF-863F83A6BC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5327" y="2281289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CDFE25A-5AE3-482F-9373-F28350A3294A}"/>
                  </a:ext>
                </a:extLst>
              </p14:cNvPr>
              <p14:cNvContentPartPr/>
              <p14:nvPr/>
            </p14:nvContentPartPr>
            <p14:xfrm>
              <a:off x="2086967" y="2424929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CDFE25A-5AE3-482F-9373-F28350A329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5327" y="2281289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4C869D-A7A2-4D78-BA63-1C386D0824CE}"/>
                  </a:ext>
                </a:extLst>
              </p14:cNvPr>
              <p14:cNvContentPartPr/>
              <p14:nvPr/>
            </p14:nvContentPartPr>
            <p14:xfrm>
              <a:off x="675407" y="279248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4C869D-A7A2-4D78-BA63-1C386D0824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767" y="2648489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39A95C-EE2B-453A-A11E-8AD3F695F756}"/>
                  </a:ext>
                </a:extLst>
              </p14:cNvPr>
              <p14:cNvContentPartPr/>
              <p14:nvPr/>
            </p14:nvContentPartPr>
            <p14:xfrm>
              <a:off x="1202447" y="2872409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39A95C-EE2B-453A-A11E-8AD3F695F7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0447" y="2728769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8514CCD-6CCE-4A1C-A984-E277A8FD95C7}"/>
                  </a:ext>
                </a:extLst>
              </p14:cNvPr>
              <p14:cNvContentPartPr/>
              <p14:nvPr/>
            </p14:nvContentPartPr>
            <p14:xfrm>
              <a:off x="2256167" y="2763329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8514CCD-6CCE-4A1C-A984-E277A8FD95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4167" y="2619329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F553F5-26F9-4183-A6AD-4B5DF54F5A21}"/>
                  </a:ext>
                </a:extLst>
              </p14:cNvPr>
              <p14:cNvContentPartPr/>
              <p14:nvPr/>
            </p14:nvContentPartPr>
            <p14:xfrm>
              <a:off x="1985087" y="2763329"/>
              <a:ext cx="2714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F553F5-26F9-4183-A6AD-4B5DF54F5A2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13447" y="2619329"/>
                <a:ext cx="4150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948E602-D26D-4768-B6B9-9F12229FD415}"/>
                  </a:ext>
                </a:extLst>
              </p14:cNvPr>
              <p14:cNvContentPartPr/>
              <p14:nvPr/>
            </p14:nvContentPartPr>
            <p14:xfrm>
              <a:off x="1282007" y="298184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948E602-D26D-4768-B6B9-9F12229FD4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0007" y="2837849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B16AB13-5A3B-4E14-954D-7BFCBFCF7D7B}"/>
                  </a:ext>
                </a:extLst>
              </p14:cNvPr>
              <p14:cNvContentPartPr/>
              <p14:nvPr/>
            </p14:nvContentPartPr>
            <p14:xfrm>
              <a:off x="1282007" y="298184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B16AB13-5A3B-4E14-954D-7BFCBFCF7D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0007" y="2837849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B98B71-F9F0-4C03-B5FB-A8D95900B3B9}"/>
                  </a:ext>
                </a:extLst>
              </p14:cNvPr>
              <p14:cNvContentPartPr/>
              <p14:nvPr/>
            </p14:nvContentPartPr>
            <p14:xfrm>
              <a:off x="2116847" y="2683049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B98B71-F9F0-4C03-B5FB-A8D95900B3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08207" y="26744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7955F8-DCAC-4379-BB50-667798B38DBD}"/>
                  </a:ext>
                </a:extLst>
              </p14:cNvPr>
              <p14:cNvContentPartPr/>
              <p14:nvPr/>
            </p14:nvContentPartPr>
            <p14:xfrm>
              <a:off x="2206487" y="2285969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7955F8-DCAC-4379-BB50-667798B38D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4847" y="2141969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F279F9-F327-463B-A813-6D94CF162E95}"/>
                  </a:ext>
                </a:extLst>
              </p14:cNvPr>
              <p14:cNvContentPartPr/>
              <p14:nvPr/>
            </p14:nvContentPartPr>
            <p14:xfrm>
              <a:off x="2206487" y="2285969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F279F9-F327-463B-A813-6D94CF162E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4847" y="2141969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F37F7D0-229F-4B8D-B4D5-1CC545B8900C}"/>
                  </a:ext>
                </a:extLst>
              </p14:cNvPr>
              <p14:cNvContentPartPr/>
              <p14:nvPr/>
            </p14:nvContentPartPr>
            <p14:xfrm>
              <a:off x="1748927" y="2365529"/>
              <a:ext cx="393120" cy="239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F37F7D0-229F-4B8D-B4D5-1CC545B890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77287" y="2221529"/>
                <a:ext cx="536760" cy="52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126478C-9941-4184-9A9A-64CA3A457643}"/>
              </a:ext>
            </a:extLst>
          </p:cNvPr>
          <p:cNvGrpSpPr/>
          <p:nvPr/>
        </p:nvGrpSpPr>
        <p:grpSpPr>
          <a:xfrm>
            <a:off x="1802927" y="2271929"/>
            <a:ext cx="994320" cy="724680"/>
            <a:chOff x="1802927" y="2271929"/>
            <a:chExt cx="994320" cy="72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41ED38-70CE-494D-A6B4-51EF18F80FF9}"/>
                    </a:ext>
                  </a:extLst>
                </p14:cNvPr>
                <p14:cNvContentPartPr/>
                <p14:nvPr/>
              </p14:nvContentPartPr>
              <p14:xfrm>
                <a:off x="2347607" y="2544089"/>
                <a:ext cx="38160" cy="3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F41ED38-70CE-494D-A6B4-51EF18F80F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84607" y="2481089"/>
                  <a:ext cx="163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35D151-0734-4F69-A740-B657138B2AFC}"/>
                    </a:ext>
                  </a:extLst>
                </p14:cNvPr>
                <p14:cNvContentPartPr/>
                <p14:nvPr/>
              </p14:nvContentPartPr>
              <p14:xfrm>
                <a:off x="2345087" y="2554169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35D151-0734-4F69-A740-B657138B2AF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82447" y="249116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4CD092-AA3D-4A6B-9EE3-E18F3E6D3719}"/>
                    </a:ext>
                  </a:extLst>
                </p14:cNvPr>
                <p14:cNvContentPartPr/>
                <p14:nvPr/>
              </p14:nvContentPartPr>
              <p14:xfrm>
                <a:off x="2116487" y="2554169"/>
                <a:ext cx="228960" cy="20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4CD092-AA3D-4A6B-9EE3-E18F3E6D371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53847" y="2491169"/>
                  <a:ext cx="354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E37359E-607C-47D7-BAA3-CF84AD0C92F1}"/>
                    </a:ext>
                  </a:extLst>
                </p14:cNvPr>
                <p14:cNvContentPartPr/>
                <p14:nvPr/>
              </p14:nvContentPartPr>
              <p14:xfrm>
                <a:off x="1802927" y="2271929"/>
                <a:ext cx="994320" cy="724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E37359E-607C-47D7-BAA3-CF84AD0C92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40287" y="2208929"/>
                  <a:ext cx="1119960" cy="850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17A49A3-0FB9-46C5-B87E-CC7FC036D34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7" y="2315833"/>
            <a:ext cx="7379906" cy="44505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47857" y="243257"/>
            <a:ext cx="7930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zh-CN" sz="44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  <a:sym typeface="+mn-ea"/>
              </a:rPr>
              <a:t>ER Diagram</a:t>
            </a:r>
            <a:endParaRPr lang="zh-CN" altLang="en-US" sz="44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0" scaled="0"/>
              </a:gradFill>
              <a:latin typeface="Calibri" panose="020F0502020204030204" pitchFamily="34" charset="0"/>
              <a:ea typeface="张海山锐线体2.0" panose="02000000000000000000" pitchFamily="2" charset="-122"/>
              <a:cs typeface="Kartika" panose="02020503030404060203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5554" y="1114792"/>
            <a:ext cx="8017326" cy="243919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48"/>
          <p:cNvSpPr>
            <a:spLocks noEditPoints="1"/>
          </p:cNvSpPr>
          <p:nvPr/>
        </p:nvSpPr>
        <p:spPr bwMode="auto">
          <a:xfrm>
            <a:off x="4857248" y="2561811"/>
            <a:ext cx="439296" cy="420494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4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6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50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1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1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1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6"/>
                  <a:pt x="421" y="229"/>
                  <a:pt x="420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6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6"/>
                  <a:pt x="411" y="249"/>
                </a:cubicBezTo>
                <a:cubicBezTo>
                  <a:pt x="411" y="249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4"/>
                  <a:pt x="412" y="295"/>
                </a:cubicBezTo>
                <a:cubicBezTo>
                  <a:pt x="414" y="298"/>
                  <a:pt x="415" y="301"/>
                  <a:pt x="417" y="304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1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6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0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50" y="232"/>
                  <a:pt x="250" y="270"/>
                </a:cubicBezTo>
                <a:cubicBezTo>
                  <a:pt x="250" y="278"/>
                  <a:pt x="249" y="285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2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7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2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0"/>
                  <a:pt x="353" y="391"/>
                  <a:pt x="353" y="391"/>
                </a:cubicBezTo>
                <a:cubicBezTo>
                  <a:pt x="337" y="409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1" y="340"/>
                </a:moveTo>
                <a:lnTo>
                  <a:pt x="151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4"/>
                </a:cubicBezTo>
                <a:cubicBezTo>
                  <a:pt x="213" y="301"/>
                  <a:pt x="214" y="298"/>
                  <a:pt x="216" y="295"/>
                </a:cubicBezTo>
                <a:cubicBezTo>
                  <a:pt x="216" y="294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2"/>
                  <a:pt x="219" y="282"/>
                  <a:pt x="219" y="281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2"/>
                  <a:pt x="217" y="250"/>
                </a:cubicBezTo>
                <a:cubicBezTo>
                  <a:pt x="217" y="249"/>
                  <a:pt x="217" y="249"/>
                  <a:pt x="217" y="249"/>
                </a:cubicBezTo>
                <a:cubicBezTo>
                  <a:pt x="216" y="246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6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6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0"/>
                  <a:pt x="186" y="210"/>
                </a:cubicBezTo>
                <a:cubicBezTo>
                  <a:pt x="184" y="209"/>
                  <a:pt x="181" y="207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1" y="200"/>
                </a:cubicBezTo>
                <a:cubicBezTo>
                  <a:pt x="112" y="200"/>
                  <a:pt x="81" y="231"/>
                  <a:pt x="81" y="270"/>
                </a:cubicBezTo>
                <a:cubicBezTo>
                  <a:pt x="81" y="309"/>
                  <a:pt x="112" y="340"/>
                  <a:pt x="151" y="340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9" name="Freeform 31"/>
          <p:cNvSpPr>
            <a:spLocks noEditPoints="1"/>
          </p:cNvSpPr>
          <p:nvPr/>
        </p:nvSpPr>
        <p:spPr bwMode="auto">
          <a:xfrm>
            <a:off x="6998263" y="2642945"/>
            <a:ext cx="338446" cy="425621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7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2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1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7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6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7"/>
                </a:lnTo>
                <a:lnTo>
                  <a:pt x="383" y="27"/>
                </a:lnTo>
                <a:cubicBezTo>
                  <a:pt x="389" y="27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4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2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2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1"/>
                </a:moveTo>
                <a:lnTo>
                  <a:pt x="156" y="321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1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4892710" y="4693323"/>
            <a:ext cx="368372" cy="387024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" name="Freeform 16"/>
          <p:cNvSpPr>
            <a:spLocks noEditPoints="1"/>
          </p:cNvSpPr>
          <p:nvPr/>
        </p:nvSpPr>
        <p:spPr bwMode="auto">
          <a:xfrm>
            <a:off x="6918518" y="4728248"/>
            <a:ext cx="497935" cy="397087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68047" y="3259677"/>
            <a:ext cx="23988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Title text addition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77458" y="5385213"/>
            <a:ext cx="23988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Title text addition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68047" y="5352081"/>
            <a:ext cx="23988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Title text addition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DD6F2F-6C0A-4768-9650-1A1FA8A37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61" y="1699591"/>
            <a:ext cx="9728971" cy="4676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 flipV="1">
            <a:off x="-1359871" y="0"/>
            <a:ext cx="3825489" cy="1163779"/>
          </a:xfrm>
          <a:prstGeom prst="parallelogram">
            <a:avLst>
              <a:gd name="adj" fmla="val 80941"/>
            </a:avLst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98607" y="239856"/>
            <a:ext cx="7774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gradFill>
                  <a:gsLst>
                    <a:gs pos="0">
                      <a:srgbClr val="1181E7"/>
                    </a:gs>
                    <a:gs pos="100000">
                      <a:srgbClr val="2B398F"/>
                    </a:gs>
                  </a:gsLst>
                  <a:lin ang="0" scaled="0"/>
                </a:gra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CONCLUSIONS:</a:t>
            </a:r>
            <a:endParaRPr lang="zh-CN" altLang="en-US" sz="4400" b="1" dirty="0">
              <a:gradFill>
                <a:gsLst>
                  <a:gs pos="0">
                    <a:srgbClr val="1181E7"/>
                  </a:gs>
                  <a:gs pos="100000">
                    <a:srgbClr val="2B398F"/>
                  </a:gs>
                </a:gsLst>
                <a:lin ang="0" scaled="0"/>
              </a:gradFill>
              <a:latin typeface="Calibri" panose="020F0502020204030204" pitchFamily="34" charset="0"/>
              <a:ea typeface="张海山锐线体2.0" panose="02000000000000000000" pitchFamily="2" charset="-122"/>
              <a:cs typeface="Kartika" panose="02020503030404060203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75554" y="1114792"/>
            <a:ext cx="8017326" cy="243919"/>
          </a:xfrm>
          <a:prstGeom prst="rect">
            <a:avLst/>
          </a:prstGeom>
          <a:gradFill>
            <a:gsLst>
              <a:gs pos="0">
                <a:srgbClr val="1181E7"/>
              </a:gs>
              <a:gs pos="100000">
                <a:srgbClr val="2B398F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48"/>
          <p:cNvSpPr>
            <a:spLocks noEditPoints="1"/>
          </p:cNvSpPr>
          <p:nvPr/>
        </p:nvSpPr>
        <p:spPr bwMode="auto">
          <a:xfrm>
            <a:off x="4857248" y="2561811"/>
            <a:ext cx="439296" cy="420494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4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6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50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1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1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1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6"/>
                  <a:pt x="421" y="229"/>
                  <a:pt x="420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6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6"/>
                  <a:pt x="411" y="249"/>
                </a:cubicBezTo>
                <a:cubicBezTo>
                  <a:pt x="411" y="249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4"/>
                  <a:pt x="412" y="295"/>
                </a:cubicBezTo>
                <a:cubicBezTo>
                  <a:pt x="414" y="298"/>
                  <a:pt x="415" y="301"/>
                  <a:pt x="417" y="304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1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6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0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50" y="232"/>
                  <a:pt x="250" y="270"/>
                </a:cubicBezTo>
                <a:cubicBezTo>
                  <a:pt x="250" y="278"/>
                  <a:pt x="249" y="285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2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7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2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0"/>
                  <a:pt x="353" y="391"/>
                  <a:pt x="353" y="391"/>
                </a:cubicBezTo>
                <a:cubicBezTo>
                  <a:pt x="337" y="409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1" y="340"/>
                </a:moveTo>
                <a:lnTo>
                  <a:pt x="151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4"/>
                </a:cubicBezTo>
                <a:cubicBezTo>
                  <a:pt x="213" y="301"/>
                  <a:pt x="214" y="298"/>
                  <a:pt x="216" y="295"/>
                </a:cubicBezTo>
                <a:cubicBezTo>
                  <a:pt x="216" y="294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2"/>
                  <a:pt x="219" y="282"/>
                  <a:pt x="219" y="281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2"/>
                  <a:pt x="217" y="250"/>
                </a:cubicBezTo>
                <a:cubicBezTo>
                  <a:pt x="217" y="249"/>
                  <a:pt x="217" y="249"/>
                  <a:pt x="217" y="249"/>
                </a:cubicBezTo>
                <a:cubicBezTo>
                  <a:pt x="216" y="246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6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6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0"/>
                  <a:pt x="186" y="210"/>
                </a:cubicBezTo>
                <a:cubicBezTo>
                  <a:pt x="184" y="209"/>
                  <a:pt x="181" y="207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1" y="200"/>
                </a:cubicBezTo>
                <a:cubicBezTo>
                  <a:pt x="112" y="200"/>
                  <a:pt x="81" y="231"/>
                  <a:pt x="81" y="270"/>
                </a:cubicBezTo>
                <a:cubicBezTo>
                  <a:pt x="81" y="309"/>
                  <a:pt x="112" y="340"/>
                  <a:pt x="151" y="340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9" name="Freeform 31"/>
          <p:cNvSpPr>
            <a:spLocks noEditPoints="1"/>
          </p:cNvSpPr>
          <p:nvPr/>
        </p:nvSpPr>
        <p:spPr bwMode="auto">
          <a:xfrm>
            <a:off x="6998263" y="2642945"/>
            <a:ext cx="338446" cy="425621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7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2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1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7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6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7"/>
                </a:lnTo>
                <a:lnTo>
                  <a:pt x="383" y="27"/>
                </a:lnTo>
                <a:cubicBezTo>
                  <a:pt x="389" y="27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4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2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2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1"/>
                </a:moveTo>
                <a:lnTo>
                  <a:pt x="156" y="321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1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4892710" y="4693323"/>
            <a:ext cx="368372" cy="387024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3" name="Freeform 16"/>
          <p:cNvSpPr>
            <a:spLocks noEditPoints="1"/>
          </p:cNvSpPr>
          <p:nvPr/>
        </p:nvSpPr>
        <p:spPr bwMode="auto">
          <a:xfrm>
            <a:off x="6918518" y="4728248"/>
            <a:ext cx="497935" cy="397087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rgbClr val="FDFDFD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68047" y="3259677"/>
            <a:ext cx="23988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Title text addition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77458" y="5385213"/>
            <a:ext cx="23988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Title text addition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68047" y="5352081"/>
            <a:ext cx="2398875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Title text addition</a:t>
            </a:r>
            <a:endParaRPr lang="zh-CN" altLang="en-US" sz="14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41016C-77F0-42BB-A77B-D0B5187A0D0F}"/>
              </a:ext>
            </a:extLst>
          </p:cNvPr>
          <p:cNvSpPr txBox="1"/>
          <p:nvPr/>
        </p:nvSpPr>
        <p:spPr>
          <a:xfrm>
            <a:off x="632501" y="1561769"/>
            <a:ext cx="10671092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Bank management system is a virtualization of transactions in banking system.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 The banking system are used manual working but when we used online banking system it is totally virtualization process which avoid manual process and converts it in automatic process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 If user can make a transaction in bank management system it is available in any were.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Bank management system is saving the time with accuracy than bank manual system.</a:t>
            </a:r>
            <a:endParaRPr lang="en-IN" sz="24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37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87"/>
          <a:stretch>
            <a:fillRect/>
          </a:stretch>
        </p:blipFill>
        <p:spPr>
          <a:xfrm>
            <a:off x="3614028" y="-1"/>
            <a:ext cx="859673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0" t="46564"/>
          <a:stretch>
            <a:fillRect/>
          </a:stretch>
        </p:blipFill>
        <p:spPr>
          <a:xfrm>
            <a:off x="8349901" y="3193367"/>
            <a:ext cx="3842099" cy="3664632"/>
          </a:xfrm>
          <a:custGeom>
            <a:avLst/>
            <a:gdLst>
              <a:gd name="connsiteX0" fmla="*/ 3842099 w 3842099"/>
              <a:gd name="connsiteY0" fmla="*/ 0 h 3664632"/>
              <a:gd name="connsiteX1" fmla="*/ 3842099 w 3842099"/>
              <a:gd name="connsiteY1" fmla="*/ 3664632 h 3664632"/>
              <a:gd name="connsiteX2" fmla="*/ 0 w 3842099"/>
              <a:gd name="connsiteY2" fmla="*/ 3664632 h 366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2099" h="3664632">
                <a:moveTo>
                  <a:pt x="3842099" y="0"/>
                </a:moveTo>
                <a:lnTo>
                  <a:pt x="3842099" y="3664632"/>
                </a:lnTo>
                <a:lnTo>
                  <a:pt x="0" y="3664632"/>
                </a:lnTo>
                <a:close/>
              </a:path>
            </a:pathLst>
          </a:cu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552389" cy="6857999"/>
          </a:xfrm>
          <a:custGeom>
            <a:avLst/>
            <a:gdLst>
              <a:gd name="connsiteX0" fmla="*/ 0 w 10552389"/>
              <a:gd name="connsiteY0" fmla="*/ 0 h 6857999"/>
              <a:gd name="connsiteX1" fmla="*/ 10552389 w 10552389"/>
              <a:gd name="connsiteY1" fmla="*/ 0 h 6857999"/>
              <a:gd name="connsiteX2" fmla="*/ 10552389 w 10552389"/>
              <a:gd name="connsiteY2" fmla="*/ 36650 h 6857999"/>
              <a:gd name="connsiteX3" fmla="*/ 4298459 w 10552389"/>
              <a:gd name="connsiteY3" fmla="*/ 6857999 h 6857999"/>
              <a:gd name="connsiteX4" fmla="*/ 0 w 10552389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52389" h="6857999">
                <a:moveTo>
                  <a:pt x="0" y="0"/>
                </a:moveTo>
                <a:lnTo>
                  <a:pt x="10552389" y="0"/>
                </a:lnTo>
                <a:lnTo>
                  <a:pt x="10552389" y="36650"/>
                </a:lnTo>
                <a:lnTo>
                  <a:pt x="429845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8" name="文本框 17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500380" y="1812925"/>
            <a:ext cx="4182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FFFFF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THANK  YOU     </a:t>
            </a:r>
            <a:endParaRPr lang="zh-CN" altLang="en-US" sz="5400" b="1" dirty="0">
              <a:solidFill>
                <a:srgbClr val="FFFFFF"/>
              </a:solidFill>
              <a:latin typeface="Calibri" panose="020F0502020204030204" pitchFamily="34" charset="0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322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Arial</vt:lpstr>
      <vt:lpstr>Arial</vt:lpstr>
      <vt:lpstr>Calibri</vt:lpstr>
      <vt:lpstr>Georgia</vt:lpstr>
      <vt:lpstr>Impact</vt:lpstr>
      <vt:lpstr>LiHei Pro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Rushi Shinde</cp:lastModifiedBy>
  <cp:revision>63</cp:revision>
  <dcterms:created xsi:type="dcterms:W3CDTF">2019-09-26T14:52:00Z</dcterms:created>
  <dcterms:modified xsi:type="dcterms:W3CDTF">2022-03-31T07:14:20Z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2FE0523EBC8942B69CD71DAC6E302CDD</vt:lpwstr>
  </property>
  <property fmtid="{D5CDD505-2E9C-101B-9397-08002B2CF9AE}" pid="3" name="KSOProductBuildVer">
    <vt:lpwstr>1033-11.2.0.10463</vt:lpwstr>
  </property>
</Properties>
</file>