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</p:sldIdLst>
  <p:sldSz cx="14630400" cy="8229600"/>
  <p:notesSz cx="8229600" cy="14630400"/>
  <p:embeddedFontLst>
    <p:embeddedFont>
      <p:font typeface="Roboto Condensed Black" panose="02000000000000000000" charset="0"/>
      <p:bold r:id="rId14"/>
    </p:embeddedFont>
    <p:embeddedFont>
      <p:font typeface="Roboto Condensed" panose="02000000000000000000" pitchFamily="34" charset="0"/>
      <p:regular r:id="rId15"/>
      <p:bold r:id="rId16"/>
      <p:italic r:id="rId17"/>
      <p:boldItalic r:id="rId18"/>
    </p:embeddedFont>
    <p:embeddedFont>
      <p:font typeface="Roboto Condensed" panose="02000000000000000000" pitchFamily="34" charset="-122"/>
      <p:regular r:id="rId19"/>
    </p:embeddedFont>
    <p:embeddedFont>
      <p:font typeface="Roboto Condensed" panose="02000000000000000000" pitchFamily="34" charset="-120"/>
      <p:regular r:id="rId20"/>
    </p:embeddedFont>
    <p:embeddedFont>
      <p:font typeface="Consolas" panose="020B0609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34" charset="-122"/>
      <p:regular r:id="rId25"/>
    </p:embeddedFont>
    <p:embeddedFont>
      <p:font typeface="Consolas" panose="020B0609020204030204" pitchFamily="34" charset="-120"/>
      <p:regular r:id="rId26"/>
    </p:embeddedFont>
    <p:embeddedFont>
      <p:font typeface="Calibri" panose="020F0502020204030204" charset="0"/>
      <p:regular r:id="rId27"/>
      <p:bold r:id="rId28"/>
      <p:italic r:id="rId29"/>
      <p:boldItalic r:id="rId3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font" Target="fonts/font17.fntdata"/><Relationship Id="rId3" Type="http://schemas.openxmlformats.org/officeDocument/2006/relationships/slide" Target="slides/slide1.xml"/><Relationship Id="rId29" Type="http://schemas.openxmlformats.org/officeDocument/2006/relationships/font" Target="fonts/font16.fntdata"/><Relationship Id="rId28" Type="http://schemas.openxmlformats.org/officeDocument/2006/relationships/font" Target="fonts/font15.fntdata"/><Relationship Id="rId27" Type="http://schemas.openxmlformats.org/officeDocument/2006/relationships/font" Target="fonts/font14.fntdata"/><Relationship Id="rId26" Type="http://schemas.openxmlformats.org/officeDocument/2006/relationships/font" Target="fonts/font13.fntdata"/><Relationship Id="rId25" Type="http://schemas.openxmlformats.org/officeDocument/2006/relationships/font" Target="fonts/font12.fntdata"/><Relationship Id="rId24" Type="http://schemas.openxmlformats.org/officeDocument/2006/relationships/font" Target="fonts/font11.fntdata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Smart Meet: Seamless Video Conferencing</a:t>
            </a:r>
            <a:endParaRPr lang="en-US" sz="4450" b="1" dirty="0">
              <a:solidFill>
                <a:srgbClr val="0C0D0F"/>
              </a:solidFill>
              <a:latin typeface="Roboto Condensed Black" panose="02000000000000000000" charset="0"/>
              <a:ea typeface="Hubot Sans Bold" pitchFamily="34" charset="-122"/>
              <a:cs typeface="Roboto Condensed Black" panose="02000000000000000000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Smart Meet is a next-generation, browser-based video calling platform designed for secure and efficient team collaboration. Powered by WebRTC, it facilitates real-time communication, addressing the evolving demands of the global video conferencing market, which reached $9.4 billion in 2023.</a:t>
            </a:r>
            <a:endParaRPr lang="en-US" sz="1750" dirty="0"/>
          </a:p>
        </p:txBody>
      </p:sp>
      <p:pic>
        <p:nvPicPr>
          <p:cNvPr id="5" name="Picture 4" descr="image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50350" y="1442720"/>
            <a:ext cx="5309870" cy="53447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095" y="3823970"/>
            <a:ext cx="1933575" cy="581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1050" y="1882140"/>
            <a:ext cx="5683250" cy="7086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IN" alt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I</a:t>
            </a: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ntroduction</a:t>
            </a:r>
            <a:endParaRPr lang="en-US" sz="4450" dirty="0">
              <a:latin typeface="Roboto Condensed Black" panose="02000000000000000000" charset="0"/>
              <a:cs typeface="Roboto Condensed Black" panose="02000000000000000000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044547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178617"/>
            <a:ext cx="311931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669036"/>
            <a:ext cx="389393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is a browser-based real-time video meeting app.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It allows users to connect using video, audio, screen sharing, and chat.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3044547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1786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669036"/>
            <a:ext cx="389393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The goal is to create a simple, lightweight platform for virtual communication.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Ideal for online meetings, remote learning, and quick team discussions.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3044547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178617"/>
            <a:ext cx="331779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technologies Used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669036"/>
            <a:ext cx="389393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Built with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ReactJS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(UI),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WebRTC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(media stream), and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Socket.IO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(signaling).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Material UI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is used for responsive and modern interface design.</a:t>
            </a:r>
            <a:endParaRPr lang="en-US" sz="175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953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Features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2103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4" name="Shape 2"/>
          <p:cNvSpPr/>
          <p:nvPr/>
        </p:nvSpPr>
        <p:spPr>
          <a:xfrm>
            <a:off x="793790" y="2511623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5" name="Shape 3"/>
          <p:cNvSpPr/>
          <p:nvPr/>
        </p:nvSpPr>
        <p:spPr>
          <a:xfrm>
            <a:off x="3657540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6" name="Text 4"/>
          <p:cNvSpPr/>
          <p:nvPr/>
        </p:nvSpPr>
        <p:spPr>
          <a:xfrm>
            <a:off x="3861614" y="2372082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1051084" y="310907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Real-time Chat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3599497"/>
            <a:ext cx="589335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Exchange instant messages seamlessly alongside your live video stream, keeping discussions organized.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548" y="2542103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10" name="Shape 8"/>
          <p:cNvSpPr/>
          <p:nvPr/>
        </p:nvSpPr>
        <p:spPr>
          <a:xfrm>
            <a:off x="7428548" y="2511623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11" name="Shape 9"/>
          <p:cNvSpPr/>
          <p:nvPr/>
        </p:nvSpPr>
        <p:spPr>
          <a:xfrm>
            <a:off x="10292298" y="2201942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12" name="Text 10"/>
          <p:cNvSpPr/>
          <p:nvPr/>
        </p:nvSpPr>
        <p:spPr>
          <a:xfrm>
            <a:off x="10496371" y="2372082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7685842" y="3109079"/>
            <a:ext cx="433304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Dynamic Screen Sharing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85842" y="3599497"/>
            <a:ext cx="589347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Effortlessly share your entire desktop or specific applications for dynamic presentations and collaboration.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149572"/>
            <a:ext cx="6407944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16" name="Shape 14"/>
          <p:cNvSpPr/>
          <p:nvPr/>
        </p:nvSpPr>
        <p:spPr>
          <a:xfrm>
            <a:off x="793790" y="5119092"/>
            <a:ext cx="6407944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17" name="Shape 15"/>
          <p:cNvSpPr/>
          <p:nvPr/>
        </p:nvSpPr>
        <p:spPr>
          <a:xfrm>
            <a:off x="3657540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18" name="Text 16"/>
          <p:cNvSpPr/>
          <p:nvPr/>
        </p:nvSpPr>
        <p:spPr>
          <a:xfrm>
            <a:off x="3861614" y="4979551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1051084" y="5716548"/>
            <a:ext cx="294763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Meeting History</a:t>
            </a:r>
            <a:endParaRPr lang="en-US" sz="2200" dirty="0"/>
          </a:p>
        </p:txBody>
      </p:sp>
      <p:sp>
        <p:nvSpPr>
          <p:cNvPr id="20" name="Text 18"/>
          <p:cNvSpPr/>
          <p:nvPr/>
        </p:nvSpPr>
        <p:spPr>
          <a:xfrm>
            <a:off x="1051084" y="6206966"/>
            <a:ext cx="589335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Access a comprehensive history of past meetings, including details, links, and shared files, for easy reference.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428548" y="5149572"/>
            <a:ext cx="6408063" cy="2040493"/>
          </a:xfrm>
          <a:prstGeom prst="roundRect">
            <a:avLst>
              <a:gd name="adj" fmla="val 7170"/>
            </a:avLst>
          </a:prstGeom>
          <a:solidFill>
            <a:srgbClr val="E8E8E3"/>
          </a:solidFill>
        </p:spPr>
      </p:sp>
      <p:sp>
        <p:nvSpPr>
          <p:cNvPr id="22" name="Shape 20"/>
          <p:cNvSpPr/>
          <p:nvPr/>
        </p:nvSpPr>
        <p:spPr>
          <a:xfrm>
            <a:off x="7428548" y="5119092"/>
            <a:ext cx="6408063" cy="121920"/>
          </a:xfrm>
          <a:prstGeom prst="roundRect">
            <a:avLst>
              <a:gd name="adj" fmla="val 27907"/>
            </a:avLst>
          </a:prstGeom>
          <a:solidFill>
            <a:srgbClr val="C8CAC1"/>
          </a:solidFill>
        </p:spPr>
      </p:sp>
      <p:sp>
        <p:nvSpPr>
          <p:cNvPr id="23" name="Shape 21"/>
          <p:cNvSpPr/>
          <p:nvPr/>
        </p:nvSpPr>
        <p:spPr>
          <a:xfrm>
            <a:off x="10292298" y="480941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C8CAC1">
              <a:alpha val="50000"/>
            </a:srgbClr>
          </a:solidFill>
        </p:spPr>
      </p:sp>
      <p:sp>
        <p:nvSpPr>
          <p:cNvPr id="24" name="Text 22"/>
          <p:cNvSpPr/>
          <p:nvPr/>
        </p:nvSpPr>
        <p:spPr>
          <a:xfrm>
            <a:off x="10496371" y="4979551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4</a:t>
            </a:r>
            <a:endParaRPr lang="en-US" sz="2100" dirty="0"/>
          </a:p>
        </p:txBody>
      </p:sp>
      <p:sp>
        <p:nvSpPr>
          <p:cNvPr id="25" name="Text 23"/>
          <p:cNvSpPr/>
          <p:nvPr/>
        </p:nvSpPr>
        <p:spPr>
          <a:xfrm>
            <a:off x="7685842" y="5716548"/>
            <a:ext cx="568725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Toggle Camera, Mic, and End Call</a:t>
            </a:r>
            <a:endParaRPr lang="en-US" sz="2200" dirty="0"/>
          </a:p>
        </p:txBody>
      </p:sp>
      <p:sp>
        <p:nvSpPr>
          <p:cNvPr id="26" name="Text 24"/>
          <p:cNvSpPr/>
          <p:nvPr/>
        </p:nvSpPr>
        <p:spPr>
          <a:xfrm>
            <a:off x="7685842" y="6206966"/>
            <a:ext cx="589347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Users can easily mute/unmute their mic, turn camera on/off, or end the call with a single click.</a:t>
            </a:r>
            <a:endParaRPr lang="en-US" sz="175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69576"/>
            <a:ext cx="1093874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IN" alt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W</a:t>
            </a: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hy Web-rtc protocol is used ?</a:t>
            </a: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22590"/>
            <a:ext cx="6244709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Peer-to-Peer Media Streaming: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WebRTC enables direct video and audio streaming between users.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avoids server load and ensures smooth, real-time communication..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3495"/>
            <a:ext cx="6244709" cy="14592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RTCPeerConnection Setup:  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Each user creates a </a:t>
            </a:r>
            <a:r>
              <a:rPr lang="en-US" sz="1750" dirty="0">
                <a:solidFill>
                  <a:srgbClr val="55575A"/>
                </a:solidFill>
                <a:highlight>
                  <a:srgbClr val="DBDBD6"/>
                </a:highlight>
                <a:latin typeface="Consolas" panose="020B0609020204030204" pitchFamily="34" charset="0"/>
                <a:ea typeface="Consolas" panose="020B0609020204030204" pitchFamily="34" charset="-122"/>
                <a:cs typeface="Consolas" panose="020B0609020204030204" pitchFamily="34" charset="-120"/>
              </a:rPr>
              <a:t>RTCPeerConnection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for managing media and connection.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SDP offers, answers, and ICE candidates are shared via Socket.IO.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692021"/>
            <a:ext cx="6244709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SzPct val="100000"/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Dynamic Media Control :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WebRTC allows adding/removing media tracks like video, audio, and screen.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lets users toggle mic, camera, or share screen during the call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673668"/>
            <a:ext cx="6244709" cy="35125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0839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The Working</a:t>
            </a:r>
            <a:endParaRPr lang="en-US" sz="4450" dirty="0">
              <a:latin typeface="Roboto Condensed Black" panose="02000000000000000000" charset="0"/>
              <a:cs typeface="Roboto Condensed Black" panose="02000000000000000000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163247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project is a real-time video meeting app built using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React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,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WebRTC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, and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Socket.IO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It allows users to join a room, connect with others via peer-to-peer video/audio, and chat instantly.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44203"/>
            <a:ext cx="226814" cy="2834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Hubot Sans Light" pitchFamily="34" charset="0"/>
                <a:ea typeface="Hubot Sans Light" pitchFamily="34" charset="-122"/>
                <a:cs typeface="Hubot Sans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499247"/>
            <a:ext cx="4196358" cy="30480"/>
          </a:xfrm>
          <a:prstGeom prst="rect">
            <a:avLst/>
          </a:prstGeom>
          <a:solidFill>
            <a:srgbClr val="C8CAC1"/>
          </a:solidFill>
        </p:spPr>
      </p:sp>
      <p:sp>
        <p:nvSpPr>
          <p:cNvPr id="6" name="Text 4"/>
          <p:cNvSpPr/>
          <p:nvPr/>
        </p:nvSpPr>
        <p:spPr>
          <a:xfrm>
            <a:off x="793790" y="3673554"/>
            <a:ext cx="4196358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Media Access and Initialization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3790" y="4518303"/>
            <a:ext cx="4196358" cy="2177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The app first requests camera and microphone permissions from the user.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If granted, it shows the local video stream and checks for screen sharing availability.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This stream is prepared to be sent to peers via WebRTC.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216962" y="3144203"/>
            <a:ext cx="226814" cy="2834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Hubot Sans Light" pitchFamily="34" charset="0"/>
                <a:ea typeface="Hubot Sans Light" pitchFamily="34" charset="-122"/>
                <a:cs typeface="Hubot Sans Light" pitchFamily="34" charset="-120"/>
              </a:rPr>
              <a:t>02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499247"/>
            <a:ext cx="4196358" cy="30480"/>
          </a:xfrm>
          <a:prstGeom prst="rect">
            <a:avLst/>
          </a:prstGeom>
          <a:solidFill>
            <a:srgbClr val="C8CAC1"/>
          </a:solidFill>
        </p:spPr>
      </p:sp>
      <p:sp>
        <p:nvSpPr>
          <p:cNvPr id="10" name="Text 8"/>
          <p:cNvSpPr/>
          <p:nvPr/>
        </p:nvSpPr>
        <p:spPr>
          <a:xfrm>
            <a:off x="5216962" y="3673554"/>
            <a:ext cx="4196358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Socket.IO Signaling and Peer Connection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216962" y="4518303"/>
            <a:ext cx="4196358" cy="254031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When a user joins, a </a:t>
            </a:r>
            <a:r>
              <a:rPr lang="en-US" sz="1750" b="1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Socket.IO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 connection is created to handle signaling.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WebRTC uses this to exchange offers, answers, and ICE candidates for peer-to-peer setup.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Once connected, users stream their media directly without routing through the server.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640133" y="3144203"/>
            <a:ext cx="226814" cy="28348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Hubot Sans Light" pitchFamily="34" charset="0"/>
                <a:ea typeface="Hubot Sans Light" pitchFamily="34" charset="-122"/>
                <a:cs typeface="Hubot Sans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499247"/>
            <a:ext cx="4196358" cy="30480"/>
          </a:xfrm>
          <a:prstGeom prst="rect">
            <a:avLst/>
          </a:prstGeom>
          <a:solidFill>
            <a:srgbClr val="C8CAC1"/>
          </a:solidFill>
        </p:spPr>
      </p:sp>
      <p:sp>
        <p:nvSpPr>
          <p:cNvPr id="14" name="Text 12"/>
          <p:cNvSpPr/>
          <p:nvPr/>
        </p:nvSpPr>
        <p:spPr>
          <a:xfrm>
            <a:off x="9640133" y="3673554"/>
            <a:ext cx="4196358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Real-Time Features and UI Handling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640133" y="4518303"/>
            <a:ext cx="4196358" cy="2177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Users can toggle mic/camera, share their screen, or send chat messages during the call.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React state manages video/audio/screen toggles and incoming streams.</a:t>
            </a: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Remote streams are displayed dynamically using refs and updated in real-time.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6263"/>
            <a:ext cx="11463814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 Future Innovations &amp; Expansion</a:t>
            </a:r>
            <a:endParaRPr lang="en-US" sz="4450" dirty="0">
              <a:latin typeface="Roboto Condensed Black" panose="02000000000000000000" charset="0"/>
              <a:cs typeface="Roboto Condensed Black" panose="02000000000000000000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9867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644253" y="2833330"/>
            <a:ext cx="367557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AI-Powered Insights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644253" y="3323749"/>
            <a:ext cx="552914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Implement intelligent features like AI-driven summaries, real-time transcription, and actionable meeting highlights for enhanced productivity.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269867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07348" y="2833330"/>
            <a:ext cx="349960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Deep fake detection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8307348" y="3323749"/>
            <a:ext cx="552926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An integration of deep fake detection ai model that 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8307348" y="3822740"/>
            <a:ext cx="552926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detectes any fake video feed is present in the call or not 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979432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114092"/>
            <a:ext cx="415087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Immersive Experiences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644253" y="5604510"/>
            <a:ext cx="552914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Introduce advanced virtual backgrounds, augmented reality filters, and spatial audio to create more engaging and personalized meeting environments.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4979432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114092"/>
            <a:ext cx="346031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Global Scalability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307348" y="5604510"/>
            <a:ext cx="552926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anose="02000000000000000000" pitchFamily="34" charset="0"/>
                <a:ea typeface="Roboto Condensed" panose="02000000000000000000" pitchFamily="34" charset="-122"/>
                <a:cs typeface="Roboto Condensed" panose="02000000000000000000" pitchFamily="34" charset="-120"/>
              </a:rPr>
              <a:t>Expand our robust infrastructure worldwide to ensure ultra-low latency and reliable connections for users in every corner of the globe.</a:t>
            </a:r>
            <a:endParaRPr lang="en-US" sz="175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93735" y="4477266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16600" b="1" dirty="0">
                <a:solidFill>
                  <a:srgbClr val="0C0D0F"/>
                </a:solidFill>
                <a:latin typeface="Roboto Condensed Black" panose="02000000000000000000" charset="0"/>
                <a:ea typeface="Hubot Sans Bold" pitchFamily="34" charset="-122"/>
                <a:cs typeface="Roboto Condensed Black" panose="02000000000000000000" charset="0"/>
              </a:rPr>
              <a:t>Thank You </a:t>
            </a:r>
            <a:endParaRPr lang="en-US" sz="16600" b="1" dirty="0">
              <a:solidFill>
                <a:srgbClr val="0C0D0F"/>
              </a:solidFill>
              <a:latin typeface="Roboto Condensed Black" panose="02000000000000000000" charset="0"/>
              <a:ea typeface="Hubot Sans Bold" pitchFamily="34" charset="-122"/>
              <a:cs typeface="Roboto Condensed Black" panose="0200000000000000000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6340" y="7648575"/>
            <a:ext cx="1933575" cy="5810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9809480" y="6148705"/>
            <a:ext cx="4876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/>
              <a:t>prepared by - Rushi Joshi </a:t>
            </a:r>
            <a:endParaRPr lang="en-IN" altLang="en-GB"/>
          </a:p>
          <a:p>
            <a:r>
              <a:rPr lang="en-IN" altLang="en-GB"/>
              <a:t>class - C5</a:t>
            </a:r>
            <a:endParaRPr lang="en-IN" alt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3515</Words>
  <Application>WPS Presentation</Application>
  <PresentationFormat>On-screen Show (16:9)</PresentationFormat>
  <Paragraphs>99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9" baseType="lpstr">
      <vt:lpstr>Arial</vt:lpstr>
      <vt:lpstr>SimSun</vt:lpstr>
      <vt:lpstr>Wingdings</vt:lpstr>
      <vt:lpstr>Roboto Condensed Black</vt:lpstr>
      <vt:lpstr>Hubot Sans Bold</vt:lpstr>
      <vt:lpstr>Roboto Condensed</vt:lpstr>
      <vt:lpstr>Roboto Condensed</vt:lpstr>
      <vt:lpstr>Roboto Condensed</vt:lpstr>
      <vt:lpstr>Hubot Sans Bold</vt:lpstr>
      <vt:lpstr>Hubot Sans Bold</vt:lpstr>
      <vt:lpstr>Consolas</vt:lpstr>
      <vt:lpstr>Consolas</vt:lpstr>
      <vt:lpstr>Consolas</vt:lpstr>
      <vt:lpstr>Hubot Sans Light</vt:lpstr>
      <vt:lpstr>Hubot Sans Light</vt:lpstr>
      <vt:lpstr>Hubot Sans Light</vt:lpstr>
      <vt:lpstr>Calibri</vt:lpstr>
      <vt:lpstr>Microsoft YaHei</vt:lpstr>
      <vt:lpstr>Arial Unicode MS</vt:lpstr>
      <vt:lpstr>Segoe Print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rushi</cp:lastModifiedBy>
  <cp:revision>3</cp:revision>
  <dcterms:created xsi:type="dcterms:W3CDTF">2025-08-06T23:14:00Z</dcterms:created>
  <dcterms:modified xsi:type="dcterms:W3CDTF">2025-08-31T19:28:25Z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B7FB116C344E455E8E433D6607B3A7ED_12</vt:lpwstr>
  </property>
  <property fmtid="{D5CDD505-2E9C-101B-9397-08002B2CF9AE}" pid="3" name="KSOProductBuildVer">
    <vt:lpwstr>2057-12.2.0.21931</vt:lpwstr>
  </property>
</Properties>
</file>