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26" y="3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C6CB-84B4-428B-9A8D-CDCDA60142D7}" type="datetimeFigureOut">
              <a:rPr lang="en-US" smtClean="0"/>
              <a:t>17-May-21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324C92D-DBC9-4B1F-8AA3-1EA59998E2C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C6CB-84B4-428B-9A8D-CDCDA60142D7}" type="datetimeFigureOut">
              <a:rPr lang="en-US" smtClean="0"/>
              <a:t>17-May-21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C92D-DBC9-4B1F-8AA3-1EA59998E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C6CB-84B4-428B-9A8D-CDCDA60142D7}" type="datetimeFigureOut">
              <a:rPr lang="en-US" smtClean="0"/>
              <a:t>17-May-21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C92D-DBC9-4B1F-8AA3-1EA59998E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C6CB-84B4-428B-9A8D-CDCDA60142D7}" type="datetimeFigureOut">
              <a:rPr lang="en-US" smtClean="0"/>
              <a:t>17-May-21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C92D-DBC9-4B1F-8AA3-1EA59998E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C6CB-84B4-428B-9A8D-CDCDA60142D7}" type="datetimeFigureOut">
              <a:rPr lang="en-US" smtClean="0"/>
              <a:t>17-May-21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C92D-DBC9-4B1F-8AA3-1EA59998E2C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C6CB-84B4-428B-9A8D-CDCDA60142D7}" type="datetimeFigureOut">
              <a:rPr lang="en-US" smtClean="0"/>
              <a:t>17-May-21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C92D-DBC9-4B1F-8AA3-1EA59998E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C6CB-84B4-428B-9A8D-CDCDA60142D7}" type="datetimeFigureOut">
              <a:rPr lang="en-US" smtClean="0"/>
              <a:t>17-May-21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C92D-DBC9-4B1F-8AA3-1EA59998E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C6CB-84B4-428B-9A8D-CDCDA60142D7}" type="datetimeFigureOut">
              <a:rPr lang="en-US" smtClean="0"/>
              <a:t>17-May-21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C92D-DBC9-4B1F-8AA3-1EA59998E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C6CB-84B4-428B-9A8D-CDCDA60142D7}" type="datetimeFigureOut">
              <a:rPr lang="en-US" smtClean="0"/>
              <a:t>17-May-21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C92D-DBC9-4B1F-8AA3-1EA59998E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C6CB-84B4-428B-9A8D-CDCDA60142D7}" type="datetimeFigureOut">
              <a:rPr lang="en-US" smtClean="0"/>
              <a:t>17-May-21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C92D-DBC9-4B1F-8AA3-1EA59998E2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C6CB-84B4-428B-9A8D-CDCDA60142D7}" type="datetimeFigureOut">
              <a:rPr lang="en-US" smtClean="0"/>
              <a:t>17-May-21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C92D-DBC9-4B1F-8AA3-1EA59998E2C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ACCC6CB-84B4-428B-9A8D-CDCDA60142D7}" type="datetimeFigureOut">
              <a:rPr lang="en-US" smtClean="0"/>
              <a:t>17-May-21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324C92D-DBC9-4B1F-8AA3-1EA59998E2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Wire Frames And Estimates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3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 Frame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270629"/>
              </p:ext>
            </p:extLst>
          </p:nvPr>
        </p:nvGraphicFramePr>
        <p:xfrm>
          <a:off x="2962275" y="1908175"/>
          <a:ext cx="3109913" cy="392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7711588" imgH="9724562" progId="Word.Document.12">
                  <p:embed/>
                </p:oleObj>
              </mc:Choice>
              <mc:Fallback>
                <p:oleObj name="Document" r:id="rId3" imgW="7711588" imgH="97245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62275" y="1908175"/>
                        <a:ext cx="3109913" cy="3925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878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spent 5 Hours for Designing this wireframe.</a:t>
            </a:r>
          </a:p>
          <a:p>
            <a:r>
              <a:rPr lang="en-US" dirty="0" smtClean="0"/>
              <a:t>Main Important factor while calculating the price of wireframe is Market competitiveness &amp; Product Niche.</a:t>
            </a:r>
          </a:p>
          <a:p>
            <a:r>
              <a:rPr lang="en-US" dirty="0" smtClean="0"/>
              <a:t>For me my 1Hour price is 150 Rupees ,so Price for this frame is 750 Rupees.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9158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29</TotalTime>
  <Words>51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Apothecary</vt:lpstr>
      <vt:lpstr>Microsoft Word Document</vt:lpstr>
      <vt:lpstr>Wire Frames And Estimates</vt:lpstr>
      <vt:lpstr>Wire Frame</vt:lpstr>
      <vt:lpstr>ESTIMATES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 Frames And Estimates</dc:title>
  <dc:creator>Windows User</dc:creator>
  <cp:lastModifiedBy>Windows User</cp:lastModifiedBy>
  <cp:revision>3</cp:revision>
  <dcterms:created xsi:type="dcterms:W3CDTF">2021-05-17T16:37:51Z</dcterms:created>
  <dcterms:modified xsi:type="dcterms:W3CDTF">2021-05-17T17:07:49Z</dcterms:modified>
</cp:coreProperties>
</file>