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EFBE-B186-41A6-A298-210E3A2B42C4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1634-6B2C-41F0-ABF5-A68F3F7D3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78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EFBE-B186-41A6-A298-210E3A2B42C4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1634-6B2C-41F0-ABF5-A68F3F7D3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05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EFBE-B186-41A6-A298-210E3A2B42C4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1634-6B2C-41F0-ABF5-A68F3F7D3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23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EFBE-B186-41A6-A298-210E3A2B42C4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1634-6B2C-41F0-ABF5-A68F3F7D3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35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EFBE-B186-41A6-A298-210E3A2B42C4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1634-6B2C-41F0-ABF5-A68F3F7D3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11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EFBE-B186-41A6-A298-210E3A2B42C4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1634-6B2C-41F0-ABF5-A68F3F7D3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55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EFBE-B186-41A6-A298-210E3A2B42C4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1634-6B2C-41F0-ABF5-A68F3F7D3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96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EFBE-B186-41A6-A298-210E3A2B42C4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1634-6B2C-41F0-ABF5-A68F3F7D3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01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EFBE-B186-41A6-A298-210E3A2B42C4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1634-6B2C-41F0-ABF5-A68F3F7D3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6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EFBE-B186-41A6-A298-210E3A2B42C4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1634-6B2C-41F0-ABF5-A68F3F7D3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70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EFBE-B186-41A6-A298-210E3A2B42C4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1634-6B2C-41F0-ABF5-A68F3F7D3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70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BEFBE-B186-41A6-A298-210E3A2B42C4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21634-6B2C-41F0-ABF5-A68F3F7D3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53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530" t="10873" r="14013" b="11531"/>
          <a:stretch/>
        </p:blipFill>
        <p:spPr>
          <a:xfrm>
            <a:off x="0" y="0"/>
            <a:ext cx="12192000" cy="68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0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268" t="14818" r="599" b="11906"/>
          <a:stretch/>
        </p:blipFill>
        <p:spPr>
          <a:xfrm>
            <a:off x="193182" y="141668"/>
            <a:ext cx="1192890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0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Ribbon 3"/>
          <p:cNvSpPr/>
          <p:nvPr/>
        </p:nvSpPr>
        <p:spPr>
          <a:xfrm>
            <a:off x="3149609" y="43353"/>
            <a:ext cx="5809957" cy="548640"/>
          </a:xfrm>
          <a:prstGeom prst="ribbon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422208" y="222661"/>
            <a:ext cx="29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79312"/>
              </p:ext>
            </p:extLst>
          </p:nvPr>
        </p:nvGraphicFramePr>
        <p:xfrm>
          <a:off x="1990587" y="771301"/>
          <a:ext cx="81280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900"/>
                <a:gridCol w="2548300"/>
                <a:gridCol w="1625600"/>
                <a:gridCol w="1625600"/>
                <a:gridCol w="1625600"/>
              </a:tblGrid>
              <a:tr h="566095">
                <a:tc>
                  <a:txBody>
                    <a:bodyPr/>
                    <a:lstStyle/>
                    <a:p>
                      <a:r>
                        <a:rPr lang="en-US" dirty="0" smtClean="0"/>
                        <a:t>SR</a:t>
                      </a:r>
                      <a:r>
                        <a:rPr lang="en-US" baseline="0" dirty="0" smtClean="0"/>
                        <a:t> NO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RATE/HR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 SPENT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09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understanding and cleaning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2HR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300.RS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09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Creating</a:t>
                      </a:r>
                      <a:r>
                        <a:rPr lang="en-US" baseline="0" dirty="0" smtClean="0"/>
                        <a:t> KPI and target parameters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1HR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150.RS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48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Creating wireframe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3HR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600.RS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48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of sheets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5HR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1500.RS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09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Calculation</a:t>
                      </a:r>
                      <a:r>
                        <a:rPr lang="en-US" baseline="0" dirty="0" smtClean="0"/>
                        <a:t> &amp; observations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2HR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600.RS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48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Finding Insights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1HR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350.RS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09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Development of dashboard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4.5HR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1800.RS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483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Creating 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1HR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300.RS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095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Final presentation &amp; 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2.5HR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1250.RS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483">
                <a:tc gridSpan="4">
                  <a:txBody>
                    <a:bodyPr/>
                    <a:lstStyle/>
                    <a:p>
                      <a:r>
                        <a:rPr lang="en-US" b="1" dirty="0" smtClean="0"/>
                        <a:t>                         Total Estimate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6850.RS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90587" y="6541477"/>
            <a:ext cx="7969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*18% GST will add in total estimate (Total Estimate + 18% GST).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7938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93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2021-05-17T15:28:30Z</dcterms:created>
  <dcterms:modified xsi:type="dcterms:W3CDTF">2021-05-19T08:14:31Z</dcterms:modified>
</cp:coreProperties>
</file>