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318-17AB-491A-8CB5-76744CBC4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651" y="3454924"/>
            <a:ext cx="5518066" cy="2268559"/>
          </a:xfrm>
        </p:spPr>
        <p:txBody>
          <a:bodyPr/>
          <a:lstStyle/>
          <a:p>
            <a:r>
              <a:rPr lang="en-US" dirty="0"/>
              <a:t>TrackIT</a:t>
            </a:r>
          </a:p>
        </p:txBody>
      </p:sp>
    </p:spTree>
    <p:extLst>
      <p:ext uri="{BB962C8B-B14F-4D97-AF65-F5344CB8AC3E}">
        <p14:creationId xmlns:p14="http://schemas.microsoft.com/office/powerpoint/2010/main" val="2027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2676-4427-4427-B0C0-F98F5BE8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06020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01 - Reading Excel and Sending Email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6B7CFB-0E4A-4DC2-8BB7-13B6A137C124}"/>
              </a:ext>
            </a:extLst>
          </p:cNvPr>
          <p:cNvSpPr txBox="1">
            <a:spLocks/>
          </p:cNvSpPr>
          <p:nvPr/>
        </p:nvSpPr>
        <p:spPr>
          <a:xfrm>
            <a:off x="2611807" y="2638428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02 - Monitor Response in Outlook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E857AC-1101-4F34-BC93-7F3E51C4F20D}"/>
              </a:ext>
            </a:extLst>
          </p:cNvPr>
          <p:cNvSpPr txBox="1">
            <a:spLocks/>
          </p:cNvSpPr>
          <p:nvPr/>
        </p:nvSpPr>
        <p:spPr>
          <a:xfrm>
            <a:off x="2611806" y="427083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03 - Tracking Responses</a:t>
            </a:r>
          </a:p>
        </p:txBody>
      </p:sp>
    </p:spTree>
    <p:extLst>
      <p:ext uri="{BB962C8B-B14F-4D97-AF65-F5344CB8AC3E}">
        <p14:creationId xmlns:p14="http://schemas.microsoft.com/office/powerpoint/2010/main" val="713862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61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TrackIT</vt:lpstr>
      <vt:lpstr>01 - Reading Excel and Sending Email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TrackIT</dc:title>
  <dc:creator>Rushi, Mashru Parshottam (US - Hyderabad)</dc:creator>
  <cp:lastModifiedBy>Rushi, Mashru Parshottam</cp:lastModifiedBy>
  <cp:revision>2</cp:revision>
  <dcterms:created xsi:type="dcterms:W3CDTF">2019-06-11T12:56:14Z</dcterms:created>
  <dcterms:modified xsi:type="dcterms:W3CDTF">2019-06-11T13:58:03Z</dcterms:modified>
</cp:coreProperties>
</file>