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18" name="PlaceHolder 2"/>
          <p:cNvSpPr>
            <a:spLocks noGrp="1"/>
          </p:cNvSpPr>
          <p:nvPr>
            <p:ph type="body"/>
          </p:nvPr>
        </p:nvSpPr>
        <p:spPr>
          <a:xfrm>
            <a:off x="540000" y="1260000"/>
            <a:ext cx="9000000" cy="1545120"/>
          </a:xfrm>
          <a:prstGeom prst="rect">
            <a:avLst/>
          </a:prstGeom>
        </p:spPr>
        <p:txBody>
          <a:bodyPr lIns="0" rIns="0" tIns="0" bIns="0">
            <a:normAutofit/>
          </a:bodyPr>
          <a:p>
            <a:endParaRPr b="0" lang="en-IN" sz="2400" spc="-1" strike="noStrike">
              <a:latin typeface="Arial"/>
            </a:endParaRPr>
          </a:p>
        </p:txBody>
      </p:sp>
      <p:sp>
        <p:nvSpPr>
          <p:cNvPr id="119" name="PlaceHolder 3"/>
          <p:cNvSpPr>
            <a:spLocks noGrp="1"/>
          </p:cNvSpPr>
          <p:nvPr>
            <p:ph type="body"/>
          </p:nvPr>
        </p:nvSpPr>
        <p:spPr>
          <a:xfrm>
            <a:off x="540000" y="2952360"/>
            <a:ext cx="900000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21"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122"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123" name="PlaceHolder 4"/>
          <p:cNvSpPr>
            <a:spLocks noGrp="1"/>
          </p:cNvSpPr>
          <p:nvPr>
            <p:ph type="body"/>
          </p:nvPr>
        </p:nvSpPr>
        <p:spPr>
          <a:xfrm>
            <a:off x="540000" y="2952360"/>
            <a:ext cx="4391640" cy="1545120"/>
          </a:xfrm>
          <a:prstGeom prst="rect">
            <a:avLst/>
          </a:prstGeom>
        </p:spPr>
        <p:txBody>
          <a:bodyPr lIns="0" rIns="0" tIns="0" bIns="0">
            <a:normAutofit/>
          </a:bodyPr>
          <a:p>
            <a:endParaRPr b="0" lang="en-IN" sz="2400" spc="-1" strike="noStrike">
              <a:latin typeface="Arial"/>
            </a:endParaRPr>
          </a:p>
        </p:txBody>
      </p:sp>
      <p:sp>
        <p:nvSpPr>
          <p:cNvPr id="124" name="PlaceHolder 5"/>
          <p:cNvSpPr>
            <a:spLocks noGrp="1"/>
          </p:cNvSpPr>
          <p:nvPr>
            <p:ph type="body"/>
          </p:nvPr>
        </p:nvSpPr>
        <p:spPr>
          <a:xfrm>
            <a:off x="51516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26" name="PlaceHolder 2"/>
          <p:cNvSpPr>
            <a:spLocks noGrp="1"/>
          </p:cNvSpPr>
          <p:nvPr>
            <p:ph type="body"/>
          </p:nvPr>
        </p:nvSpPr>
        <p:spPr>
          <a:xfrm>
            <a:off x="540000" y="1260000"/>
            <a:ext cx="2897640" cy="1545120"/>
          </a:xfrm>
          <a:prstGeom prst="rect">
            <a:avLst/>
          </a:prstGeom>
        </p:spPr>
        <p:txBody>
          <a:bodyPr lIns="0" rIns="0" tIns="0" bIns="0">
            <a:normAutofit/>
          </a:bodyPr>
          <a:p>
            <a:endParaRPr b="0" lang="en-IN" sz="2400" spc="-1" strike="noStrike">
              <a:latin typeface="Arial"/>
            </a:endParaRPr>
          </a:p>
        </p:txBody>
      </p:sp>
      <p:sp>
        <p:nvSpPr>
          <p:cNvPr id="127" name="PlaceHolder 3"/>
          <p:cNvSpPr>
            <a:spLocks noGrp="1"/>
          </p:cNvSpPr>
          <p:nvPr>
            <p:ph type="body"/>
          </p:nvPr>
        </p:nvSpPr>
        <p:spPr>
          <a:xfrm>
            <a:off x="3583080" y="1260000"/>
            <a:ext cx="2897640" cy="1545120"/>
          </a:xfrm>
          <a:prstGeom prst="rect">
            <a:avLst/>
          </a:prstGeom>
        </p:spPr>
        <p:txBody>
          <a:bodyPr lIns="0" rIns="0" tIns="0" bIns="0">
            <a:normAutofit/>
          </a:bodyPr>
          <a:p>
            <a:endParaRPr b="0" lang="en-IN" sz="2400" spc="-1" strike="noStrike">
              <a:latin typeface="Arial"/>
            </a:endParaRPr>
          </a:p>
        </p:txBody>
      </p:sp>
      <p:sp>
        <p:nvSpPr>
          <p:cNvPr id="128" name="PlaceHolder 4"/>
          <p:cNvSpPr>
            <a:spLocks noGrp="1"/>
          </p:cNvSpPr>
          <p:nvPr>
            <p:ph type="body"/>
          </p:nvPr>
        </p:nvSpPr>
        <p:spPr>
          <a:xfrm>
            <a:off x="6625800" y="1260000"/>
            <a:ext cx="2897640" cy="1545120"/>
          </a:xfrm>
          <a:prstGeom prst="rect">
            <a:avLst/>
          </a:prstGeom>
        </p:spPr>
        <p:txBody>
          <a:bodyPr lIns="0" rIns="0" tIns="0" bIns="0">
            <a:normAutofit/>
          </a:bodyPr>
          <a:p>
            <a:endParaRPr b="0" lang="en-IN" sz="2400" spc="-1" strike="noStrike">
              <a:latin typeface="Arial"/>
            </a:endParaRPr>
          </a:p>
        </p:txBody>
      </p:sp>
      <p:sp>
        <p:nvSpPr>
          <p:cNvPr id="129" name="PlaceHolder 5"/>
          <p:cNvSpPr>
            <a:spLocks noGrp="1"/>
          </p:cNvSpPr>
          <p:nvPr>
            <p:ph type="body"/>
          </p:nvPr>
        </p:nvSpPr>
        <p:spPr>
          <a:xfrm>
            <a:off x="540000" y="2952360"/>
            <a:ext cx="2897640" cy="1545120"/>
          </a:xfrm>
          <a:prstGeom prst="rect">
            <a:avLst/>
          </a:prstGeom>
        </p:spPr>
        <p:txBody>
          <a:bodyPr lIns="0" rIns="0" tIns="0" bIns="0">
            <a:normAutofit/>
          </a:bodyPr>
          <a:p>
            <a:endParaRPr b="0" lang="en-IN" sz="2400" spc="-1" strike="noStrike">
              <a:latin typeface="Arial"/>
            </a:endParaRPr>
          </a:p>
        </p:txBody>
      </p:sp>
      <p:sp>
        <p:nvSpPr>
          <p:cNvPr id="130" name="PlaceHolder 6"/>
          <p:cNvSpPr>
            <a:spLocks noGrp="1"/>
          </p:cNvSpPr>
          <p:nvPr>
            <p:ph type="body"/>
          </p:nvPr>
        </p:nvSpPr>
        <p:spPr>
          <a:xfrm>
            <a:off x="3583080" y="2952360"/>
            <a:ext cx="2897640" cy="1545120"/>
          </a:xfrm>
          <a:prstGeom prst="rect">
            <a:avLst/>
          </a:prstGeom>
        </p:spPr>
        <p:txBody>
          <a:bodyPr lIns="0" rIns="0" tIns="0" bIns="0">
            <a:normAutofit/>
          </a:bodyPr>
          <a:p>
            <a:endParaRPr b="0" lang="en-IN" sz="2400" spc="-1" strike="noStrike">
              <a:latin typeface="Arial"/>
            </a:endParaRPr>
          </a:p>
        </p:txBody>
      </p:sp>
      <p:sp>
        <p:nvSpPr>
          <p:cNvPr id="131" name="PlaceHolder 7"/>
          <p:cNvSpPr>
            <a:spLocks noGrp="1"/>
          </p:cNvSpPr>
          <p:nvPr>
            <p:ph type="body"/>
          </p:nvPr>
        </p:nvSpPr>
        <p:spPr>
          <a:xfrm>
            <a:off x="6625800" y="2952360"/>
            <a:ext cx="2897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66" name="PlaceHolder 2"/>
          <p:cNvSpPr>
            <a:spLocks noGrp="1"/>
          </p:cNvSpPr>
          <p:nvPr>
            <p:ph type="subTitle"/>
          </p:nvPr>
        </p:nvSpPr>
        <p:spPr>
          <a:xfrm>
            <a:off x="540000" y="1260000"/>
            <a:ext cx="9000000" cy="3240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68" name="PlaceHolder 2"/>
          <p:cNvSpPr>
            <a:spLocks noGrp="1"/>
          </p:cNvSpPr>
          <p:nvPr>
            <p:ph type="body"/>
          </p:nvPr>
        </p:nvSpPr>
        <p:spPr>
          <a:xfrm>
            <a:off x="540000" y="1260000"/>
            <a:ext cx="9000000" cy="3240000"/>
          </a:xfrm>
          <a:prstGeom prst="rect">
            <a:avLst/>
          </a:prstGeom>
        </p:spPr>
        <p:txBody>
          <a:bodyPr lIns="0" rIns="0" tIns="0" bIns="0">
            <a:normAutofit/>
          </a:bodyPr>
          <a:p>
            <a:endParaRPr b="0" lang="en-IN"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70" name="PlaceHolder 2"/>
          <p:cNvSpPr>
            <a:spLocks noGrp="1"/>
          </p:cNvSpPr>
          <p:nvPr>
            <p:ph type="body"/>
          </p:nvPr>
        </p:nvSpPr>
        <p:spPr>
          <a:xfrm>
            <a:off x="540000" y="1260000"/>
            <a:ext cx="4391640" cy="3240000"/>
          </a:xfrm>
          <a:prstGeom prst="rect">
            <a:avLst/>
          </a:prstGeom>
        </p:spPr>
        <p:txBody>
          <a:bodyPr lIns="0" rIns="0" tIns="0" bIns="0">
            <a:normAutofit/>
          </a:bodyPr>
          <a:p>
            <a:endParaRPr b="0" lang="en-IN" sz="2400" spc="-1" strike="noStrike">
              <a:latin typeface="Arial"/>
            </a:endParaRPr>
          </a:p>
        </p:txBody>
      </p:sp>
      <p:sp>
        <p:nvSpPr>
          <p:cNvPr id="171" name="PlaceHolder 3"/>
          <p:cNvSpPr>
            <a:spLocks noGrp="1"/>
          </p:cNvSpPr>
          <p:nvPr>
            <p:ph type="body"/>
          </p:nvPr>
        </p:nvSpPr>
        <p:spPr>
          <a:xfrm>
            <a:off x="5151600" y="1260000"/>
            <a:ext cx="4391640" cy="3240000"/>
          </a:xfrm>
          <a:prstGeom prst="rect">
            <a:avLst/>
          </a:prstGeom>
        </p:spPr>
        <p:txBody>
          <a:bodyPr lIns="0" rIns="0" tIns="0" bIns="0">
            <a:normAutofit/>
          </a:bodyPr>
          <a:p>
            <a:endParaRPr b="0" lang="en-IN"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40000" y="180000"/>
            <a:ext cx="9000000" cy="4173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75"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176" name="PlaceHolder 3"/>
          <p:cNvSpPr>
            <a:spLocks noGrp="1"/>
          </p:cNvSpPr>
          <p:nvPr>
            <p:ph type="body"/>
          </p:nvPr>
        </p:nvSpPr>
        <p:spPr>
          <a:xfrm>
            <a:off x="5151600" y="1260000"/>
            <a:ext cx="4391640" cy="3240000"/>
          </a:xfrm>
          <a:prstGeom prst="rect">
            <a:avLst/>
          </a:prstGeom>
        </p:spPr>
        <p:txBody>
          <a:bodyPr lIns="0" rIns="0" tIns="0" bIns="0">
            <a:normAutofit/>
          </a:bodyPr>
          <a:p>
            <a:endParaRPr b="0" lang="en-IN" sz="2400" spc="-1" strike="noStrike">
              <a:latin typeface="Arial"/>
            </a:endParaRPr>
          </a:p>
        </p:txBody>
      </p:sp>
      <p:sp>
        <p:nvSpPr>
          <p:cNvPr id="177" name="PlaceHolder 4"/>
          <p:cNvSpPr>
            <a:spLocks noGrp="1"/>
          </p:cNvSpPr>
          <p:nvPr>
            <p:ph type="body"/>
          </p:nvPr>
        </p:nvSpPr>
        <p:spPr>
          <a:xfrm>
            <a:off x="5400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97" name="PlaceHolder 2"/>
          <p:cNvSpPr>
            <a:spLocks noGrp="1"/>
          </p:cNvSpPr>
          <p:nvPr>
            <p:ph type="subTitle"/>
          </p:nvPr>
        </p:nvSpPr>
        <p:spPr>
          <a:xfrm>
            <a:off x="540000" y="1260000"/>
            <a:ext cx="9000000" cy="3240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79" name="PlaceHolder 2"/>
          <p:cNvSpPr>
            <a:spLocks noGrp="1"/>
          </p:cNvSpPr>
          <p:nvPr>
            <p:ph type="body"/>
          </p:nvPr>
        </p:nvSpPr>
        <p:spPr>
          <a:xfrm>
            <a:off x="540000" y="1260000"/>
            <a:ext cx="4391640" cy="3240000"/>
          </a:xfrm>
          <a:prstGeom prst="rect">
            <a:avLst/>
          </a:prstGeom>
        </p:spPr>
        <p:txBody>
          <a:bodyPr lIns="0" rIns="0" tIns="0" bIns="0">
            <a:normAutofit/>
          </a:bodyPr>
          <a:p>
            <a:endParaRPr b="0" lang="en-IN" sz="2400" spc="-1" strike="noStrike">
              <a:latin typeface="Arial"/>
            </a:endParaRPr>
          </a:p>
        </p:txBody>
      </p:sp>
      <p:sp>
        <p:nvSpPr>
          <p:cNvPr id="180"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181" name="PlaceHolder 4"/>
          <p:cNvSpPr>
            <a:spLocks noGrp="1"/>
          </p:cNvSpPr>
          <p:nvPr>
            <p:ph type="body"/>
          </p:nvPr>
        </p:nvSpPr>
        <p:spPr>
          <a:xfrm>
            <a:off x="51516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83"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184"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185" name="PlaceHolder 4"/>
          <p:cNvSpPr>
            <a:spLocks noGrp="1"/>
          </p:cNvSpPr>
          <p:nvPr>
            <p:ph type="body"/>
          </p:nvPr>
        </p:nvSpPr>
        <p:spPr>
          <a:xfrm>
            <a:off x="540000" y="2952360"/>
            <a:ext cx="900000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87" name="PlaceHolder 2"/>
          <p:cNvSpPr>
            <a:spLocks noGrp="1"/>
          </p:cNvSpPr>
          <p:nvPr>
            <p:ph type="body"/>
          </p:nvPr>
        </p:nvSpPr>
        <p:spPr>
          <a:xfrm>
            <a:off x="540000" y="1260000"/>
            <a:ext cx="9000000" cy="1545120"/>
          </a:xfrm>
          <a:prstGeom prst="rect">
            <a:avLst/>
          </a:prstGeom>
        </p:spPr>
        <p:txBody>
          <a:bodyPr lIns="0" rIns="0" tIns="0" bIns="0">
            <a:normAutofit/>
          </a:bodyPr>
          <a:p>
            <a:endParaRPr b="0" lang="en-IN" sz="2400" spc="-1" strike="noStrike">
              <a:latin typeface="Arial"/>
            </a:endParaRPr>
          </a:p>
        </p:txBody>
      </p:sp>
      <p:sp>
        <p:nvSpPr>
          <p:cNvPr id="188" name="PlaceHolder 3"/>
          <p:cNvSpPr>
            <a:spLocks noGrp="1"/>
          </p:cNvSpPr>
          <p:nvPr>
            <p:ph type="body"/>
          </p:nvPr>
        </p:nvSpPr>
        <p:spPr>
          <a:xfrm>
            <a:off x="540000" y="2952360"/>
            <a:ext cx="900000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90"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191"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192" name="PlaceHolder 4"/>
          <p:cNvSpPr>
            <a:spLocks noGrp="1"/>
          </p:cNvSpPr>
          <p:nvPr>
            <p:ph type="body"/>
          </p:nvPr>
        </p:nvSpPr>
        <p:spPr>
          <a:xfrm>
            <a:off x="540000" y="2952360"/>
            <a:ext cx="4391640" cy="1545120"/>
          </a:xfrm>
          <a:prstGeom prst="rect">
            <a:avLst/>
          </a:prstGeom>
        </p:spPr>
        <p:txBody>
          <a:bodyPr lIns="0" rIns="0" tIns="0" bIns="0">
            <a:normAutofit/>
          </a:bodyPr>
          <a:p>
            <a:endParaRPr b="0" lang="en-IN" sz="2400" spc="-1" strike="noStrike">
              <a:latin typeface="Arial"/>
            </a:endParaRPr>
          </a:p>
        </p:txBody>
      </p:sp>
      <p:sp>
        <p:nvSpPr>
          <p:cNvPr id="193" name="PlaceHolder 5"/>
          <p:cNvSpPr>
            <a:spLocks noGrp="1"/>
          </p:cNvSpPr>
          <p:nvPr>
            <p:ph type="body"/>
          </p:nvPr>
        </p:nvSpPr>
        <p:spPr>
          <a:xfrm>
            <a:off x="51516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95" name="PlaceHolder 2"/>
          <p:cNvSpPr>
            <a:spLocks noGrp="1"/>
          </p:cNvSpPr>
          <p:nvPr>
            <p:ph type="body"/>
          </p:nvPr>
        </p:nvSpPr>
        <p:spPr>
          <a:xfrm>
            <a:off x="540000" y="1260000"/>
            <a:ext cx="2897640" cy="1545120"/>
          </a:xfrm>
          <a:prstGeom prst="rect">
            <a:avLst/>
          </a:prstGeom>
        </p:spPr>
        <p:txBody>
          <a:bodyPr lIns="0" rIns="0" tIns="0" bIns="0">
            <a:normAutofit/>
          </a:bodyPr>
          <a:p>
            <a:endParaRPr b="0" lang="en-IN" sz="2400" spc="-1" strike="noStrike">
              <a:latin typeface="Arial"/>
            </a:endParaRPr>
          </a:p>
        </p:txBody>
      </p:sp>
      <p:sp>
        <p:nvSpPr>
          <p:cNvPr id="196" name="PlaceHolder 3"/>
          <p:cNvSpPr>
            <a:spLocks noGrp="1"/>
          </p:cNvSpPr>
          <p:nvPr>
            <p:ph type="body"/>
          </p:nvPr>
        </p:nvSpPr>
        <p:spPr>
          <a:xfrm>
            <a:off x="3583080" y="1260000"/>
            <a:ext cx="2897640" cy="1545120"/>
          </a:xfrm>
          <a:prstGeom prst="rect">
            <a:avLst/>
          </a:prstGeom>
        </p:spPr>
        <p:txBody>
          <a:bodyPr lIns="0" rIns="0" tIns="0" bIns="0">
            <a:normAutofit/>
          </a:bodyPr>
          <a:p>
            <a:endParaRPr b="0" lang="en-IN" sz="2400" spc="-1" strike="noStrike">
              <a:latin typeface="Arial"/>
            </a:endParaRPr>
          </a:p>
        </p:txBody>
      </p:sp>
      <p:sp>
        <p:nvSpPr>
          <p:cNvPr id="197" name="PlaceHolder 4"/>
          <p:cNvSpPr>
            <a:spLocks noGrp="1"/>
          </p:cNvSpPr>
          <p:nvPr>
            <p:ph type="body"/>
          </p:nvPr>
        </p:nvSpPr>
        <p:spPr>
          <a:xfrm>
            <a:off x="6625800" y="1260000"/>
            <a:ext cx="2897640" cy="1545120"/>
          </a:xfrm>
          <a:prstGeom prst="rect">
            <a:avLst/>
          </a:prstGeom>
        </p:spPr>
        <p:txBody>
          <a:bodyPr lIns="0" rIns="0" tIns="0" bIns="0">
            <a:normAutofit/>
          </a:bodyPr>
          <a:p>
            <a:endParaRPr b="0" lang="en-IN" sz="2400" spc="-1" strike="noStrike">
              <a:latin typeface="Arial"/>
            </a:endParaRPr>
          </a:p>
        </p:txBody>
      </p:sp>
      <p:sp>
        <p:nvSpPr>
          <p:cNvPr id="198" name="PlaceHolder 5"/>
          <p:cNvSpPr>
            <a:spLocks noGrp="1"/>
          </p:cNvSpPr>
          <p:nvPr>
            <p:ph type="body"/>
          </p:nvPr>
        </p:nvSpPr>
        <p:spPr>
          <a:xfrm>
            <a:off x="540000" y="2952360"/>
            <a:ext cx="2897640" cy="1545120"/>
          </a:xfrm>
          <a:prstGeom prst="rect">
            <a:avLst/>
          </a:prstGeom>
        </p:spPr>
        <p:txBody>
          <a:bodyPr lIns="0" rIns="0" tIns="0" bIns="0">
            <a:normAutofit/>
          </a:bodyPr>
          <a:p>
            <a:endParaRPr b="0" lang="en-IN" sz="2400" spc="-1" strike="noStrike">
              <a:latin typeface="Arial"/>
            </a:endParaRPr>
          </a:p>
        </p:txBody>
      </p:sp>
      <p:sp>
        <p:nvSpPr>
          <p:cNvPr id="199" name="PlaceHolder 6"/>
          <p:cNvSpPr>
            <a:spLocks noGrp="1"/>
          </p:cNvSpPr>
          <p:nvPr>
            <p:ph type="body"/>
          </p:nvPr>
        </p:nvSpPr>
        <p:spPr>
          <a:xfrm>
            <a:off x="3583080" y="2952360"/>
            <a:ext cx="2897640" cy="1545120"/>
          </a:xfrm>
          <a:prstGeom prst="rect">
            <a:avLst/>
          </a:prstGeom>
        </p:spPr>
        <p:txBody>
          <a:bodyPr lIns="0" rIns="0" tIns="0" bIns="0">
            <a:normAutofit/>
          </a:bodyPr>
          <a:p>
            <a:endParaRPr b="0" lang="en-IN" sz="2400" spc="-1" strike="noStrike">
              <a:latin typeface="Arial"/>
            </a:endParaRPr>
          </a:p>
        </p:txBody>
      </p:sp>
      <p:sp>
        <p:nvSpPr>
          <p:cNvPr id="200" name="PlaceHolder 7"/>
          <p:cNvSpPr>
            <a:spLocks noGrp="1"/>
          </p:cNvSpPr>
          <p:nvPr>
            <p:ph type="body"/>
          </p:nvPr>
        </p:nvSpPr>
        <p:spPr>
          <a:xfrm>
            <a:off x="6625800" y="2952360"/>
            <a:ext cx="2897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248" name="PlaceHolder 2"/>
          <p:cNvSpPr>
            <a:spLocks noGrp="1"/>
          </p:cNvSpPr>
          <p:nvPr>
            <p:ph type="subTitle"/>
          </p:nvPr>
        </p:nvSpPr>
        <p:spPr>
          <a:xfrm>
            <a:off x="540000" y="1260000"/>
            <a:ext cx="9000000" cy="3240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250" name="PlaceHolder 2"/>
          <p:cNvSpPr>
            <a:spLocks noGrp="1"/>
          </p:cNvSpPr>
          <p:nvPr>
            <p:ph type="body"/>
          </p:nvPr>
        </p:nvSpPr>
        <p:spPr>
          <a:xfrm>
            <a:off x="540000" y="1260000"/>
            <a:ext cx="9000000" cy="3240000"/>
          </a:xfrm>
          <a:prstGeom prst="rect">
            <a:avLst/>
          </a:prstGeom>
        </p:spPr>
        <p:txBody>
          <a:bodyPr lIns="0" rIns="0" tIns="0" bIns="0">
            <a:normAutofit/>
          </a:bodyPr>
          <a:p>
            <a:endParaRPr b="0" lang="en-IN" sz="24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252" name="PlaceHolder 2"/>
          <p:cNvSpPr>
            <a:spLocks noGrp="1"/>
          </p:cNvSpPr>
          <p:nvPr>
            <p:ph type="body"/>
          </p:nvPr>
        </p:nvSpPr>
        <p:spPr>
          <a:xfrm>
            <a:off x="540000" y="1260000"/>
            <a:ext cx="4391640" cy="3240000"/>
          </a:xfrm>
          <a:prstGeom prst="rect">
            <a:avLst/>
          </a:prstGeom>
        </p:spPr>
        <p:txBody>
          <a:bodyPr lIns="0" rIns="0" tIns="0" bIns="0">
            <a:normAutofit/>
          </a:bodyPr>
          <a:p>
            <a:endParaRPr b="0" lang="en-IN" sz="2400" spc="-1" strike="noStrike">
              <a:latin typeface="Arial"/>
            </a:endParaRPr>
          </a:p>
        </p:txBody>
      </p:sp>
      <p:sp>
        <p:nvSpPr>
          <p:cNvPr id="253" name="PlaceHolder 3"/>
          <p:cNvSpPr>
            <a:spLocks noGrp="1"/>
          </p:cNvSpPr>
          <p:nvPr>
            <p:ph type="body"/>
          </p:nvPr>
        </p:nvSpPr>
        <p:spPr>
          <a:xfrm>
            <a:off x="5151600" y="1260000"/>
            <a:ext cx="4391640" cy="3240000"/>
          </a:xfrm>
          <a:prstGeom prst="rect">
            <a:avLst/>
          </a:prstGeom>
        </p:spPr>
        <p:txBody>
          <a:bodyPr lIns="0" rIns="0" tIns="0" bIns="0">
            <a:normAutofit/>
          </a:bodyPr>
          <a:p>
            <a:endParaRPr b="0" lang="en-IN" sz="24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99" name="PlaceHolder 2"/>
          <p:cNvSpPr>
            <a:spLocks noGrp="1"/>
          </p:cNvSpPr>
          <p:nvPr>
            <p:ph type="body"/>
          </p:nvPr>
        </p:nvSpPr>
        <p:spPr>
          <a:xfrm>
            <a:off x="540000" y="1260000"/>
            <a:ext cx="9000000" cy="3240000"/>
          </a:xfrm>
          <a:prstGeom prst="rect">
            <a:avLst/>
          </a:prstGeom>
        </p:spPr>
        <p:txBody>
          <a:bodyPr lIns="0" rIns="0" tIns="0" bIns="0">
            <a:normAutofit/>
          </a:bodyPr>
          <a:p>
            <a:endParaRPr b="0" lang="en-IN" sz="24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540000" y="180000"/>
            <a:ext cx="9000000" cy="4173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257"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258" name="PlaceHolder 3"/>
          <p:cNvSpPr>
            <a:spLocks noGrp="1"/>
          </p:cNvSpPr>
          <p:nvPr>
            <p:ph type="body"/>
          </p:nvPr>
        </p:nvSpPr>
        <p:spPr>
          <a:xfrm>
            <a:off x="5151600" y="1260000"/>
            <a:ext cx="4391640" cy="3240000"/>
          </a:xfrm>
          <a:prstGeom prst="rect">
            <a:avLst/>
          </a:prstGeom>
        </p:spPr>
        <p:txBody>
          <a:bodyPr lIns="0" rIns="0" tIns="0" bIns="0">
            <a:normAutofit/>
          </a:bodyPr>
          <a:p>
            <a:endParaRPr b="0" lang="en-IN" sz="2400" spc="-1" strike="noStrike">
              <a:latin typeface="Arial"/>
            </a:endParaRPr>
          </a:p>
        </p:txBody>
      </p:sp>
      <p:sp>
        <p:nvSpPr>
          <p:cNvPr id="259" name="PlaceHolder 4"/>
          <p:cNvSpPr>
            <a:spLocks noGrp="1"/>
          </p:cNvSpPr>
          <p:nvPr>
            <p:ph type="body"/>
          </p:nvPr>
        </p:nvSpPr>
        <p:spPr>
          <a:xfrm>
            <a:off x="5400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261" name="PlaceHolder 2"/>
          <p:cNvSpPr>
            <a:spLocks noGrp="1"/>
          </p:cNvSpPr>
          <p:nvPr>
            <p:ph type="body"/>
          </p:nvPr>
        </p:nvSpPr>
        <p:spPr>
          <a:xfrm>
            <a:off x="540000" y="1260000"/>
            <a:ext cx="4391640" cy="3240000"/>
          </a:xfrm>
          <a:prstGeom prst="rect">
            <a:avLst/>
          </a:prstGeom>
        </p:spPr>
        <p:txBody>
          <a:bodyPr lIns="0" rIns="0" tIns="0" bIns="0">
            <a:normAutofit/>
          </a:bodyPr>
          <a:p>
            <a:endParaRPr b="0" lang="en-IN" sz="2400" spc="-1" strike="noStrike">
              <a:latin typeface="Arial"/>
            </a:endParaRPr>
          </a:p>
        </p:txBody>
      </p:sp>
      <p:sp>
        <p:nvSpPr>
          <p:cNvPr id="262"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263" name="PlaceHolder 4"/>
          <p:cNvSpPr>
            <a:spLocks noGrp="1"/>
          </p:cNvSpPr>
          <p:nvPr>
            <p:ph type="body"/>
          </p:nvPr>
        </p:nvSpPr>
        <p:spPr>
          <a:xfrm>
            <a:off x="51516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265"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266"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267" name="PlaceHolder 4"/>
          <p:cNvSpPr>
            <a:spLocks noGrp="1"/>
          </p:cNvSpPr>
          <p:nvPr>
            <p:ph type="body"/>
          </p:nvPr>
        </p:nvSpPr>
        <p:spPr>
          <a:xfrm>
            <a:off x="540000" y="2952360"/>
            <a:ext cx="900000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269" name="PlaceHolder 2"/>
          <p:cNvSpPr>
            <a:spLocks noGrp="1"/>
          </p:cNvSpPr>
          <p:nvPr>
            <p:ph type="body"/>
          </p:nvPr>
        </p:nvSpPr>
        <p:spPr>
          <a:xfrm>
            <a:off x="540000" y="1260000"/>
            <a:ext cx="9000000" cy="1545120"/>
          </a:xfrm>
          <a:prstGeom prst="rect">
            <a:avLst/>
          </a:prstGeom>
        </p:spPr>
        <p:txBody>
          <a:bodyPr lIns="0" rIns="0" tIns="0" bIns="0">
            <a:normAutofit/>
          </a:bodyPr>
          <a:p>
            <a:endParaRPr b="0" lang="en-IN" sz="2400" spc="-1" strike="noStrike">
              <a:latin typeface="Arial"/>
            </a:endParaRPr>
          </a:p>
        </p:txBody>
      </p:sp>
      <p:sp>
        <p:nvSpPr>
          <p:cNvPr id="270" name="PlaceHolder 3"/>
          <p:cNvSpPr>
            <a:spLocks noGrp="1"/>
          </p:cNvSpPr>
          <p:nvPr>
            <p:ph type="body"/>
          </p:nvPr>
        </p:nvSpPr>
        <p:spPr>
          <a:xfrm>
            <a:off x="540000" y="2952360"/>
            <a:ext cx="900000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272"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273"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274" name="PlaceHolder 4"/>
          <p:cNvSpPr>
            <a:spLocks noGrp="1"/>
          </p:cNvSpPr>
          <p:nvPr>
            <p:ph type="body"/>
          </p:nvPr>
        </p:nvSpPr>
        <p:spPr>
          <a:xfrm>
            <a:off x="540000" y="2952360"/>
            <a:ext cx="4391640" cy="1545120"/>
          </a:xfrm>
          <a:prstGeom prst="rect">
            <a:avLst/>
          </a:prstGeom>
        </p:spPr>
        <p:txBody>
          <a:bodyPr lIns="0" rIns="0" tIns="0" bIns="0">
            <a:normAutofit/>
          </a:bodyPr>
          <a:p>
            <a:endParaRPr b="0" lang="en-IN" sz="2400" spc="-1" strike="noStrike">
              <a:latin typeface="Arial"/>
            </a:endParaRPr>
          </a:p>
        </p:txBody>
      </p:sp>
      <p:sp>
        <p:nvSpPr>
          <p:cNvPr id="275" name="PlaceHolder 5"/>
          <p:cNvSpPr>
            <a:spLocks noGrp="1"/>
          </p:cNvSpPr>
          <p:nvPr>
            <p:ph type="body"/>
          </p:nvPr>
        </p:nvSpPr>
        <p:spPr>
          <a:xfrm>
            <a:off x="51516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277" name="PlaceHolder 2"/>
          <p:cNvSpPr>
            <a:spLocks noGrp="1"/>
          </p:cNvSpPr>
          <p:nvPr>
            <p:ph type="body"/>
          </p:nvPr>
        </p:nvSpPr>
        <p:spPr>
          <a:xfrm>
            <a:off x="540000" y="1260000"/>
            <a:ext cx="2897640" cy="1545120"/>
          </a:xfrm>
          <a:prstGeom prst="rect">
            <a:avLst/>
          </a:prstGeom>
        </p:spPr>
        <p:txBody>
          <a:bodyPr lIns="0" rIns="0" tIns="0" bIns="0">
            <a:normAutofit/>
          </a:bodyPr>
          <a:p>
            <a:endParaRPr b="0" lang="en-IN" sz="2400" spc="-1" strike="noStrike">
              <a:latin typeface="Arial"/>
            </a:endParaRPr>
          </a:p>
        </p:txBody>
      </p:sp>
      <p:sp>
        <p:nvSpPr>
          <p:cNvPr id="278" name="PlaceHolder 3"/>
          <p:cNvSpPr>
            <a:spLocks noGrp="1"/>
          </p:cNvSpPr>
          <p:nvPr>
            <p:ph type="body"/>
          </p:nvPr>
        </p:nvSpPr>
        <p:spPr>
          <a:xfrm>
            <a:off x="3583080" y="1260000"/>
            <a:ext cx="2897640" cy="1545120"/>
          </a:xfrm>
          <a:prstGeom prst="rect">
            <a:avLst/>
          </a:prstGeom>
        </p:spPr>
        <p:txBody>
          <a:bodyPr lIns="0" rIns="0" tIns="0" bIns="0">
            <a:normAutofit/>
          </a:bodyPr>
          <a:p>
            <a:endParaRPr b="0" lang="en-IN" sz="2400" spc="-1" strike="noStrike">
              <a:latin typeface="Arial"/>
            </a:endParaRPr>
          </a:p>
        </p:txBody>
      </p:sp>
      <p:sp>
        <p:nvSpPr>
          <p:cNvPr id="279" name="PlaceHolder 4"/>
          <p:cNvSpPr>
            <a:spLocks noGrp="1"/>
          </p:cNvSpPr>
          <p:nvPr>
            <p:ph type="body"/>
          </p:nvPr>
        </p:nvSpPr>
        <p:spPr>
          <a:xfrm>
            <a:off x="6625800" y="1260000"/>
            <a:ext cx="2897640" cy="1545120"/>
          </a:xfrm>
          <a:prstGeom prst="rect">
            <a:avLst/>
          </a:prstGeom>
        </p:spPr>
        <p:txBody>
          <a:bodyPr lIns="0" rIns="0" tIns="0" bIns="0">
            <a:normAutofit/>
          </a:bodyPr>
          <a:p>
            <a:endParaRPr b="0" lang="en-IN" sz="2400" spc="-1" strike="noStrike">
              <a:latin typeface="Arial"/>
            </a:endParaRPr>
          </a:p>
        </p:txBody>
      </p:sp>
      <p:sp>
        <p:nvSpPr>
          <p:cNvPr id="280" name="PlaceHolder 5"/>
          <p:cNvSpPr>
            <a:spLocks noGrp="1"/>
          </p:cNvSpPr>
          <p:nvPr>
            <p:ph type="body"/>
          </p:nvPr>
        </p:nvSpPr>
        <p:spPr>
          <a:xfrm>
            <a:off x="540000" y="2952360"/>
            <a:ext cx="2897640" cy="1545120"/>
          </a:xfrm>
          <a:prstGeom prst="rect">
            <a:avLst/>
          </a:prstGeom>
        </p:spPr>
        <p:txBody>
          <a:bodyPr lIns="0" rIns="0" tIns="0" bIns="0">
            <a:normAutofit/>
          </a:bodyPr>
          <a:p>
            <a:endParaRPr b="0" lang="en-IN" sz="2400" spc="-1" strike="noStrike">
              <a:latin typeface="Arial"/>
            </a:endParaRPr>
          </a:p>
        </p:txBody>
      </p:sp>
      <p:sp>
        <p:nvSpPr>
          <p:cNvPr id="281" name="PlaceHolder 6"/>
          <p:cNvSpPr>
            <a:spLocks noGrp="1"/>
          </p:cNvSpPr>
          <p:nvPr>
            <p:ph type="body"/>
          </p:nvPr>
        </p:nvSpPr>
        <p:spPr>
          <a:xfrm>
            <a:off x="3583080" y="2952360"/>
            <a:ext cx="2897640" cy="1545120"/>
          </a:xfrm>
          <a:prstGeom prst="rect">
            <a:avLst/>
          </a:prstGeom>
        </p:spPr>
        <p:txBody>
          <a:bodyPr lIns="0" rIns="0" tIns="0" bIns="0">
            <a:normAutofit/>
          </a:bodyPr>
          <a:p>
            <a:endParaRPr b="0" lang="en-IN" sz="2400" spc="-1" strike="noStrike">
              <a:latin typeface="Arial"/>
            </a:endParaRPr>
          </a:p>
        </p:txBody>
      </p:sp>
      <p:sp>
        <p:nvSpPr>
          <p:cNvPr id="282" name="PlaceHolder 7"/>
          <p:cNvSpPr>
            <a:spLocks noGrp="1"/>
          </p:cNvSpPr>
          <p:nvPr>
            <p:ph type="body"/>
          </p:nvPr>
        </p:nvSpPr>
        <p:spPr>
          <a:xfrm>
            <a:off x="6625800" y="2952360"/>
            <a:ext cx="2897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7"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338" name="PlaceHolder 2"/>
          <p:cNvSpPr>
            <a:spLocks noGrp="1"/>
          </p:cNvSpPr>
          <p:nvPr>
            <p:ph type="subTitle"/>
          </p:nvPr>
        </p:nvSpPr>
        <p:spPr>
          <a:xfrm>
            <a:off x="540000" y="1260000"/>
            <a:ext cx="9000000" cy="3240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340" name="PlaceHolder 2"/>
          <p:cNvSpPr>
            <a:spLocks noGrp="1"/>
          </p:cNvSpPr>
          <p:nvPr>
            <p:ph type="body"/>
          </p:nvPr>
        </p:nvSpPr>
        <p:spPr>
          <a:xfrm>
            <a:off x="540000" y="1260000"/>
            <a:ext cx="9000000" cy="3240000"/>
          </a:xfrm>
          <a:prstGeom prst="rect">
            <a:avLst/>
          </a:prstGeom>
        </p:spPr>
        <p:txBody>
          <a:bodyPr lIns="0" rIns="0" tIns="0" bIns="0">
            <a:normAutofit/>
          </a:bodyPr>
          <a:p>
            <a:endParaRPr b="0" lang="en-IN"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01" name="PlaceHolder 2"/>
          <p:cNvSpPr>
            <a:spLocks noGrp="1"/>
          </p:cNvSpPr>
          <p:nvPr>
            <p:ph type="body"/>
          </p:nvPr>
        </p:nvSpPr>
        <p:spPr>
          <a:xfrm>
            <a:off x="540000" y="1260000"/>
            <a:ext cx="4391640" cy="3240000"/>
          </a:xfrm>
          <a:prstGeom prst="rect">
            <a:avLst/>
          </a:prstGeom>
        </p:spPr>
        <p:txBody>
          <a:bodyPr lIns="0" rIns="0" tIns="0" bIns="0">
            <a:normAutofit/>
          </a:bodyPr>
          <a:p>
            <a:endParaRPr b="0" lang="en-IN" sz="2400" spc="-1" strike="noStrike">
              <a:latin typeface="Arial"/>
            </a:endParaRPr>
          </a:p>
        </p:txBody>
      </p:sp>
      <p:sp>
        <p:nvSpPr>
          <p:cNvPr id="102" name="PlaceHolder 3"/>
          <p:cNvSpPr>
            <a:spLocks noGrp="1"/>
          </p:cNvSpPr>
          <p:nvPr>
            <p:ph type="body"/>
          </p:nvPr>
        </p:nvSpPr>
        <p:spPr>
          <a:xfrm>
            <a:off x="5151600" y="1260000"/>
            <a:ext cx="4391640" cy="3240000"/>
          </a:xfrm>
          <a:prstGeom prst="rect">
            <a:avLst/>
          </a:prstGeom>
        </p:spPr>
        <p:txBody>
          <a:bodyPr lIns="0" rIns="0" tIns="0" bIns="0">
            <a:normAutofit/>
          </a:bodyPr>
          <a:p>
            <a:endParaRPr b="0" lang="en-IN" sz="24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342" name="PlaceHolder 2"/>
          <p:cNvSpPr>
            <a:spLocks noGrp="1"/>
          </p:cNvSpPr>
          <p:nvPr>
            <p:ph type="body"/>
          </p:nvPr>
        </p:nvSpPr>
        <p:spPr>
          <a:xfrm>
            <a:off x="540000" y="1260000"/>
            <a:ext cx="4391640" cy="3240000"/>
          </a:xfrm>
          <a:prstGeom prst="rect">
            <a:avLst/>
          </a:prstGeom>
        </p:spPr>
        <p:txBody>
          <a:bodyPr lIns="0" rIns="0" tIns="0" bIns="0">
            <a:normAutofit/>
          </a:bodyPr>
          <a:p>
            <a:endParaRPr b="0" lang="en-IN" sz="2400" spc="-1" strike="noStrike">
              <a:latin typeface="Arial"/>
            </a:endParaRPr>
          </a:p>
        </p:txBody>
      </p:sp>
      <p:sp>
        <p:nvSpPr>
          <p:cNvPr id="343" name="PlaceHolder 3"/>
          <p:cNvSpPr>
            <a:spLocks noGrp="1"/>
          </p:cNvSpPr>
          <p:nvPr>
            <p:ph type="body"/>
          </p:nvPr>
        </p:nvSpPr>
        <p:spPr>
          <a:xfrm>
            <a:off x="5151600" y="1260000"/>
            <a:ext cx="4391640" cy="3240000"/>
          </a:xfrm>
          <a:prstGeom prst="rect">
            <a:avLst/>
          </a:prstGeom>
        </p:spPr>
        <p:txBody>
          <a:bodyPr lIns="0" rIns="0" tIns="0" bIns="0">
            <a:normAutofit/>
          </a:bodyPr>
          <a:p>
            <a:endParaRPr b="0" lang="en-IN" sz="24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4"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5" name="PlaceHolder 1"/>
          <p:cNvSpPr>
            <a:spLocks noGrp="1"/>
          </p:cNvSpPr>
          <p:nvPr>
            <p:ph type="subTitle"/>
          </p:nvPr>
        </p:nvSpPr>
        <p:spPr>
          <a:xfrm>
            <a:off x="540000" y="180000"/>
            <a:ext cx="9000000" cy="4173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347"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348" name="PlaceHolder 3"/>
          <p:cNvSpPr>
            <a:spLocks noGrp="1"/>
          </p:cNvSpPr>
          <p:nvPr>
            <p:ph type="body"/>
          </p:nvPr>
        </p:nvSpPr>
        <p:spPr>
          <a:xfrm>
            <a:off x="5151600" y="1260000"/>
            <a:ext cx="4391640" cy="3240000"/>
          </a:xfrm>
          <a:prstGeom prst="rect">
            <a:avLst/>
          </a:prstGeom>
        </p:spPr>
        <p:txBody>
          <a:bodyPr lIns="0" rIns="0" tIns="0" bIns="0">
            <a:normAutofit/>
          </a:bodyPr>
          <a:p>
            <a:endParaRPr b="0" lang="en-IN" sz="2400" spc="-1" strike="noStrike">
              <a:latin typeface="Arial"/>
            </a:endParaRPr>
          </a:p>
        </p:txBody>
      </p:sp>
      <p:sp>
        <p:nvSpPr>
          <p:cNvPr id="349" name="PlaceHolder 4"/>
          <p:cNvSpPr>
            <a:spLocks noGrp="1"/>
          </p:cNvSpPr>
          <p:nvPr>
            <p:ph type="body"/>
          </p:nvPr>
        </p:nvSpPr>
        <p:spPr>
          <a:xfrm>
            <a:off x="5400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351" name="PlaceHolder 2"/>
          <p:cNvSpPr>
            <a:spLocks noGrp="1"/>
          </p:cNvSpPr>
          <p:nvPr>
            <p:ph type="body"/>
          </p:nvPr>
        </p:nvSpPr>
        <p:spPr>
          <a:xfrm>
            <a:off x="540000" y="1260000"/>
            <a:ext cx="4391640" cy="3240000"/>
          </a:xfrm>
          <a:prstGeom prst="rect">
            <a:avLst/>
          </a:prstGeom>
        </p:spPr>
        <p:txBody>
          <a:bodyPr lIns="0" rIns="0" tIns="0" bIns="0">
            <a:normAutofit/>
          </a:bodyPr>
          <a:p>
            <a:endParaRPr b="0" lang="en-IN" sz="2400" spc="-1" strike="noStrike">
              <a:latin typeface="Arial"/>
            </a:endParaRPr>
          </a:p>
        </p:txBody>
      </p:sp>
      <p:sp>
        <p:nvSpPr>
          <p:cNvPr id="352"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353" name="PlaceHolder 4"/>
          <p:cNvSpPr>
            <a:spLocks noGrp="1"/>
          </p:cNvSpPr>
          <p:nvPr>
            <p:ph type="body"/>
          </p:nvPr>
        </p:nvSpPr>
        <p:spPr>
          <a:xfrm>
            <a:off x="51516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355"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356"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357" name="PlaceHolder 4"/>
          <p:cNvSpPr>
            <a:spLocks noGrp="1"/>
          </p:cNvSpPr>
          <p:nvPr>
            <p:ph type="body"/>
          </p:nvPr>
        </p:nvSpPr>
        <p:spPr>
          <a:xfrm>
            <a:off x="540000" y="2952360"/>
            <a:ext cx="900000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359" name="PlaceHolder 2"/>
          <p:cNvSpPr>
            <a:spLocks noGrp="1"/>
          </p:cNvSpPr>
          <p:nvPr>
            <p:ph type="body"/>
          </p:nvPr>
        </p:nvSpPr>
        <p:spPr>
          <a:xfrm>
            <a:off x="540000" y="1260000"/>
            <a:ext cx="9000000" cy="1545120"/>
          </a:xfrm>
          <a:prstGeom prst="rect">
            <a:avLst/>
          </a:prstGeom>
        </p:spPr>
        <p:txBody>
          <a:bodyPr lIns="0" rIns="0" tIns="0" bIns="0">
            <a:normAutofit/>
          </a:bodyPr>
          <a:p>
            <a:endParaRPr b="0" lang="en-IN" sz="2400" spc="-1" strike="noStrike">
              <a:latin typeface="Arial"/>
            </a:endParaRPr>
          </a:p>
        </p:txBody>
      </p:sp>
      <p:sp>
        <p:nvSpPr>
          <p:cNvPr id="360" name="PlaceHolder 3"/>
          <p:cNvSpPr>
            <a:spLocks noGrp="1"/>
          </p:cNvSpPr>
          <p:nvPr>
            <p:ph type="body"/>
          </p:nvPr>
        </p:nvSpPr>
        <p:spPr>
          <a:xfrm>
            <a:off x="540000" y="2952360"/>
            <a:ext cx="900000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362"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363"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364" name="PlaceHolder 4"/>
          <p:cNvSpPr>
            <a:spLocks noGrp="1"/>
          </p:cNvSpPr>
          <p:nvPr>
            <p:ph type="body"/>
          </p:nvPr>
        </p:nvSpPr>
        <p:spPr>
          <a:xfrm>
            <a:off x="540000" y="2952360"/>
            <a:ext cx="4391640" cy="1545120"/>
          </a:xfrm>
          <a:prstGeom prst="rect">
            <a:avLst/>
          </a:prstGeom>
        </p:spPr>
        <p:txBody>
          <a:bodyPr lIns="0" rIns="0" tIns="0" bIns="0">
            <a:normAutofit/>
          </a:bodyPr>
          <a:p>
            <a:endParaRPr b="0" lang="en-IN" sz="2400" spc="-1" strike="noStrike">
              <a:latin typeface="Arial"/>
            </a:endParaRPr>
          </a:p>
        </p:txBody>
      </p:sp>
      <p:sp>
        <p:nvSpPr>
          <p:cNvPr id="365" name="PlaceHolder 5"/>
          <p:cNvSpPr>
            <a:spLocks noGrp="1"/>
          </p:cNvSpPr>
          <p:nvPr>
            <p:ph type="body"/>
          </p:nvPr>
        </p:nvSpPr>
        <p:spPr>
          <a:xfrm>
            <a:off x="51516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367" name="PlaceHolder 2"/>
          <p:cNvSpPr>
            <a:spLocks noGrp="1"/>
          </p:cNvSpPr>
          <p:nvPr>
            <p:ph type="body"/>
          </p:nvPr>
        </p:nvSpPr>
        <p:spPr>
          <a:xfrm>
            <a:off x="540000" y="1260000"/>
            <a:ext cx="2897640" cy="1545120"/>
          </a:xfrm>
          <a:prstGeom prst="rect">
            <a:avLst/>
          </a:prstGeom>
        </p:spPr>
        <p:txBody>
          <a:bodyPr lIns="0" rIns="0" tIns="0" bIns="0">
            <a:normAutofit/>
          </a:bodyPr>
          <a:p>
            <a:endParaRPr b="0" lang="en-IN" sz="2400" spc="-1" strike="noStrike">
              <a:latin typeface="Arial"/>
            </a:endParaRPr>
          </a:p>
        </p:txBody>
      </p:sp>
      <p:sp>
        <p:nvSpPr>
          <p:cNvPr id="368" name="PlaceHolder 3"/>
          <p:cNvSpPr>
            <a:spLocks noGrp="1"/>
          </p:cNvSpPr>
          <p:nvPr>
            <p:ph type="body"/>
          </p:nvPr>
        </p:nvSpPr>
        <p:spPr>
          <a:xfrm>
            <a:off x="3583080" y="1260000"/>
            <a:ext cx="2897640" cy="1545120"/>
          </a:xfrm>
          <a:prstGeom prst="rect">
            <a:avLst/>
          </a:prstGeom>
        </p:spPr>
        <p:txBody>
          <a:bodyPr lIns="0" rIns="0" tIns="0" bIns="0">
            <a:normAutofit/>
          </a:bodyPr>
          <a:p>
            <a:endParaRPr b="0" lang="en-IN" sz="2400" spc="-1" strike="noStrike">
              <a:latin typeface="Arial"/>
            </a:endParaRPr>
          </a:p>
        </p:txBody>
      </p:sp>
      <p:sp>
        <p:nvSpPr>
          <p:cNvPr id="369" name="PlaceHolder 4"/>
          <p:cNvSpPr>
            <a:spLocks noGrp="1"/>
          </p:cNvSpPr>
          <p:nvPr>
            <p:ph type="body"/>
          </p:nvPr>
        </p:nvSpPr>
        <p:spPr>
          <a:xfrm>
            <a:off x="6625800" y="1260000"/>
            <a:ext cx="2897640" cy="1545120"/>
          </a:xfrm>
          <a:prstGeom prst="rect">
            <a:avLst/>
          </a:prstGeom>
        </p:spPr>
        <p:txBody>
          <a:bodyPr lIns="0" rIns="0" tIns="0" bIns="0">
            <a:normAutofit/>
          </a:bodyPr>
          <a:p>
            <a:endParaRPr b="0" lang="en-IN" sz="2400" spc="-1" strike="noStrike">
              <a:latin typeface="Arial"/>
            </a:endParaRPr>
          </a:p>
        </p:txBody>
      </p:sp>
      <p:sp>
        <p:nvSpPr>
          <p:cNvPr id="370" name="PlaceHolder 5"/>
          <p:cNvSpPr>
            <a:spLocks noGrp="1"/>
          </p:cNvSpPr>
          <p:nvPr>
            <p:ph type="body"/>
          </p:nvPr>
        </p:nvSpPr>
        <p:spPr>
          <a:xfrm>
            <a:off x="540000" y="2952360"/>
            <a:ext cx="2897640" cy="1545120"/>
          </a:xfrm>
          <a:prstGeom prst="rect">
            <a:avLst/>
          </a:prstGeom>
        </p:spPr>
        <p:txBody>
          <a:bodyPr lIns="0" rIns="0" tIns="0" bIns="0">
            <a:normAutofit/>
          </a:bodyPr>
          <a:p>
            <a:endParaRPr b="0" lang="en-IN" sz="2400" spc="-1" strike="noStrike">
              <a:latin typeface="Arial"/>
            </a:endParaRPr>
          </a:p>
        </p:txBody>
      </p:sp>
      <p:sp>
        <p:nvSpPr>
          <p:cNvPr id="371" name="PlaceHolder 6"/>
          <p:cNvSpPr>
            <a:spLocks noGrp="1"/>
          </p:cNvSpPr>
          <p:nvPr>
            <p:ph type="body"/>
          </p:nvPr>
        </p:nvSpPr>
        <p:spPr>
          <a:xfrm>
            <a:off x="3583080" y="2952360"/>
            <a:ext cx="2897640" cy="1545120"/>
          </a:xfrm>
          <a:prstGeom prst="rect">
            <a:avLst/>
          </a:prstGeom>
        </p:spPr>
        <p:txBody>
          <a:bodyPr lIns="0" rIns="0" tIns="0" bIns="0">
            <a:normAutofit/>
          </a:bodyPr>
          <a:p>
            <a:endParaRPr b="0" lang="en-IN" sz="2400" spc="-1" strike="noStrike">
              <a:latin typeface="Arial"/>
            </a:endParaRPr>
          </a:p>
        </p:txBody>
      </p:sp>
      <p:sp>
        <p:nvSpPr>
          <p:cNvPr id="372" name="PlaceHolder 7"/>
          <p:cNvSpPr>
            <a:spLocks noGrp="1"/>
          </p:cNvSpPr>
          <p:nvPr>
            <p:ph type="body"/>
          </p:nvPr>
        </p:nvSpPr>
        <p:spPr>
          <a:xfrm>
            <a:off x="6625800" y="2952360"/>
            <a:ext cx="2897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40000" y="180000"/>
            <a:ext cx="9000000" cy="4173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06"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107" name="PlaceHolder 3"/>
          <p:cNvSpPr>
            <a:spLocks noGrp="1"/>
          </p:cNvSpPr>
          <p:nvPr>
            <p:ph type="body"/>
          </p:nvPr>
        </p:nvSpPr>
        <p:spPr>
          <a:xfrm>
            <a:off x="5151600" y="1260000"/>
            <a:ext cx="4391640" cy="3240000"/>
          </a:xfrm>
          <a:prstGeom prst="rect">
            <a:avLst/>
          </a:prstGeom>
        </p:spPr>
        <p:txBody>
          <a:bodyPr lIns="0" rIns="0" tIns="0" bIns="0">
            <a:normAutofit/>
          </a:bodyPr>
          <a:p>
            <a:endParaRPr b="0" lang="en-IN" sz="2400" spc="-1" strike="noStrike">
              <a:latin typeface="Arial"/>
            </a:endParaRPr>
          </a:p>
        </p:txBody>
      </p:sp>
      <p:sp>
        <p:nvSpPr>
          <p:cNvPr id="108" name="PlaceHolder 4"/>
          <p:cNvSpPr>
            <a:spLocks noGrp="1"/>
          </p:cNvSpPr>
          <p:nvPr>
            <p:ph type="body"/>
          </p:nvPr>
        </p:nvSpPr>
        <p:spPr>
          <a:xfrm>
            <a:off x="5400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10" name="PlaceHolder 2"/>
          <p:cNvSpPr>
            <a:spLocks noGrp="1"/>
          </p:cNvSpPr>
          <p:nvPr>
            <p:ph type="body"/>
          </p:nvPr>
        </p:nvSpPr>
        <p:spPr>
          <a:xfrm>
            <a:off x="540000" y="1260000"/>
            <a:ext cx="4391640" cy="3240000"/>
          </a:xfrm>
          <a:prstGeom prst="rect">
            <a:avLst/>
          </a:prstGeom>
        </p:spPr>
        <p:txBody>
          <a:bodyPr lIns="0" rIns="0" tIns="0" bIns="0">
            <a:normAutofit/>
          </a:bodyPr>
          <a:p>
            <a:endParaRPr b="0" lang="en-IN" sz="2400" spc="-1" strike="noStrike">
              <a:latin typeface="Arial"/>
            </a:endParaRPr>
          </a:p>
        </p:txBody>
      </p:sp>
      <p:sp>
        <p:nvSpPr>
          <p:cNvPr id="111"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112" name="PlaceHolder 4"/>
          <p:cNvSpPr>
            <a:spLocks noGrp="1"/>
          </p:cNvSpPr>
          <p:nvPr>
            <p:ph type="body"/>
          </p:nvPr>
        </p:nvSpPr>
        <p:spPr>
          <a:xfrm>
            <a:off x="5151600" y="2952360"/>
            <a:ext cx="4391640" cy="1545120"/>
          </a:xfrm>
          <a:prstGeom prst="rect">
            <a:avLst/>
          </a:prstGeom>
        </p:spPr>
        <p:txBody>
          <a:bodyPr lIns="0" rIns="0" tIns="0" bIns="0">
            <a:normAutofit/>
          </a:bodyPr>
          <a:p>
            <a:endParaRPr b="0" lang="en-IN"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40000" y="180000"/>
            <a:ext cx="9000000" cy="900000"/>
          </a:xfrm>
          <a:prstGeom prst="rect">
            <a:avLst/>
          </a:prstGeom>
        </p:spPr>
        <p:txBody>
          <a:bodyPr lIns="0" rIns="0" tIns="0" bIns="0" anchor="ctr">
            <a:noAutofit/>
          </a:bodyPr>
          <a:p>
            <a:pPr algn="ctr"/>
            <a:endParaRPr b="0" lang="en-IN" sz="3300" spc="-1" strike="noStrike">
              <a:latin typeface="Arial"/>
            </a:endParaRPr>
          </a:p>
        </p:txBody>
      </p:sp>
      <p:sp>
        <p:nvSpPr>
          <p:cNvPr id="114" name="PlaceHolder 2"/>
          <p:cNvSpPr>
            <a:spLocks noGrp="1"/>
          </p:cNvSpPr>
          <p:nvPr>
            <p:ph type="body"/>
          </p:nvPr>
        </p:nvSpPr>
        <p:spPr>
          <a:xfrm>
            <a:off x="540000" y="1260000"/>
            <a:ext cx="4391640" cy="1545120"/>
          </a:xfrm>
          <a:prstGeom prst="rect">
            <a:avLst/>
          </a:prstGeom>
        </p:spPr>
        <p:txBody>
          <a:bodyPr lIns="0" rIns="0" tIns="0" bIns="0">
            <a:normAutofit/>
          </a:bodyPr>
          <a:p>
            <a:endParaRPr b="0" lang="en-IN" sz="2400" spc="-1" strike="noStrike">
              <a:latin typeface="Arial"/>
            </a:endParaRPr>
          </a:p>
        </p:txBody>
      </p:sp>
      <p:sp>
        <p:nvSpPr>
          <p:cNvPr id="115" name="PlaceHolder 3"/>
          <p:cNvSpPr>
            <a:spLocks noGrp="1"/>
          </p:cNvSpPr>
          <p:nvPr>
            <p:ph type="body"/>
          </p:nvPr>
        </p:nvSpPr>
        <p:spPr>
          <a:xfrm>
            <a:off x="5151600" y="1260000"/>
            <a:ext cx="4391640" cy="1545120"/>
          </a:xfrm>
          <a:prstGeom prst="rect">
            <a:avLst/>
          </a:prstGeom>
        </p:spPr>
        <p:txBody>
          <a:bodyPr lIns="0" rIns="0" tIns="0" bIns="0">
            <a:normAutofit/>
          </a:bodyPr>
          <a:p>
            <a:endParaRPr b="0" lang="en-IN" sz="2400" spc="-1" strike="noStrike">
              <a:latin typeface="Arial"/>
            </a:endParaRPr>
          </a:p>
        </p:txBody>
      </p:sp>
      <p:sp>
        <p:nvSpPr>
          <p:cNvPr id="116" name="PlaceHolder 4"/>
          <p:cNvSpPr>
            <a:spLocks noGrp="1"/>
          </p:cNvSpPr>
          <p:nvPr>
            <p:ph type="body"/>
          </p:nvPr>
        </p:nvSpPr>
        <p:spPr>
          <a:xfrm>
            <a:off x="540000" y="2952360"/>
            <a:ext cx="9000000" cy="1545120"/>
          </a:xfrm>
          <a:prstGeom prst="rect">
            <a:avLst/>
          </a:prstGeom>
        </p:spPr>
        <p:txBody>
          <a:bodyPr lIns="0" rIns="0" tIns="0" bIns="0">
            <a:normAutofit/>
          </a:bodyPr>
          <a:p>
            <a:endParaRPr b="0" lang="en-IN"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40000" y="180000"/>
            <a:ext cx="9000000" cy="9000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1" name="PlaceHolder 2"/>
          <p:cNvSpPr>
            <a:spLocks noGrp="1"/>
          </p:cNvSpPr>
          <p:nvPr>
            <p:ph type="body"/>
          </p:nvPr>
        </p:nvSpPr>
        <p:spPr>
          <a:xfrm>
            <a:off x="540000" y="1260000"/>
            <a:ext cx="9000000" cy="342000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5"/>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2"/>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0"/>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0"/>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0"/>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2" name="PlaceHolder 3"/>
          <p:cNvSpPr>
            <a:spLocks noGrp="1"/>
          </p:cNvSpPr>
          <p:nvPr>
            <p:ph type="dt"/>
          </p:nvPr>
        </p:nvSpPr>
        <p:spPr>
          <a:xfrm>
            <a:off x="504000" y="5165280"/>
            <a:ext cx="2348280" cy="39096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3"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 name="PlaceHolder 5"/>
          <p:cNvSpPr>
            <a:spLocks noGrp="1"/>
          </p:cNvSpPr>
          <p:nvPr>
            <p:ph type="sldNum"/>
          </p:nvPr>
        </p:nvSpPr>
        <p:spPr>
          <a:xfrm>
            <a:off x="7227360" y="5165280"/>
            <a:ext cx="2348280" cy="390960"/>
          </a:xfrm>
          <a:prstGeom prst="rect">
            <a:avLst/>
          </a:prstGeom>
        </p:spPr>
        <p:txBody>
          <a:bodyPr lIns="0" rIns="0" tIns="0" bIns="0">
            <a:noAutofit/>
          </a:bodyPr>
          <a:p>
            <a:pPr algn="r"/>
            <a:fld id="{3A073425-F313-4801-962D-95EB0525D90E}" type="slidenum">
              <a:rPr b="0" lang="en-IN" sz="1400" spc="-1" strike="noStrike">
                <a:latin typeface="Arial"/>
              </a:rPr>
              <a:t>&lt;number&gt;</a:t>
            </a:fld>
            <a:endParaRPr b="0" lang="en-IN" sz="1400" spc="-1" strike="noStrike">
              <a:latin typeface="Arial"/>
            </a:endParaRPr>
          </a:p>
        </p:txBody>
      </p:sp>
      <p:sp>
        <p:nvSpPr>
          <p:cNvPr id="5" name="CustomShape 6"/>
          <p:cNvSpPr/>
          <p:nvPr/>
        </p:nvSpPr>
        <p:spPr>
          <a:xfrm>
            <a:off x="0" y="5040000"/>
            <a:ext cx="10080000" cy="630000"/>
          </a:xfrm>
          <a:prstGeom prst="rect">
            <a:avLst/>
          </a:prstGeom>
          <a:solidFill>
            <a:srgbClr val="9ecf6c"/>
          </a:solidFill>
          <a:ln w="18000">
            <a:noFill/>
          </a:ln>
        </p:spPr>
        <p:style>
          <a:lnRef idx="0"/>
          <a:fillRef idx="0"/>
          <a:effectRef idx="0"/>
          <a:fontRef idx="minor"/>
        </p:style>
      </p:sp>
      <p:grpSp>
        <p:nvGrpSpPr>
          <p:cNvPr id="6" name="Group 7"/>
          <p:cNvGrpSpPr/>
          <p:nvPr/>
        </p:nvGrpSpPr>
        <p:grpSpPr>
          <a:xfrm>
            <a:off x="2727360" y="4707720"/>
            <a:ext cx="507240" cy="664200"/>
            <a:chOff x="2727360" y="4707720"/>
            <a:chExt cx="507240" cy="664200"/>
          </a:xfrm>
        </p:grpSpPr>
        <p:sp>
          <p:nvSpPr>
            <p:cNvPr id="7" name="Freeform 8"/>
            <p:cNvSpPr/>
            <p:nvPr/>
          </p:nvSpPr>
          <p:spPr>
            <a:xfrm>
              <a:off x="3145680" y="5162760"/>
              <a:ext cx="89280" cy="97560"/>
            </a:xfrm>
            <a:custGeom>
              <a:avLst/>
              <a:gdLst/>
              <a:ahLst/>
              <a:rect l="0" t="0" r="r" b="b"/>
              <a:pathLst>
                <a:path w="248" h="271">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p>
        <p:sp>
          <p:nvSpPr>
            <p:cNvPr id="8" name="Freeform 9"/>
            <p:cNvSpPr/>
            <p:nvPr/>
          </p:nvSpPr>
          <p:spPr>
            <a:xfrm>
              <a:off x="3035520" y="5151600"/>
              <a:ext cx="191520" cy="205200"/>
            </a:xfrm>
            <a:custGeom>
              <a:avLst/>
              <a:gdLst/>
              <a:ahLst/>
              <a:rect l="0" t="0" r="r" b="b"/>
              <a:pathLst>
                <a:path w="532" h="570">
                  <a:moveTo>
                    <a:pt x="439" y="452"/>
                  </a:moveTo>
                  <a:cubicBezTo>
                    <a:pt x="531" y="104"/>
                    <a:pt x="337" y="151"/>
                    <a:pt x="286" y="0"/>
                  </a:cubicBezTo>
                  <a:cubicBezTo>
                    <a:pt x="213" y="36"/>
                    <a:pt x="140" y="71"/>
                    <a:pt x="67" y="107"/>
                  </a:cubicBezTo>
                  <a:cubicBezTo>
                    <a:pt x="67" y="104"/>
                    <a:pt x="0" y="440"/>
                    <a:pt x="64" y="514"/>
                  </a:cubicBezTo>
                  <a:cubicBezTo>
                    <a:pt x="114" y="569"/>
                    <a:pt x="420" y="523"/>
                    <a:pt x="439" y="452"/>
                  </a:cubicBezTo>
                  <a:close/>
                </a:path>
              </a:pathLst>
            </a:custGeom>
            <a:solidFill>
              <a:srgbClr val="74b531"/>
            </a:solidFill>
            <a:ln w="0">
              <a:noFill/>
            </a:ln>
          </p:spPr>
        </p:sp>
        <p:sp>
          <p:nvSpPr>
            <p:cNvPr id="9" name="Freeform 10"/>
            <p:cNvSpPr/>
            <p:nvPr/>
          </p:nvSpPr>
          <p:spPr>
            <a:xfrm>
              <a:off x="3059280" y="5257800"/>
              <a:ext cx="91440" cy="49320"/>
            </a:xfrm>
            <a:custGeom>
              <a:avLst/>
              <a:gdLst/>
              <a:ahLst/>
              <a:rect l="0" t="0" r="r" b="b"/>
              <a:pathLst>
                <a:path w="254" h="137">
                  <a:moveTo>
                    <a:pt x="34" y="68"/>
                  </a:moveTo>
                  <a:cubicBezTo>
                    <a:pt x="52" y="49"/>
                    <a:pt x="74" y="31"/>
                    <a:pt x="99" y="22"/>
                  </a:cubicBezTo>
                  <a:cubicBezTo>
                    <a:pt x="148" y="0"/>
                    <a:pt x="204" y="0"/>
                    <a:pt x="253" y="19"/>
                  </a:cubicBezTo>
                  <a:cubicBezTo>
                    <a:pt x="200" y="19"/>
                    <a:pt x="154" y="22"/>
                    <a:pt x="108" y="43"/>
                  </a:cubicBezTo>
                  <a:cubicBezTo>
                    <a:pt x="87" y="52"/>
                    <a:pt x="65" y="65"/>
                    <a:pt x="47" y="80"/>
                  </a:cubicBezTo>
                  <a:cubicBezTo>
                    <a:pt x="31" y="96"/>
                    <a:pt x="13" y="114"/>
                    <a:pt x="0" y="136"/>
                  </a:cubicBezTo>
                  <a:cubicBezTo>
                    <a:pt x="4" y="111"/>
                    <a:pt x="15" y="86"/>
                    <a:pt x="34" y="68"/>
                  </a:cubicBezTo>
                  <a:close/>
                </a:path>
              </a:pathLst>
            </a:custGeom>
            <a:solidFill>
              <a:srgbClr val="74b531"/>
            </a:solidFill>
            <a:ln w="0">
              <a:noFill/>
            </a:ln>
          </p:spPr>
        </p:sp>
        <p:sp>
          <p:nvSpPr>
            <p:cNvPr id="10" name="Freeform 11"/>
            <p:cNvSpPr/>
            <p:nvPr/>
          </p:nvSpPr>
          <p:spPr>
            <a:xfrm>
              <a:off x="2933640" y="5136120"/>
              <a:ext cx="145440" cy="241560"/>
            </a:xfrm>
            <a:custGeom>
              <a:avLst/>
              <a:gdLst/>
              <a:ahLst/>
              <a:rect l="0" t="0" r="r" b="b"/>
              <a:pathLst>
                <a:path w="404" h="671">
                  <a:moveTo>
                    <a:pt x="329" y="615"/>
                  </a:moveTo>
                  <a:cubicBezTo>
                    <a:pt x="403" y="538"/>
                    <a:pt x="400" y="197"/>
                    <a:pt x="403" y="27"/>
                  </a:cubicBezTo>
                  <a:cubicBezTo>
                    <a:pt x="298" y="18"/>
                    <a:pt x="193" y="9"/>
                    <a:pt x="89" y="0"/>
                  </a:cubicBezTo>
                  <a:cubicBezTo>
                    <a:pt x="86" y="0"/>
                    <a:pt x="0" y="541"/>
                    <a:pt x="61" y="615"/>
                  </a:cubicBezTo>
                  <a:cubicBezTo>
                    <a:pt x="107" y="670"/>
                    <a:pt x="277" y="667"/>
                    <a:pt x="329" y="615"/>
                  </a:cubicBezTo>
                  <a:close/>
                </a:path>
              </a:pathLst>
            </a:custGeom>
            <a:solidFill>
              <a:srgbClr val="74b531"/>
            </a:solidFill>
            <a:ln w="0">
              <a:noFill/>
            </a:ln>
          </p:spPr>
        </p:sp>
        <p:sp>
          <p:nvSpPr>
            <p:cNvPr id="11" name="Freeform 12"/>
            <p:cNvSpPr/>
            <p:nvPr/>
          </p:nvSpPr>
          <p:spPr>
            <a:xfrm>
              <a:off x="2832840" y="5136120"/>
              <a:ext cx="145440" cy="241560"/>
            </a:xfrm>
            <a:custGeom>
              <a:avLst/>
              <a:gdLst/>
              <a:ahLst/>
              <a:rect l="0" t="0" r="r" b="b"/>
              <a:pathLst>
                <a:path w="404" h="671">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p>
        <p:sp>
          <p:nvSpPr>
            <p:cNvPr id="12" name="Freeform 13"/>
            <p:cNvSpPr/>
            <p:nvPr/>
          </p:nvSpPr>
          <p:spPr>
            <a:xfrm>
              <a:off x="2951280" y="5262120"/>
              <a:ext cx="9360" cy="95760"/>
            </a:xfrm>
            <a:custGeom>
              <a:avLst/>
              <a:gdLst/>
              <a:ahLst/>
              <a:rect l="0" t="0" r="r" b="b"/>
              <a:pathLst>
                <a:path w="26" h="266">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p>
        <p:sp>
          <p:nvSpPr>
            <p:cNvPr id="13" name="Freeform 14"/>
            <p:cNvSpPr/>
            <p:nvPr/>
          </p:nvSpPr>
          <p:spPr>
            <a:xfrm>
              <a:off x="2855880" y="5127120"/>
              <a:ext cx="199800" cy="192960"/>
            </a:xfrm>
            <a:custGeom>
              <a:avLst/>
              <a:gdLst/>
              <a:ahLst/>
              <a:rect l="0" t="0" r="r" b="b"/>
              <a:pathLst>
                <a:path w="555" h="536">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p>
        <p:sp>
          <p:nvSpPr>
            <p:cNvPr id="14" name="Freeform 15"/>
            <p:cNvSpPr/>
            <p:nvPr/>
          </p:nvSpPr>
          <p:spPr>
            <a:xfrm>
              <a:off x="3033000" y="4704480"/>
              <a:ext cx="167400" cy="294840"/>
            </a:xfrm>
            <a:custGeom>
              <a:avLst/>
              <a:gdLst/>
              <a:ahLst/>
              <a:rect l="0" t="0" r="r" b="b"/>
              <a:pathLst>
                <a:path w="465" h="819">
                  <a:moveTo>
                    <a:pt x="37" y="363"/>
                  </a:moveTo>
                  <a:cubicBezTo>
                    <a:pt x="21" y="686"/>
                    <a:pt x="12" y="638"/>
                    <a:pt x="0" y="775"/>
                  </a:cubicBezTo>
                  <a:cubicBezTo>
                    <a:pt x="57" y="789"/>
                    <a:pt x="115" y="804"/>
                    <a:pt x="172" y="818"/>
                  </a:cubicBezTo>
                  <a:cubicBezTo>
                    <a:pt x="243" y="695"/>
                    <a:pt x="163" y="787"/>
                    <a:pt x="384" y="449"/>
                  </a:cubicBezTo>
                  <a:cubicBezTo>
                    <a:pt x="464" y="323"/>
                    <a:pt x="378" y="27"/>
                    <a:pt x="329" y="9"/>
                  </a:cubicBezTo>
                  <a:cubicBezTo>
                    <a:pt x="298" y="0"/>
                    <a:pt x="43" y="197"/>
                    <a:pt x="37" y="363"/>
                  </a:cubicBezTo>
                  <a:close/>
                </a:path>
              </a:pathLst>
            </a:custGeom>
            <a:solidFill>
              <a:srgbClr val="74b531"/>
            </a:solidFill>
            <a:ln w="0">
              <a:noFill/>
            </a:ln>
          </p:spPr>
        </p:sp>
        <p:sp>
          <p:nvSpPr>
            <p:cNvPr id="15" name="Freeform 16"/>
            <p:cNvSpPr/>
            <p:nvPr/>
          </p:nvSpPr>
          <p:spPr>
            <a:xfrm>
              <a:off x="3044880" y="4763160"/>
              <a:ext cx="117000" cy="233640"/>
            </a:xfrm>
            <a:custGeom>
              <a:avLst/>
              <a:gdLst/>
              <a:ahLst/>
              <a:rect l="0" t="0" r="r" b="b"/>
              <a:pathLst>
                <a:path w="325" h="649">
                  <a:moveTo>
                    <a:pt x="77" y="218"/>
                  </a:moveTo>
                  <a:cubicBezTo>
                    <a:pt x="19" y="531"/>
                    <a:pt x="26" y="486"/>
                    <a:pt x="0" y="620"/>
                  </a:cubicBezTo>
                  <a:cubicBezTo>
                    <a:pt x="38" y="630"/>
                    <a:pt x="76" y="639"/>
                    <a:pt x="114" y="648"/>
                  </a:cubicBezTo>
                  <a:cubicBezTo>
                    <a:pt x="169" y="521"/>
                    <a:pt x="114" y="626"/>
                    <a:pt x="280" y="266"/>
                  </a:cubicBezTo>
                  <a:cubicBezTo>
                    <a:pt x="324" y="175"/>
                    <a:pt x="299" y="24"/>
                    <a:pt x="253" y="9"/>
                  </a:cubicBezTo>
                  <a:cubicBezTo>
                    <a:pt x="222" y="0"/>
                    <a:pt x="102" y="89"/>
                    <a:pt x="77" y="218"/>
                  </a:cubicBezTo>
                  <a:close/>
                </a:path>
              </a:pathLst>
            </a:custGeom>
            <a:solidFill>
              <a:srgbClr val="74b531"/>
            </a:solidFill>
            <a:ln w="0">
              <a:noFill/>
            </a:ln>
          </p:spPr>
        </p:sp>
        <p:sp>
          <p:nvSpPr>
            <p:cNvPr id="16" name="Freeform 17"/>
            <p:cNvSpPr/>
            <p:nvPr/>
          </p:nvSpPr>
          <p:spPr>
            <a:xfrm>
              <a:off x="2709720" y="4704480"/>
              <a:ext cx="168840" cy="294840"/>
            </a:xfrm>
            <a:custGeom>
              <a:avLst/>
              <a:gdLst/>
              <a:ahLst/>
              <a:rect l="0" t="0" r="r" b="b"/>
              <a:pathLst>
                <a:path w="469" h="819">
                  <a:moveTo>
                    <a:pt x="431" y="363"/>
                  </a:moveTo>
                  <a:cubicBezTo>
                    <a:pt x="446" y="686"/>
                    <a:pt x="455" y="638"/>
                    <a:pt x="468" y="775"/>
                  </a:cubicBezTo>
                  <a:cubicBezTo>
                    <a:pt x="410" y="789"/>
                    <a:pt x="353" y="804"/>
                    <a:pt x="296" y="818"/>
                  </a:cubicBezTo>
                  <a:cubicBezTo>
                    <a:pt x="225" y="695"/>
                    <a:pt x="305" y="787"/>
                    <a:pt x="83" y="449"/>
                  </a:cubicBezTo>
                  <a:cubicBezTo>
                    <a:pt x="0" y="323"/>
                    <a:pt x="89" y="27"/>
                    <a:pt x="139" y="9"/>
                  </a:cubicBezTo>
                  <a:cubicBezTo>
                    <a:pt x="169" y="0"/>
                    <a:pt x="425" y="197"/>
                    <a:pt x="431" y="363"/>
                  </a:cubicBezTo>
                  <a:close/>
                </a:path>
              </a:pathLst>
            </a:custGeom>
            <a:solidFill>
              <a:srgbClr val="74b531"/>
            </a:solidFill>
            <a:ln w="0">
              <a:noFill/>
            </a:ln>
          </p:spPr>
        </p:sp>
        <p:sp>
          <p:nvSpPr>
            <p:cNvPr id="17" name="Freeform 18"/>
            <p:cNvSpPr/>
            <p:nvPr/>
          </p:nvSpPr>
          <p:spPr>
            <a:xfrm>
              <a:off x="2749680" y="4763160"/>
              <a:ext cx="116640" cy="234720"/>
            </a:xfrm>
            <a:custGeom>
              <a:avLst/>
              <a:gdLst/>
              <a:ahLst/>
              <a:rect l="0" t="0" r="r" b="b"/>
              <a:pathLst>
                <a:path w="324" h="652">
                  <a:moveTo>
                    <a:pt x="246" y="218"/>
                  </a:moveTo>
                  <a:cubicBezTo>
                    <a:pt x="305" y="531"/>
                    <a:pt x="297" y="486"/>
                    <a:pt x="323" y="620"/>
                  </a:cubicBezTo>
                  <a:cubicBezTo>
                    <a:pt x="286" y="631"/>
                    <a:pt x="249" y="641"/>
                    <a:pt x="212" y="651"/>
                  </a:cubicBezTo>
                  <a:cubicBezTo>
                    <a:pt x="156" y="524"/>
                    <a:pt x="212" y="630"/>
                    <a:pt x="43" y="270"/>
                  </a:cubicBezTo>
                  <a:cubicBezTo>
                    <a:pt x="0" y="175"/>
                    <a:pt x="21" y="24"/>
                    <a:pt x="71" y="9"/>
                  </a:cubicBezTo>
                  <a:cubicBezTo>
                    <a:pt x="101" y="0"/>
                    <a:pt x="221" y="89"/>
                    <a:pt x="246" y="218"/>
                  </a:cubicBezTo>
                  <a:close/>
                </a:path>
              </a:pathLst>
            </a:custGeom>
            <a:solidFill>
              <a:srgbClr val="74b531"/>
            </a:solidFill>
            <a:ln w="0">
              <a:noFill/>
            </a:ln>
          </p:spPr>
        </p:sp>
        <p:sp>
          <p:nvSpPr>
            <p:cNvPr id="18" name="Freeform 19"/>
            <p:cNvSpPr/>
            <p:nvPr/>
          </p:nvSpPr>
          <p:spPr>
            <a:xfrm>
              <a:off x="2708640" y="4884840"/>
              <a:ext cx="493920" cy="356040"/>
            </a:xfrm>
            <a:custGeom>
              <a:avLst/>
              <a:gdLst/>
              <a:ahLst/>
              <a:rect l="0" t="0" r="r" b="b"/>
              <a:pathLst>
                <a:path w="1372" h="989">
                  <a:moveTo>
                    <a:pt x="686" y="0"/>
                  </a:moveTo>
                  <a:cubicBezTo>
                    <a:pt x="996" y="0"/>
                    <a:pt x="1138" y="133"/>
                    <a:pt x="1138" y="317"/>
                  </a:cubicBezTo>
                  <a:cubicBezTo>
                    <a:pt x="1138" y="471"/>
                    <a:pt x="1371" y="699"/>
                    <a:pt x="1162" y="849"/>
                  </a:cubicBezTo>
                  <a:cubicBezTo>
                    <a:pt x="1061" y="923"/>
                    <a:pt x="888" y="988"/>
                    <a:pt x="686" y="988"/>
                  </a:cubicBezTo>
                  <a:cubicBezTo>
                    <a:pt x="483" y="988"/>
                    <a:pt x="311" y="923"/>
                    <a:pt x="209" y="849"/>
                  </a:cubicBezTo>
                  <a:cubicBezTo>
                    <a:pt x="0" y="696"/>
                    <a:pt x="234" y="471"/>
                    <a:pt x="234" y="317"/>
                  </a:cubicBezTo>
                  <a:cubicBezTo>
                    <a:pt x="234" y="133"/>
                    <a:pt x="372" y="0"/>
                    <a:pt x="686" y="0"/>
                  </a:cubicBezTo>
                  <a:close/>
                </a:path>
              </a:pathLst>
            </a:custGeom>
            <a:solidFill>
              <a:srgbClr val="74b531"/>
            </a:solidFill>
            <a:ln w="0">
              <a:noFill/>
            </a:ln>
          </p:spPr>
        </p:sp>
        <p:sp>
          <p:nvSpPr>
            <p:cNvPr id="19" name="Freeform 20"/>
            <p:cNvSpPr/>
            <p:nvPr/>
          </p:nvSpPr>
          <p:spPr>
            <a:xfrm>
              <a:off x="2760840" y="4930200"/>
              <a:ext cx="387720" cy="298080"/>
            </a:xfrm>
            <a:custGeom>
              <a:avLst/>
              <a:gdLst/>
              <a:ahLst/>
              <a:rect l="0" t="0" r="r" b="b"/>
              <a:pathLst>
                <a:path w="1077" h="828">
                  <a:moveTo>
                    <a:pt x="581" y="37"/>
                  </a:moveTo>
                  <a:cubicBezTo>
                    <a:pt x="554" y="0"/>
                    <a:pt x="529" y="0"/>
                    <a:pt x="501" y="37"/>
                  </a:cubicBezTo>
                  <a:cubicBezTo>
                    <a:pt x="437" y="120"/>
                    <a:pt x="335" y="299"/>
                    <a:pt x="329" y="447"/>
                  </a:cubicBezTo>
                  <a:cubicBezTo>
                    <a:pt x="212" y="431"/>
                    <a:pt x="80" y="437"/>
                    <a:pt x="52" y="499"/>
                  </a:cubicBezTo>
                  <a:cubicBezTo>
                    <a:pt x="0" y="621"/>
                    <a:pt x="246" y="827"/>
                    <a:pt x="538" y="827"/>
                  </a:cubicBezTo>
                  <a:cubicBezTo>
                    <a:pt x="834" y="827"/>
                    <a:pt x="1076" y="621"/>
                    <a:pt x="1023" y="499"/>
                  </a:cubicBezTo>
                  <a:cubicBezTo>
                    <a:pt x="1003" y="437"/>
                    <a:pt x="867" y="431"/>
                    <a:pt x="754" y="447"/>
                  </a:cubicBezTo>
                  <a:cubicBezTo>
                    <a:pt x="747" y="299"/>
                    <a:pt x="646" y="120"/>
                    <a:pt x="581" y="37"/>
                  </a:cubicBezTo>
                  <a:close/>
                </a:path>
              </a:pathLst>
            </a:custGeom>
            <a:solidFill>
              <a:srgbClr val="74b531"/>
            </a:solidFill>
            <a:ln w="0">
              <a:noFill/>
            </a:ln>
          </p:spPr>
        </p:sp>
        <p:sp>
          <p:nvSpPr>
            <p:cNvPr id="20" name="Freeform 21"/>
            <p:cNvSpPr/>
            <p:nvPr/>
          </p:nvSpPr>
          <p:spPr>
            <a:xfrm>
              <a:off x="2867040" y="5143680"/>
              <a:ext cx="177480" cy="61200"/>
            </a:xfrm>
            <a:custGeom>
              <a:avLst/>
              <a:gdLst/>
              <a:ahLst/>
              <a:rect l="0" t="0" r="r" b="b"/>
              <a:pathLst>
                <a:path w="493" h="170">
                  <a:moveTo>
                    <a:pt x="385" y="62"/>
                  </a:moveTo>
                  <a:cubicBezTo>
                    <a:pt x="351" y="65"/>
                    <a:pt x="314" y="56"/>
                    <a:pt x="286" y="37"/>
                  </a:cubicBezTo>
                  <a:cubicBezTo>
                    <a:pt x="271" y="28"/>
                    <a:pt x="259" y="16"/>
                    <a:pt x="246" y="0"/>
                  </a:cubicBezTo>
                  <a:cubicBezTo>
                    <a:pt x="237" y="16"/>
                    <a:pt x="222" y="28"/>
                    <a:pt x="206" y="37"/>
                  </a:cubicBezTo>
                  <a:cubicBezTo>
                    <a:pt x="175" y="56"/>
                    <a:pt x="142" y="65"/>
                    <a:pt x="108" y="62"/>
                  </a:cubicBezTo>
                  <a:cubicBezTo>
                    <a:pt x="74" y="62"/>
                    <a:pt x="40" y="49"/>
                    <a:pt x="15" y="28"/>
                  </a:cubicBezTo>
                  <a:cubicBezTo>
                    <a:pt x="0" y="16"/>
                    <a:pt x="80" y="169"/>
                    <a:pt x="246" y="169"/>
                  </a:cubicBezTo>
                  <a:cubicBezTo>
                    <a:pt x="412" y="169"/>
                    <a:pt x="492" y="16"/>
                    <a:pt x="477" y="28"/>
                  </a:cubicBezTo>
                  <a:cubicBezTo>
                    <a:pt x="452" y="46"/>
                    <a:pt x="419" y="59"/>
                    <a:pt x="385" y="62"/>
                  </a:cubicBezTo>
                  <a:close/>
                </a:path>
              </a:pathLst>
            </a:custGeom>
            <a:solidFill>
              <a:srgbClr val="74b531"/>
            </a:solidFill>
            <a:ln w="0">
              <a:noFill/>
            </a:ln>
          </p:spPr>
        </p:sp>
        <p:sp>
          <p:nvSpPr>
            <p:cNvPr id="21" name="Freeform 22"/>
            <p:cNvSpPr/>
            <p:nvPr/>
          </p:nvSpPr>
          <p:spPr>
            <a:xfrm>
              <a:off x="2995560" y="4966920"/>
              <a:ext cx="109080" cy="138960"/>
            </a:xfrm>
            <a:custGeom>
              <a:avLst/>
              <a:gdLst/>
              <a:ahLst/>
              <a:rect l="0" t="0" r="r" b="b"/>
              <a:pathLst>
                <a:path w="303" h="386">
                  <a:moveTo>
                    <a:pt x="108" y="37"/>
                  </a:moveTo>
                  <a:cubicBezTo>
                    <a:pt x="200" y="0"/>
                    <a:pt x="262" y="89"/>
                    <a:pt x="277" y="138"/>
                  </a:cubicBezTo>
                  <a:cubicBezTo>
                    <a:pt x="302" y="212"/>
                    <a:pt x="271" y="295"/>
                    <a:pt x="262" y="314"/>
                  </a:cubicBezTo>
                  <a:cubicBezTo>
                    <a:pt x="255" y="326"/>
                    <a:pt x="188" y="385"/>
                    <a:pt x="37" y="329"/>
                  </a:cubicBezTo>
                  <a:cubicBezTo>
                    <a:pt x="40" y="329"/>
                    <a:pt x="0" y="246"/>
                    <a:pt x="18" y="169"/>
                  </a:cubicBezTo>
                  <a:cubicBezTo>
                    <a:pt x="48" y="125"/>
                    <a:pt x="28" y="68"/>
                    <a:pt x="108" y="37"/>
                  </a:cubicBezTo>
                  <a:close/>
                </a:path>
              </a:pathLst>
            </a:custGeom>
            <a:solidFill>
              <a:srgbClr val="74b531"/>
            </a:solidFill>
            <a:ln w="0">
              <a:noFill/>
            </a:ln>
          </p:spPr>
        </p:sp>
        <p:sp>
          <p:nvSpPr>
            <p:cNvPr id="22" name="Freeform 23"/>
            <p:cNvSpPr/>
            <p:nvPr/>
          </p:nvSpPr>
          <p:spPr>
            <a:xfrm>
              <a:off x="3001680" y="4968720"/>
              <a:ext cx="104400" cy="128880"/>
            </a:xfrm>
            <a:custGeom>
              <a:avLst/>
              <a:gdLst/>
              <a:ahLst/>
              <a:rect l="0" t="0" r="r" b="b"/>
              <a:pathLst>
                <a:path w="290" h="358">
                  <a:moveTo>
                    <a:pt x="34" y="62"/>
                  </a:moveTo>
                  <a:cubicBezTo>
                    <a:pt x="47" y="46"/>
                    <a:pt x="59" y="34"/>
                    <a:pt x="74" y="25"/>
                  </a:cubicBezTo>
                  <a:cubicBezTo>
                    <a:pt x="80" y="19"/>
                    <a:pt x="90" y="15"/>
                    <a:pt x="99" y="12"/>
                  </a:cubicBezTo>
                  <a:cubicBezTo>
                    <a:pt x="108" y="9"/>
                    <a:pt x="117" y="6"/>
                    <a:pt x="127" y="6"/>
                  </a:cubicBezTo>
                  <a:cubicBezTo>
                    <a:pt x="164" y="0"/>
                    <a:pt x="200" y="19"/>
                    <a:pt x="225" y="43"/>
                  </a:cubicBezTo>
                  <a:cubicBezTo>
                    <a:pt x="250" y="68"/>
                    <a:pt x="270" y="103"/>
                    <a:pt x="280" y="139"/>
                  </a:cubicBezTo>
                  <a:cubicBezTo>
                    <a:pt x="289" y="176"/>
                    <a:pt x="287" y="215"/>
                    <a:pt x="277" y="252"/>
                  </a:cubicBezTo>
                  <a:cubicBezTo>
                    <a:pt x="274" y="271"/>
                    <a:pt x="268" y="289"/>
                    <a:pt x="259" y="305"/>
                  </a:cubicBezTo>
                  <a:cubicBezTo>
                    <a:pt x="258" y="307"/>
                    <a:pt x="257" y="309"/>
                    <a:pt x="256" y="311"/>
                  </a:cubicBezTo>
                  <a:cubicBezTo>
                    <a:pt x="256" y="314"/>
                    <a:pt x="256" y="317"/>
                    <a:pt x="256" y="320"/>
                  </a:cubicBezTo>
                  <a:cubicBezTo>
                    <a:pt x="255" y="321"/>
                    <a:pt x="254" y="322"/>
                    <a:pt x="253" y="323"/>
                  </a:cubicBezTo>
                  <a:cubicBezTo>
                    <a:pt x="250" y="326"/>
                    <a:pt x="247" y="329"/>
                    <a:pt x="240" y="332"/>
                  </a:cubicBezTo>
                  <a:cubicBezTo>
                    <a:pt x="231" y="339"/>
                    <a:pt x="225" y="342"/>
                    <a:pt x="216" y="345"/>
                  </a:cubicBezTo>
                  <a:cubicBezTo>
                    <a:pt x="182" y="357"/>
                    <a:pt x="148" y="357"/>
                    <a:pt x="114" y="354"/>
                  </a:cubicBezTo>
                  <a:cubicBezTo>
                    <a:pt x="80" y="348"/>
                    <a:pt x="50" y="339"/>
                    <a:pt x="19" y="323"/>
                  </a:cubicBezTo>
                  <a:cubicBezTo>
                    <a:pt x="50" y="329"/>
                    <a:pt x="83" y="339"/>
                    <a:pt x="114" y="339"/>
                  </a:cubicBezTo>
                  <a:cubicBezTo>
                    <a:pt x="144" y="339"/>
                    <a:pt x="179" y="335"/>
                    <a:pt x="207" y="323"/>
                  </a:cubicBezTo>
                  <a:cubicBezTo>
                    <a:pt x="213" y="320"/>
                    <a:pt x="219" y="317"/>
                    <a:pt x="225" y="311"/>
                  </a:cubicBezTo>
                  <a:cubicBezTo>
                    <a:pt x="228" y="308"/>
                    <a:pt x="231" y="308"/>
                    <a:pt x="231" y="305"/>
                  </a:cubicBezTo>
                  <a:cubicBezTo>
                    <a:pt x="232" y="303"/>
                    <a:pt x="233" y="301"/>
                    <a:pt x="234" y="299"/>
                  </a:cubicBezTo>
                  <a:cubicBezTo>
                    <a:pt x="240" y="283"/>
                    <a:pt x="244" y="268"/>
                    <a:pt x="250" y="252"/>
                  </a:cubicBezTo>
                  <a:cubicBezTo>
                    <a:pt x="256" y="219"/>
                    <a:pt x="259" y="185"/>
                    <a:pt x="250" y="154"/>
                  </a:cubicBezTo>
                  <a:cubicBezTo>
                    <a:pt x="244" y="123"/>
                    <a:pt x="225" y="95"/>
                    <a:pt x="204" y="74"/>
                  </a:cubicBezTo>
                  <a:cubicBezTo>
                    <a:pt x="182" y="52"/>
                    <a:pt x="154" y="37"/>
                    <a:pt x="127" y="40"/>
                  </a:cubicBezTo>
                  <a:cubicBezTo>
                    <a:pt x="120" y="40"/>
                    <a:pt x="111" y="40"/>
                    <a:pt x="105" y="43"/>
                  </a:cubicBezTo>
                  <a:cubicBezTo>
                    <a:pt x="99" y="46"/>
                    <a:pt x="90" y="46"/>
                    <a:pt x="84" y="49"/>
                  </a:cubicBezTo>
                  <a:cubicBezTo>
                    <a:pt x="68" y="55"/>
                    <a:pt x="56" y="65"/>
                    <a:pt x="47" y="77"/>
                  </a:cubicBezTo>
                  <a:cubicBezTo>
                    <a:pt x="25" y="95"/>
                    <a:pt x="10" y="126"/>
                    <a:pt x="0" y="163"/>
                  </a:cubicBezTo>
                  <a:cubicBezTo>
                    <a:pt x="0" y="126"/>
                    <a:pt x="13" y="92"/>
                    <a:pt x="34" y="62"/>
                  </a:cubicBezTo>
                  <a:close/>
                </a:path>
              </a:pathLst>
            </a:custGeom>
            <a:solidFill>
              <a:srgbClr val="74b531"/>
            </a:solidFill>
            <a:ln w="0">
              <a:noFill/>
            </a:ln>
          </p:spPr>
        </p:sp>
        <p:sp>
          <p:nvSpPr>
            <p:cNvPr id="23" name="Freeform 24"/>
            <p:cNvSpPr/>
            <p:nvPr/>
          </p:nvSpPr>
          <p:spPr>
            <a:xfrm>
              <a:off x="3015000" y="5004720"/>
              <a:ext cx="57960" cy="70920"/>
            </a:xfrm>
            <a:custGeom>
              <a:avLst/>
              <a:gdLst/>
              <a:ahLst/>
              <a:rect l="0" t="0" r="r" b="b"/>
              <a:pathLst>
                <a:path w="161" h="197">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p>
        <p:sp>
          <p:nvSpPr>
            <p:cNvPr id="24" name="Freeform 25"/>
            <p:cNvSpPr/>
            <p:nvPr/>
          </p:nvSpPr>
          <p:spPr>
            <a:xfrm>
              <a:off x="2807280" y="4966920"/>
              <a:ext cx="107280" cy="138960"/>
            </a:xfrm>
            <a:custGeom>
              <a:avLst/>
              <a:gdLst/>
              <a:ahLst/>
              <a:rect l="0" t="0" r="r" b="b"/>
              <a:pathLst>
                <a:path w="298" h="386">
                  <a:moveTo>
                    <a:pt x="193" y="37"/>
                  </a:moveTo>
                  <a:cubicBezTo>
                    <a:pt x="101" y="0"/>
                    <a:pt x="40" y="89"/>
                    <a:pt x="25" y="138"/>
                  </a:cubicBezTo>
                  <a:cubicBezTo>
                    <a:pt x="0" y="212"/>
                    <a:pt x="30" y="295"/>
                    <a:pt x="40" y="314"/>
                  </a:cubicBezTo>
                  <a:cubicBezTo>
                    <a:pt x="45" y="326"/>
                    <a:pt x="114" y="385"/>
                    <a:pt x="264" y="329"/>
                  </a:cubicBezTo>
                  <a:cubicBezTo>
                    <a:pt x="260" y="329"/>
                    <a:pt x="297" y="246"/>
                    <a:pt x="282" y="169"/>
                  </a:cubicBezTo>
                  <a:cubicBezTo>
                    <a:pt x="253" y="125"/>
                    <a:pt x="273" y="68"/>
                    <a:pt x="193" y="37"/>
                  </a:cubicBezTo>
                  <a:close/>
                </a:path>
              </a:pathLst>
            </a:custGeom>
            <a:solidFill>
              <a:srgbClr val="74b531"/>
            </a:solidFill>
            <a:ln w="0">
              <a:noFill/>
            </a:ln>
          </p:spPr>
        </p:sp>
        <p:sp>
          <p:nvSpPr>
            <p:cNvPr id="25" name="Freeform 26"/>
            <p:cNvSpPr/>
            <p:nvPr/>
          </p:nvSpPr>
          <p:spPr>
            <a:xfrm>
              <a:off x="2805120" y="4969800"/>
              <a:ext cx="104400" cy="127800"/>
            </a:xfrm>
            <a:custGeom>
              <a:avLst/>
              <a:gdLst/>
              <a:ahLst/>
              <a:rect l="0" t="0" r="r" b="b"/>
              <a:pathLst>
                <a:path w="290" h="355">
                  <a:moveTo>
                    <a:pt x="243" y="71"/>
                  </a:moveTo>
                  <a:cubicBezTo>
                    <a:pt x="231" y="59"/>
                    <a:pt x="218" y="49"/>
                    <a:pt x="206" y="43"/>
                  </a:cubicBezTo>
                  <a:cubicBezTo>
                    <a:pt x="200" y="40"/>
                    <a:pt x="191" y="37"/>
                    <a:pt x="184" y="37"/>
                  </a:cubicBezTo>
                  <a:cubicBezTo>
                    <a:pt x="178" y="34"/>
                    <a:pt x="169" y="34"/>
                    <a:pt x="163" y="34"/>
                  </a:cubicBezTo>
                  <a:cubicBezTo>
                    <a:pt x="135" y="34"/>
                    <a:pt x="104" y="46"/>
                    <a:pt x="86" y="68"/>
                  </a:cubicBezTo>
                  <a:cubicBezTo>
                    <a:pt x="64" y="89"/>
                    <a:pt x="46" y="120"/>
                    <a:pt x="40" y="148"/>
                  </a:cubicBezTo>
                  <a:cubicBezTo>
                    <a:pt x="34" y="179"/>
                    <a:pt x="34" y="212"/>
                    <a:pt x="40" y="246"/>
                  </a:cubicBezTo>
                  <a:cubicBezTo>
                    <a:pt x="43" y="262"/>
                    <a:pt x="49" y="280"/>
                    <a:pt x="55" y="292"/>
                  </a:cubicBezTo>
                  <a:cubicBezTo>
                    <a:pt x="56" y="294"/>
                    <a:pt x="57" y="297"/>
                    <a:pt x="58" y="299"/>
                  </a:cubicBezTo>
                  <a:cubicBezTo>
                    <a:pt x="61" y="302"/>
                    <a:pt x="64" y="302"/>
                    <a:pt x="64" y="305"/>
                  </a:cubicBezTo>
                  <a:cubicBezTo>
                    <a:pt x="71" y="308"/>
                    <a:pt x="77" y="314"/>
                    <a:pt x="83" y="317"/>
                  </a:cubicBezTo>
                  <a:cubicBezTo>
                    <a:pt x="111" y="329"/>
                    <a:pt x="141" y="336"/>
                    <a:pt x="175" y="332"/>
                  </a:cubicBezTo>
                  <a:cubicBezTo>
                    <a:pt x="206" y="332"/>
                    <a:pt x="240" y="326"/>
                    <a:pt x="271" y="317"/>
                  </a:cubicBezTo>
                  <a:cubicBezTo>
                    <a:pt x="240" y="332"/>
                    <a:pt x="209" y="342"/>
                    <a:pt x="175" y="348"/>
                  </a:cubicBezTo>
                  <a:cubicBezTo>
                    <a:pt x="141" y="354"/>
                    <a:pt x="107" y="351"/>
                    <a:pt x="74" y="339"/>
                  </a:cubicBezTo>
                  <a:cubicBezTo>
                    <a:pt x="64" y="336"/>
                    <a:pt x="58" y="332"/>
                    <a:pt x="49" y="326"/>
                  </a:cubicBezTo>
                  <a:cubicBezTo>
                    <a:pt x="46" y="323"/>
                    <a:pt x="40" y="320"/>
                    <a:pt x="37" y="317"/>
                  </a:cubicBezTo>
                  <a:cubicBezTo>
                    <a:pt x="36" y="316"/>
                    <a:pt x="35" y="315"/>
                    <a:pt x="34" y="314"/>
                  </a:cubicBezTo>
                  <a:cubicBezTo>
                    <a:pt x="33" y="313"/>
                    <a:pt x="32" y="312"/>
                    <a:pt x="31" y="311"/>
                  </a:cubicBezTo>
                  <a:cubicBezTo>
                    <a:pt x="31" y="310"/>
                    <a:pt x="31" y="309"/>
                    <a:pt x="31" y="308"/>
                  </a:cubicBezTo>
                  <a:cubicBezTo>
                    <a:pt x="30" y="307"/>
                    <a:pt x="29" y="306"/>
                    <a:pt x="27" y="305"/>
                  </a:cubicBezTo>
                  <a:cubicBezTo>
                    <a:pt x="21" y="286"/>
                    <a:pt x="15" y="271"/>
                    <a:pt x="9" y="252"/>
                  </a:cubicBezTo>
                  <a:cubicBezTo>
                    <a:pt x="0" y="216"/>
                    <a:pt x="0" y="179"/>
                    <a:pt x="6" y="139"/>
                  </a:cubicBezTo>
                  <a:cubicBezTo>
                    <a:pt x="15" y="102"/>
                    <a:pt x="37" y="68"/>
                    <a:pt x="61" y="43"/>
                  </a:cubicBezTo>
                  <a:cubicBezTo>
                    <a:pt x="89" y="19"/>
                    <a:pt x="123" y="0"/>
                    <a:pt x="160" y="6"/>
                  </a:cubicBezTo>
                  <a:cubicBezTo>
                    <a:pt x="169" y="6"/>
                    <a:pt x="178" y="9"/>
                    <a:pt x="187" y="12"/>
                  </a:cubicBezTo>
                  <a:cubicBezTo>
                    <a:pt x="197" y="16"/>
                    <a:pt x="203" y="19"/>
                    <a:pt x="212" y="25"/>
                  </a:cubicBezTo>
                  <a:cubicBezTo>
                    <a:pt x="227" y="34"/>
                    <a:pt x="240" y="46"/>
                    <a:pt x="252" y="62"/>
                  </a:cubicBezTo>
                  <a:cubicBezTo>
                    <a:pt x="274" y="86"/>
                    <a:pt x="286" y="123"/>
                    <a:pt x="289" y="160"/>
                  </a:cubicBezTo>
                  <a:cubicBezTo>
                    <a:pt x="280" y="126"/>
                    <a:pt x="267" y="92"/>
                    <a:pt x="243" y="71"/>
                  </a:cubicBezTo>
                  <a:close/>
                </a:path>
              </a:pathLst>
            </a:custGeom>
            <a:solidFill>
              <a:srgbClr val="74b531"/>
            </a:solidFill>
            <a:ln w="0">
              <a:noFill/>
            </a:ln>
          </p:spPr>
        </p:sp>
        <p:sp>
          <p:nvSpPr>
            <p:cNvPr id="26" name="Freeform 27"/>
            <p:cNvSpPr/>
            <p:nvPr/>
          </p:nvSpPr>
          <p:spPr>
            <a:xfrm>
              <a:off x="2837160" y="5004720"/>
              <a:ext cx="57960" cy="70920"/>
            </a:xfrm>
            <a:custGeom>
              <a:avLst/>
              <a:gdLst/>
              <a:ahLst/>
              <a:rect l="0" t="0" r="r" b="b"/>
              <a:pathLst>
                <a:path w="161" h="197">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p>
        <p:sp>
          <p:nvSpPr>
            <p:cNvPr id="27" name="Freeform 28"/>
            <p:cNvSpPr/>
            <p:nvPr/>
          </p:nvSpPr>
          <p:spPr>
            <a:xfrm>
              <a:off x="2925720" y="5129280"/>
              <a:ext cx="59040" cy="49320"/>
            </a:xfrm>
            <a:custGeom>
              <a:avLst/>
              <a:gdLst/>
              <a:ahLst/>
              <a:rect l="0" t="0" r="r" b="b"/>
              <a:pathLst>
                <a:path w="164" h="137">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p>
        <p:sp>
          <p:nvSpPr>
            <p:cNvPr id="28" name="Freeform 29"/>
            <p:cNvSpPr/>
            <p:nvPr/>
          </p:nvSpPr>
          <p:spPr>
            <a:xfrm>
              <a:off x="2843640" y="5088240"/>
              <a:ext cx="222120" cy="80280"/>
            </a:xfrm>
            <a:custGeom>
              <a:avLst/>
              <a:gdLst/>
              <a:ahLst/>
              <a:rect l="0" t="0" r="r" b="b"/>
              <a:pathLst>
                <a:path w="617" h="223">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p>
        <p:sp>
          <p:nvSpPr>
            <p:cNvPr id="29" name="Freeform 30"/>
            <p:cNvSpPr/>
            <p:nvPr/>
          </p:nvSpPr>
          <p:spPr>
            <a:xfrm>
              <a:off x="2908800" y="5073840"/>
              <a:ext cx="91080" cy="40320"/>
            </a:xfrm>
            <a:custGeom>
              <a:avLst/>
              <a:gdLst/>
              <a:ahLst/>
              <a:rect l="0" t="0" r="r" b="b"/>
              <a:pathLst>
                <a:path w="253" h="112">
                  <a:moveTo>
                    <a:pt x="126" y="0"/>
                  </a:moveTo>
                  <a:cubicBezTo>
                    <a:pt x="105" y="0"/>
                    <a:pt x="40" y="0"/>
                    <a:pt x="15" y="19"/>
                  </a:cubicBezTo>
                  <a:cubicBezTo>
                    <a:pt x="0" y="31"/>
                    <a:pt x="12" y="62"/>
                    <a:pt x="52" y="90"/>
                  </a:cubicBezTo>
                  <a:cubicBezTo>
                    <a:pt x="80" y="108"/>
                    <a:pt x="105" y="111"/>
                    <a:pt x="123" y="111"/>
                  </a:cubicBezTo>
                  <a:cubicBezTo>
                    <a:pt x="145" y="111"/>
                    <a:pt x="169" y="105"/>
                    <a:pt x="194" y="90"/>
                  </a:cubicBezTo>
                  <a:cubicBezTo>
                    <a:pt x="243" y="62"/>
                    <a:pt x="252" y="31"/>
                    <a:pt x="237" y="19"/>
                  </a:cubicBezTo>
                  <a:cubicBezTo>
                    <a:pt x="215" y="0"/>
                    <a:pt x="148" y="0"/>
                    <a:pt x="126" y="0"/>
                  </a:cubicBezTo>
                  <a:close/>
                </a:path>
              </a:pathLst>
            </a:custGeom>
            <a:solidFill>
              <a:srgbClr val="74b531"/>
            </a:solidFill>
            <a:ln w="0">
              <a:noFill/>
            </a:ln>
          </p:spPr>
        </p:sp>
      </p:grpSp>
      <p:grpSp>
        <p:nvGrpSpPr>
          <p:cNvPr id="30" name="Group 31"/>
          <p:cNvGrpSpPr/>
          <p:nvPr/>
        </p:nvGrpSpPr>
        <p:grpSpPr>
          <a:xfrm>
            <a:off x="1313280" y="4818960"/>
            <a:ext cx="253080" cy="332280"/>
            <a:chOff x="1313280" y="4818960"/>
            <a:chExt cx="253080" cy="332280"/>
          </a:xfrm>
        </p:grpSpPr>
        <p:sp>
          <p:nvSpPr>
            <p:cNvPr id="31" name="Freeform 32"/>
            <p:cNvSpPr/>
            <p:nvPr/>
          </p:nvSpPr>
          <p:spPr>
            <a:xfrm>
              <a:off x="1313280" y="5046480"/>
              <a:ext cx="44640" cy="48960"/>
            </a:xfrm>
            <a:custGeom>
              <a:avLst/>
              <a:gdLst/>
              <a:ahLst/>
              <a:rect l="0" t="0" r="r" b="b"/>
              <a:pathLst>
                <a:path w="124" h="136">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p>
        <p:sp>
          <p:nvSpPr>
            <p:cNvPr id="32" name="Freeform 33"/>
            <p:cNvSpPr/>
            <p:nvPr/>
          </p:nvSpPr>
          <p:spPr>
            <a:xfrm>
              <a:off x="1316880" y="5040720"/>
              <a:ext cx="96120" cy="102960"/>
            </a:xfrm>
            <a:custGeom>
              <a:avLst/>
              <a:gdLst/>
              <a:ahLst/>
              <a:rect l="0" t="0" r="r" b="b"/>
              <a:pathLst>
                <a:path w="267" h="286">
                  <a:moveTo>
                    <a:pt x="47" y="227"/>
                  </a:moveTo>
                  <a:cubicBezTo>
                    <a:pt x="0" y="53"/>
                    <a:pt x="98" y="76"/>
                    <a:pt x="123" y="0"/>
                  </a:cubicBezTo>
                  <a:cubicBezTo>
                    <a:pt x="160" y="18"/>
                    <a:pt x="196" y="36"/>
                    <a:pt x="232" y="54"/>
                  </a:cubicBezTo>
                  <a:cubicBezTo>
                    <a:pt x="232" y="53"/>
                    <a:pt x="266" y="220"/>
                    <a:pt x="233" y="257"/>
                  </a:cubicBezTo>
                  <a:cubicBezTo>
                    <a:pt x="209" y="285"/>
                    <a:pt x="56" y="262"/>
                    <a:pt x="47" y="227"/>
                  </a:cubicBezTo>
                  <a:close/>
                </a:path>
              </a:pathLst>
            </a:custGeom>
            <a:solidFill>
              <a:srgbClr val="74b531"/>
            </a:solidFill>
            <a:ln w="0">
              <a:noFill/>
            </a:ln>
          </p:spPr>
        </p:sp>
        <p:sp>
          <p:nvSpPr>
            <p:cNvPr id="33" name="Freeform 34"/>
            <p:cNvSpPr/>
            <p:nvPr/>
          </p:nvSpPr>
          <p:spPr>
            <a:xfrm>
              <a:off x="1355400" y="5094360"/>
              <a:ext cx="45720" cy="24480"/>
            </a:xfrm>
            <a:custGeom>
              <a:avLst/>
              <a:gdLst/>
              <a:ahLst/>
              <a:rect l="0" t="0" r="r" b="b"/>
              <a:pathLst>
                <a:path w="127" h="68">
                  <a:moveTo>
                    <a:pt x="109" y="33"/>
                  </a:moveTo>
                  <a:cubicBezTo>
                    <a:pt x="100" y="24"/>
                    <a:pt x="89" y="15"/>
                    <a:pt x="77" y="11"/>
                  </a:cubicBezTo>
                  <a:cubicBezTo>
                    <a:pt x="52" y="0"/>
                    <a:pt x="24" y="0"/>
                    <a:pt x="0" y="9"/>
                  </a:cubicBezTo>
                  <a:cubicBezTo>
                    <a:pt x="26" y="9"/>
                    <a:pt x="49" y="11"/>
                    <a:pt x="72" y="21"/>
                  </a:cubicBezTo>
                  <a:cubicBezTo>
                    <a:pt x="83" y="25"/>
                    <a:pt x="93" y="31"/>
                    <a:pt x="103" y="39"/>
                  </a:cubicBezTo>
                  <a:cubicBezTo>
                    <a:pt x="110" y="47"/>
                    <a:pt x="120" y="56"/>
                    <a:pt x="126" y="67"/>
                  </a:cubicBezTo>
                  <a:cubicBezTo>
                    <a:pt x="124" y="54"/>
                    <a:pt x="118" y="42"/>
                    <a:pt x="109" y="33"/>
                  </a:cubicBezTo>
                  <a:close/>
                </a:path>
              </a:pathLst>
            </a:custGeom>
            <a:solidFill>
              <a:srgbClr val="74b531"/>
            </a:solidFill>
            <a:ln w="0">
              <a:noFill/>
            </a:ln>
          </p:spPr>
        </p:sp>
        <p:sp>
          <p:nvSpPr>
            <p:cNvPr id="34" name="Freeform 35"/>
            <p:cNvSpPr/>
            <p:nvPr/>
          </p:nvSpPr>
          <p:spPr>
            <a:xfrm>
              <a:off x="1391400" y="5033160"/>
              <a:ext cx="72720" cy="120960"/>
            </a:xfrm>
            <a:custGeom>
              <a:avLst/>
              <a:gdLst/>
              <a:ahLst/>
              <a:rect l="0" t="0" r="r" b="b"/>
              <a:pathLst>
                <a:path w="202" h="336">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p>
        <p:sp>
          <p:nvSpPr>
            <p:cNvPr id="35" name="Freeform 36"/>
            <p:cNvSpPr/>
            <p:nvPr/>
          </p:nvSpPr>
          <p:spPr>
            <a:xfrm>
              <a:off x="1441440" y="5033160"/>
              <a:ext cx="72720" cy="120960"/>
            </a:xfrm>
            <a:custGeom>
              <a:avLst/>
              <a:gdLst/>
              <a:ahLst/>
              <a:rect l="0" t="0" r="r" b="b"/>
              <a:pathLst>
                <a:path w="202" h="336">
                  <a:moveTo>
                    <a:pt x="164" y="308"/>
                  </a:moveTo>
                  <a:cubicBezTo>
                    <a:pt x="201" y="269"/>
                    <a:pt x="200" y="98"/>
                    <a:pt x="201" y="14"/>
                  </a:cubicBezTo>
                  <a:cubicBezTo>
                    <a:pt x="149" y="9"/>
                    <a:pt x="97" y="5"/>
                    <a:pt x="44" y="0"/>
                  </a:cubicBezTo>
                  <a:cubicBezTo>
                    <a:pt x="40" y="103"/>
                    <a:pt x="0" y="271"/>
                    <a:pt x="30" y="308"/>
                  </a:cubicBezTo>
                  <a:cubicBezTo>
                    <a:pt x="53" y="335"/>
                    <a:pt x="138" y="334"/>
                    <a:pt x="164" y="308"/>
                  </a:cubicBezTo>
                  <a:close/>
                </a:path>
              </a:pathLst>
            </a:custGeom>
            <a:solidFill>
              <a:srgbClr val="74b531"/>
            </a:solidFill>
            <a:ln w="0">
              <a:noFill/>
            </a:ln>
          </p:spPr>
        </p:sp>
        <p:sp>
          <p:nvSpPr>
            <p:cNvPr id="36" name="Freeform 37"/>
            <p:cNvSpPr/>
            <p:nvPr/>
          </p:nvSpPr>
          <p:spPr>
            <a:xfrm>
              <a:off x="1450080" y="5096160"/>
              <a:ext cx="5040" cy="48240"/>
            </a:xfrm>
            <a:custGeom>
              <a:avLst/>
              <a:gdLst/>
              <a:ahLst/>
              <a:rect l="0" t="0" r="r" b="b"/>
              <a:pathLst>
                <a:path w="14" h="134">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p>
        <p:sp>
          <p:nvSpPr>
            <p:cNvPr id="37" name="Freeform 38"/>
            <p:cNvSpPr/>
            <p:nvPr/>
          </p:nvSpPr>
          <p:spPr>
            <a:xfrm>
              <a:off x="1402920" y="5028840"/>
              <a:ext cx="100080" cy="96480"/>
            </a:xfrm>
            <a:custGeom>
              <a:avLst/>
              <a:gdLst/>
              <a:ahLst/>
              <a:rect l="0" t="0" r="r" b="b"/>
              <a:pathLst>
                <a:path w="278" h="268">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p>
        <p:sp>
          <p:nvSpPr>
            <p:cNvPr id="38" name="Freeform 39"/>
            <p:cNvSpPr/>
            <p:nvPr/>
          </p:nvSpPr>
          <p:spPr>
            <a:xfrm>
              <a:off x="1329840" y="4817520"/>
              <a:ext cx="84240" cy="147600"/>
            </a:xfrm>
            <a:custGeom>
              <a:avLst/>
              <a:gdLst/>
              <a:ahLst/>
              <a:rect l="0" t="0" r="r" b="b"/>
              <a:pathLst>
                <a:path w="234" h="410">
                  <a:moveTo>
                    <a:pt x="214" y="181"/>
                  </a:moveTo>
                  <a:cubicBezTo>
                    <a:pt x="222" y="343"/>
                    <a:pt x="227" y="319"/>
                    <a:pt x="233" y="388"/>
                  </a:cubicBezTo>
                  <a:cubicBezTo>
                    <a:pt x="204" y="395"/>
                    <a:pt x="176" y="402"/>
                    <a:pt x="147" y="409"/>
                  </a:cubicBezTo>
                  <a:cubicBezTo>
                    <a:pt x="112" y="347"/>
                    <a:pt x="151" y="394"/>
                    <a:pt x="40" y="224"/>
                  </a:cubicBezTo>
                  <a:cubicBezTo>
                    <a:pt x="0" y="161"/>
                    <a:pt x="43" y="14"/>
                    <a:pt x="68" y="4"/>
                  </a:cubicBezTo>
                  <a:cubicBezTo>
                    <a:pt x="83" y="0"/>
                    <a:pt x="211" y="98"/>
                    <a:pt x="214" y="181"/>
                  </a:cubicBezTo>
                  <a:close/>
                </a:path>
              </a:pathLst>
            </a:custGeom>
            <a:solidFill>
              <a:srgbClr val="74b531"/>
            </a:solidFill>
            <a:ln w="0">
              <a:noFill/>
            </a:ln>
          </p:spPr>
        </p:sp>
        <p:sp>
          <p:nvSpPr>
            <p:cNvPr id="39" name="Freeform 40"/>
            <p:cNvSpPr/>
            <p:nvPr/>
          </p:nvSpPr>
          <p:spPr>
            <a:xfrm>
              <a:off x="1349280" y="4846680"/>
              <a:ext cx="58680" cy="117360"/>
            </a:xfrm>
            <a:custGeom>
              <a:avLst/>
              <a:gdLst/>
              <a:ahLst/>
              <a:rect l="0" t="0" r="r" b="b"/>
              <a:pathLst>
                <a:path w="163" h="326">
                  <a:moveTo>
                    <a:pt x="123" y="110"/>
                  </a:moveTo>
                  <a:cubicBezTo>
                    <a:pt x="153" y="267"/>
                    <a:pt x="149" y="244"/>
                    <a:pt x="162" y="311"/>
                  </a:cubicBezTo>
                  <a:cubicBezTo>
                    <a:pt x="143" y="316"/>
                    <a:pt x="124" y="320"/>
                    <a:pt x="105" y="325"/>
                  </a:cubicBezTo>
                  <a:cubicBezTo>
                    <a:pt x="78" y="261"/>
                    <a:pt x="105" y="314"/>
                    <a:pt x="22" y="134"/>
                  </a:cubicBezTo>
                  <a:cubicBezTo>
                    <a:pt x="0" y="88"/>
                    <a:pt x="13" y="13"/>
                    <a:pt x="36" y="5"/>
                  </a:cubicBezTo>
                  <a:cubicBezTo>
                    <a:pt x="51" y="0"/>
                    <a:pt x="111" y="45"/>
                    <a:pt x="123" y="110"/>
                  </a:cubicBezTo>
                  <a:close/>
                </a:path>
              </a:pathLst>
            </a:custGeom>
            <a:solidFill>
              <a:srgbClr val="74b531"/>
            </a:solidFill>
            <a:ln w="0">
              <a:noFill/>
            </a:ln>
          </p:spPr>
        </p:sp>
        <p:sp>
          <p:nvSpPr>
            <p:cNvPr id="40" name="Freeform 41"/>
            <p:cNvSpPr/>
            <p:nvPr/>
          </p:nvSpPr>
          <p:spPr>
            <a:xfrm>
              <a:off x="1491120" y="4817520"/>
              <a:ext cx="84600" cy="147600"/>
            </a:xfrm>
            <a:custGeom>
              <a:avLst/>
              <a:gdLst/>
              <a:ahLst/>
              <a:rect l="0" t="0" r="r" b="b"/>
              <a:pathLst>
                <a:path w="235" h="410">
                  <a:moveTo>
                    <a:pt x="19" y="181"/>
                  </a:moveTo>
                  <a:cubicBezTo>
                    <a:pt x="11" y="343"/>
                    <a:pt x="6" y="319"/>
                    <a:pt x="0" y="388"/>
                  </a:cubicBezTo>
                  <a:cubicBezTo>
                    <a:pt x="29" y="395"/>
                    <a:pt x="57" y="402"/>
                    <a:pt x="86" y="409"/>
                  </a:cubicBezTo>
                  <a:cubicBezTo>
                    <a:pt x="121" y="347"/>
                    <a:pt x="82" y="394"/>
                    <a:pt x="192" y="224"/>
                  </a:cubicBezTo>
                  <a:cubicBezTo>
                    <a:pt x="234" y="161"/>
                    <a:pt x="189" y="14"/>
                    <a:pt x="165" y="4"/>
                  </a:cubicBezTo>
                  <a:cubicBezTo>
                    <a:pt x="149" y="0"/>
                    <a:pt x="22" y="98"/>
                    <a:pt x="19" y="181"/>
                  </a:cubicBezTo>
                  <a:close/>
                </a:path>
              </a:pathLst>
            </a:custGeom>
            <a:solidFill>
              <a:srgbClr val="74b531"/>
            </a:solidFill>
            <a:ln w="0">
              <a:noFill/>
            </a:ln>
          </p:spPr>
        </p:sp>
        <p:sp>
          <p:nvSpPr>
            <p:cNvPr id="41" name="Freeform 42"/>
            <p:cNvSpPr/>
            <p:nvPr/>
          </p:nvSpPr>
          <p:spPr>
            <a:xfrm>
              <a:off x="1497240" y="4846680"/>
              <a:ext cx="58680" cy="118080"/>
            </a:xfrm>
            <a:custGeom>
              <a:avLst/>
              <a:gdLst/>
              <a:ahLst/>
              <a:rect l="0" t="0" r="r" b="b"/>
              <a:pathLst>
                <a:path w="163" h="328">
                  <a:moveTo>
                    <a:pt x="38" y="110"/>
                  </a:moveTo>
                  <a:cubicBezTo>
                    <a:pt x="9" y="267"/>
                    <a:pt x="13" y="244"/>
                    <a:pt x="0" y="311"/>
                  </a:cubicBezTo>
                  <a:cubicBezTo>
                    <a:pt x="18" y="316"/>
                    <a:pt x="37" y="322"/>
                    <a:pt x="55" y="327"/>
                  </a:cubicBezTo>
                  <a:cubicBezTo>
                    <a:pt x="83" y="263"/>
                    <a:pt x="55" y="316"/>
                    <a:pt x="140" y="136"/>
                  </a:cubicBezTo>
                  <a:cubicBezTo>
                    <a:pt x="162" y="88"/>
                    <a:pt x="151" y="13"/>
                    <a:pt x="126" y="5"/>
                  </a:cubicBezTo>
                  <a:cubicBezTo>
                    <a:pt x="111" y="0"/>
                    <a:pt x="51" y="45"/>
                    <a:pt x="38" y="110"/>
                  </a:cubicBezTo>
                  <a:close/>
                </a:path>
              </a:pathLst>
            </a:custGeom>
            <a:solidFill>
              <a:srgbClr val="74b531"/>
            </a:solidFill>
            <a:ln w="0">
              <a:noFill/>
            </a:ln>
          </p:spPr>
        </p:sp>
        <p:sp>
          <p:nvSpPr>
            <p:cNvPr id="42" name="Freeform 43"/>
            <p:cNvSpPr/>
            <p:nvPr/>
          </p:nvSpPr>
          <p:spPr>
            <a:xfrm>
              <a:off x="1329120" y="4907880"/>
              <a:ext cx="246960" cy="177840"/>
            </a:xfrm>
            <a:custGeom>
              <a:avLst/>
              <a:gdLst/>
              <a:ahLst/>
              <a:rect l="0" t="0" r="r" b="b"/>
              <a:pathLst>
                <a:path w="686" h="494">
                  <a:moveTo>
                    <a:pt x="342" y="0"/>
                  </a:moveTo>
                  <a:cubicBezTo>
                    <a:pt x="188" y="0"/>
                    <a:pt x="117" y="66"/>
                    <a:pt x="117" y="158"/>
                  </a:cubicBezTo>
                  <a:cubicBezTo>
                    <a:pt x="117" y="235"/>
                    <a:pt x="0" y="349"/>
                    <a:pt x="105" y="424"/>
                  </a:cubicBezTo>
                  <a:cubicBezTo>
                    <a:pt x="156" y="461"/>
                    <a:pt x="241" y="493"/>
                    <a:pt x="342" y="493"/>
                  </a:cubicBezTo>
                  <a:cubicBezTo>
                    <a:pt x="444" y="493"/>
                    <a:pt x="530" y="461"/>
                    <a:pt x="581" y="424"/>
                  </a:cubicBezTo>
                  <a:cubicBezTo>
                    <a:pt x="685" y="347"/>
                    <a:pt x="569" y="235"/>
                    <a:pt x="569" y="158"/>
                  </a:cubicBezTo>
                  <a:cubicBezTo>
                    <a:pt x="569" y="66"/>
                    <a:pt x="499" y="0"/>
                    <a:pt x="342" y="0"/>
                  </a:cubicBezTo>
                  <a:close/>
                </a:path>
              </a:pathLst>
            </a:custGeom>
            <a:solidFill>
              <a:srgbClr val="74b531"/>
            </a:solidFill>
            <a:ln w="0">
              <a:noFill/>
            </a:ln>
          </p:spPr>
        </p:sp>
        <p:sp>
          <p:nvSpPr>
            <p:cNvPr id="43" name="Freeform 44"/>
            <p:cNvSpPr/>
            <p:nvPr/>
          </p:nvSpPr>
          <p:spPr>
            <a:xfrm>
              <a:off x="1356480" y="4930560"/>
              <a:ext cx="193680" cy="149040"/>
            </a:xfrm>
            <a:custGeom>
              <a:avLst/>
              <a:gdLst/>
              <a:ahLst/>
              <a:rect l="0" t="0" r="r" b="b"/>
              <a:pathLst>
                <a:path w="538" h="414">
                  <a:moveTo>
                    <a:pt x="246" y="17"/>
                  </a:moveTo>
                  <a:cubicBezTo>
                    <a:pt x="260" y="0"/>
                    <a:pt x="273" y="0"/>
                    <a:pt x="286" y="17"/>
                  </a:cubicBezTo>
                  <a:cubicBezTo>
                    <a:pt x="319" y="59"/>
                    <a:pt x="369" y="148"/>
                    <a:pt x="373" y="222"/>
                  </a:cubicBezTo>
                  <a:cubicBezTo>
                    <a:pt x="431" y="214"/>
                    <a:pt x="497" y="217"/>
                    <a:pt x="511" y="248"/>
                  </a:cubicBezTo>
                  <a:cubicBezTo>
                    <a:pt x="537" y="309"/>
                    <a:pt x="414" y="413"/>
                    <a:pt x="268" y="413"/>
                  </a:cubicBezTo>
                  <a:cubicBezTo>
                    <a:pt x="120" y="413"/>
                    <a:pt x="0" y="309"/>
                    <a:pt x="26" y="248"/>
                  </a:cubicBezTo>
                  <a:cubicBezTo>
                    <a:pt x="37" y="217"/>
                    <a:pt x="103" y="214"/>
                    <a:pt x="160" y="222"/>
                  </a:cubicBezTo>
                  <a:cubicBezTo>
                    <a:pt x="163" y="148"/>
                    <a:pt x="214" y="59"/>
                    <a:pt x="246" y="17"/>
                  </a:cubicBezTo>
                  <a:close/>
                </a:path>
              </a:pathLst>
            </a:custGeom>
            <a:solidFill>
              <a:srgbClr val="74b531"/>
            </a:solidFill>
            <a:ln w="0">
              <a:noFill/>
            </a:ln>
          </p:spPr>
        </p:sp>
        <p:sp>
          <p:nvSpPr>
            <p:cNvPr id="44" name="Freeform 45"/>
            <p:cNvSpPr/>
            <p:nvPr/>
          </p:nvSpPr>
          <p:spPr>
            <a:xfrm>
              <a:off x="1408320" y="5037120"/>
              <a:ext cx="88920" cy="30600"/>
            </a:xfrm>
            <a:custGeom>
              <a:avLst/>
              <a:gdLst/>
              <a:ahLst/>
              <a:rect l="0" t="0" r="r" b="b"/>
              <a:pathLst>
                <a:path w="247" h="85">
                  <a:moveTo>
                    <a:pt x="54" y="30"/>
                  </a:moveTo>
                  <a:cubicBezTo>
                    <a:pt x="71" y="31"/>
                    <a:pt x="90" y="27"/>
                    <a:pt x="103" y="18"/>
                  </a:cubicBezTo>
                  <a:cubicBezTo>
                    <a:pt x="111" y="13"/>
                    <a:pt x="117" y="7"/>
                    <a:pt x="123" y="0"/>
                  </a:cubicBezTo>
                  <a:cubicBezTo>
                    <a:pt x="128" y="7"/>
                    <a:pt x="136" y="13"/>
                    <a:pt x="143" y="18"/>
                  </a:cubicBezTo>
                  <a:cubicBezTo>
                    <a:pt x="159" y="27"/>
                    <a:pt x="176" y="32"/>
                    <a:pt x="193" y="30"/>
                  </a:cubicBezTo>
                  <a:cubicBezTo>
                    <a:pt x="210" y="30"/>
                    <a:pt x="226" y="24"/>
                    <a:pt x="239" y="13"/>
                  </a:cubicBezTo>
                  <a:cubicBezTo>
                    <a:pt x="246" y="7"/>
                    <a:pt x="206" y="84"/>
                    <a:pt x="123" y="84"/>
                  </a:cubicBezTo>
                  <a:cubicBezTo>
                    <a:pt x="40" y="84"/>
                    <a:pt x="0" y="7"/>
                    <a:pt x="8" y="13"/>
                  </a:cubicBezTo>
                  <a:cubicBezTo>
                    <a:pt x="20" y="23"/>
                    <a:pt x="37" y="28"/>
                    <a:pt x="54" y="30"/>
                  </a:cubicBezTo>
                  <a:close/>
                </a:path>
              </a:pathLst>
            </a:custGeom>
            <a:solidFill>
              <a:srgbClr val="74b531"/>
            </a:solidFill>
            <a:ln w="0">
              <a:noFill/>
            </a:ln>
          </p:spPr>
        </p:sp>
        <p:sp>
          <p:nvSpPr>
            <p:cNvPr id="45" name="Freeform 46"/>
            <p:cNvSpPr/>
            <p:nvPr/>
          </p:nvSpPr>
          <p:spPr>
            <a:xfrm>
              <a:off x="1378440" y="4948560"/>
              <a:ext cx="54720" cy="69480"/>
            </a:xfrm>
            <a:custGeom>
              <a:avLst/>
              <a:gdLst/>
              <a:ahLst/>
              <a:rect l="0" t="0" r="r" b="b"/>
              <a:pathLst>
                <a:path w="152" h="193">
                  <a:moveTo>
                    <a:pt x="97" y="19"/>
                  </a:moveTo>
                  <a:cubicBezTo>
                    <a:pt x="51" y="0"/>
                    <a:pt x="20" y="45"/>
                    <a:pt x="13" y="70"/>
                  </a:cubicBezTo>
                  <a:cubicBezTo>
                    <a:pt x="0" y="106"/>
                    <a:pt x="16" y="147"/>
                    <a:pt x="20" y="156"/>
                  </a:cubicBezTo>
                  <a:cubicBezTo>
                    <a:pt x="23" y="163"/>
                    <a:pt x="57" y="192"/>
                    <a:pt x="133" y="164"/>
                  </a:cubicBezTo>
                  <a:cubicBezTo>
                    <a:pt x="131" y="164"/>
                    <a:pt x="151" y="123"/>
                    <a:pt x="142" y="84"/>
                  </a:cubicBezTo>
                  <a:cubicBezTo>
                    <a:pt x="127" y="63"/>
                    <a:pt x="137" y="34"/>
                    <a:pt x="97" y="19"/>
                  </a:cubicBezTo>
                  <a:close/>
                </a:path>
              </a:pathLst>
            </a:custGeom>
            <a:solidFill>
              <a:srgbClr val="74b531"/>
            </a:solidFill>
            <a:ln w="0">
              <a:noFill/>
            </a:ln>
          </p:spPr>
        </p:sp>
        <p:sp>
          <p:nvSpPr>
            <p:cNvPr id="46" name="Freeform 47"/>
            <p:cNvSpPr/>
            <p:nvPr/>
          </p:nvSpPr>
          <p:spPr>
            <a:xfrm>
              <a:off x="1377360" y="4950000"/>
              <a:ext cx="52560" cy="64080"/>
            </a:xfrm>
            <a:custGeom>
              <a:avLst/>
              <a:gdLst/>
              <a:ahLst/>
              <a:rect l="0" t="0" r="r" b="b"/>
              <a:pathLst>
                <a:path w="146" h="178">
                  <a:moveTo>
                    <a:pt x="128" y="30"/>
                  </a:moveTo>
                  <a:cubicBezTo>
                    <a:pt x="122" y="23"/>
                    <a:pt x="116" y="16"/>
                    <a:pt x="108" y="12"/>
                  </a:cubicBezTo>
                  <a:cubicBezTo>
                    <a:pt x="105" y="9"/>
                    <a:pt x="100" y="7"/>
                    <a:pt x="96" y="6"/>
                  </a:cubicBezTo>
                  <a:cubicBezTo>
                    <a:pt x="91" y="4"/>
                    <a:pt x="86" y="3"/>
                    <a:pt x="82" y="3"/>
                  </a:cubicBezTo>
                  <a:cubicBezTo>
                    <a:pt x="63" y="0"/>
                    <a:pt x="45" y="9"/>
                    <a:pt x="32" y="21"/>
                  </a:cubicBezTo>
                  <a:cubicBezTo>
                    <a:pt x="20" y="33"/>
                    <a:pt x="9" y="50"/>
                    <a:pt x="5" y="69"/>
                  </a:cubicBezTo>
                  <a:cubicBezTo>
                    <a:pt x="0" y="87"/>
                    <a:pt x="2" y="106"/>
                    <a:pt x="6" y="125"/>
                  </a:cubicBezTo>
                  <a:cubicBezTo>
                    <a:pt x="8" y="134"/>
                    <a:pt x="11" y="143"/>
                    <a:pt x="16" y="151"/>
                  </a:cubicBezTo>
                  <a:cubicBezTo>
                    <a:pt x="16" y="152"/>
                    <a:pt x="16" y="153"/>
                    <a:pt x="17" y="154"/>
                  </a:cubicBezTo>
                  <a:cubicBezTo>
                    <a:pt x="17" y="156"/>
                    <a:pt x="17" y="158"/>
                    <a:pt x="17" y="159"/>
                  </a:cubicBezTo>
                  <a:cubicBezTo>
                    <a:pt x="17" y="160"/>
                    <a:pt x="18" y="160"/>
                    <a:pt x="19" y="160"/>
                  </a:cubicBezTo>
                  <a:cubicBezTo>
                    <a:pt x="20" y="162"/>
                    <a:pt x="22" y="163"/>
                    <a:pt x="25" y="165"/>
                  </a:cubicBezTo>
                  <a:cubicBezTo>
                    <a:pt x="29" y="168"/>
                    <a:pt x="32" y="169"/>
                    <a:pt x="37" y="171"/>
                  </a:cubicBezTo>
                  <a:cubicBezTo>
                    <a:pt x="54" y="177"/>
                    <a:pt x="71" y="177"/>
                    <a:pt x="88" y="175"/>
                  </a:cubicBezTo>
                  <a:cubicBezTo>
                    <a:pt x="105" y="172"/>
                    <a:pt x="120" y="168"/>
                    <a:pt x="136" y="160"/>
                  </a:cubicBezTo>
                  <a:cubicBezTo>
                    <a:pt x="120" y="163"/>
                    <a:pt x="103" y="168"/>
                    <a:pt x="88" y="168"/>
                  </a:cubicBezTo>
                  <a:cubicBezTo>
                    <a:pt x="72" y="168"/>
                    <a:pt x="56" y="166"/>
                    <a:pt x="42" y="160"/>
                  </a:cubicBezTo>
                  <a:cubicBezTo>
                    <a:pt x="39" y="159"/>
                    <a:pt x="36" y="157"/>
                    <a:pt x="32" y="154"/>
                  </a:cubicBezTo>
                  <a:cubicBezTo>
                    <a:pt x="31" y="152"/>
                    <a:pt x="29" y="152"/>
                    <a:pt x="29" y="151"/>
                  </a:cubicBezTo>
                  <a:cubicBezTo>
                    <a:pt x="28" y="150"/>
                    <a:pt x="28" y="149"/>
                    <a:pt x="28" y="148"/>
                  </a:cubicBezTo>
                  <a:cubicBezTo>
                    <a:pt x="25" y="140"/>
                    <a:pt x="23" y="132"/>
                    <a:pt x="20" y="125"/>
                  </a:cubicBezTo>
                  <a:cubicBezTo>
                    <a:pt x="17" y="108"/>
                    <a:pt x="16" y="91"/>
                    <a:pt x="20" y="76"/>
                  </a:cubicBezTo>
                  <a:cubicBezTo>
                    <a:pt x="23" y="61"/>
                    <a:pt x="32" y="47"/>
                    <a:pt x="43" y="36"/>
                  </a:cubicBezTo>
                  <a:cubicBezTo>
                    <a:pt x="54" y="26"/>
                    <a:pt x="68" y="18"/>
                    <a:pt x="82" y="20"/>
                  </a:cubicBezTo>
                  <a:cubicBezTo>
                    <a:pt x="85" y="20"/>
                    <a:pt x="88" y="19"/>
                    <a:pt x="92" y="21"/>
                  </a:cubicBezTo>
                  <a:cubicBezTo>
                    <a:pt x="95" y="22"/>
                    <a:pt x="100" y="23"/>
                    <a:pt x="103" y="24"/>
                  </a:cubicBezTo>
                  <a:cubicBezTo>
                    <a:pt x="111" y="27"/>
                    <a:pt x="117" y="32"/>
                    <a:pt x="122" y="38"/>
                  </a:cubicBezTo>
                  <a:cubicBezTo>
                    <a:pt x="132" y="47"/>
                    <a:pt x="140" y="63"/>
                    <a:pt x="145" y="81"/>
                  </a:cubicBezTo>
                  <a:cubicBezTo>
                    <a:pt x="145" y="63"/>
                    <a:pt x="139" y="46"/>
                    <a:pt x="128" y="30"/>
                  </a:cubicBezTo>
                  <a:close/>
                </a:path>
              </a:pathLst>
            </a:custGeom>
            <a:solidFill>
              <a:srgbClr val="74b531"/>
            </a:solidFill>
            <a:ln w="0">
              <a:noFill/>
            </a:ln>
          </p:spPr>
        </p:sp>
        <p:sp>
          <p:nvSpPr>
            <p:cNvPr id="47" name="Freeform 48"/>
            <p:cNvSpPr/>
            <p:nvPr/>
          </p:nvSpPr>
          <p:spPr>
            <a:xfrm>
              <a:off x="1393920" y="4967640"/>
              <a:ext cx="29160" cy="35640"/>
            </a:xfrm>
            <a:custGeom>
              <a:avLst/>
              <a:gdLst/>
              <a:ahLst/>
              <a:rect l="0" t="0" r="r" b="b"/>
              <a:pathLst>
                <a:path w="81" h="99">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p>
        <p:sp>
          <p:nvSpPr>
            <p:cNvPr id="48" name="Freeform 49"/>
            <p:cNvSpPr/>
            <p:nvPr/>
          </p:nvSpPr>
          <p:spPr>
            <a:xfrm>
              <a:off x="1472760" y="4948560"/>
              <a:ext cx="54360" cy="69480"/>
            </a:xfrm>
            <a:custGeom>
              <a:avLst/>
              <a:gdLst/>
              <a:ahLst/>
              <a:rect l="0" t="0" r="r" b="b"/>
              <a:pathLst>
                <a:path w="151" h="193">
                  <a:moveTo>
                    <a:pt x="53" y="19"/>
                  </a:moveTo>
                  <a:cubicBezTo>
                    <a:pt x="99" y="0"/>
                    <a:pt x="130" y="45"/>
                    <a:pt x="137" y="70"/>
                  </a:cubicBezTo>
                  <a:cubicBezTo>
                    <a:pt x="150" y="106"/>
                    <a:pt x="134" y="148"/>
                    <a:pt x="130" y="156"/>
                  </a:cubicBezTo>
                  <a:cubicBezTo>
                    <a:pt x="126" y="164"/>
                    <a:pt x="93" y="192"/>
                    <a:pt x="17" y="164"/>
                  </a:cubicBezTo>
                  <a:cubicBezTo>
                    <a:pt x="19" y="164"/>
                    <a:pt x="0" y="123"/>
                    <a:pt x="8" y="84"/>
                  </a:cubicBezTo>
                  <a:cubicBezTo>
                    <a:pt x="23" y="63"/>
                    <a:pt x="13" y="34"/>
                    <a:pt x="53" y="19"/>
                  </a:cubicBezTo>
                  <a:close/>
                </a:path>
              </a:pathLst>
            </a:custGeom>
            <a:solidFill>
              <a:srgbClr val="74b531"/>
            </a:solidFill>
            <a:ln w="0">
              <a:noFill/>
            </a:ln>
          </p:spPr>
        </p:sp>
        <p:sp>
          <p:nvSpPr>
            <p:cNvPr id="49" name="Freeform 50"/>
            <p:cNvSpPr/>
            <p:nvPr/>
          </p:nvSpPr>
          <p:spPr>
            <a:xfrm>
              <a:off x="1475640" y="4950360"/>
              <a:ext cx="52560" cy="63720"/>
            </a:xfrm>
            <a:custGeom>
              <a:avLst/>
              <a:gdLst/>
              <a:ahLst/>
              <a:rect l="0" t="0" r="r" b="b"/>
              <a:pathLst>
                <a:path w="146" h="177">
                  <a:moveTo>
                    <a:pt x="23" y="35"/>
                  </a:moveTo>
                  <a:cubicBezTo>
                    <a:pt x="29" y="29"/>
                    <a:pt x="35" y="25"/>
                    <a:pt x="42" y="22"/>
                  </a:cubicBezTo>
                  <a:cubicBezTo>
                    <a:pt x="45" y="20"/>
                    <a:pt x="49" y="19"/>
                    <a:pt x="52" y="19"/>
                  </a:cubicBezTo>
                  <a:cubicBezTo>
                    <a:pt x="55" y="17"/>
                    <a:pt x="60" y="17"/>
                    <a:pt x="63" y="17"/>
                  </a:cubicBezTo>
                  <a:cubicBezTo>
                    <a:pt x="77" y="17"/>
                    <a:pt x="92" y="23"/>
                    <a:pt x="102" y="34"/>
                  </a:cubicBezTo>
                  <a:cubicBezTo>
                    <a:pt x="112" y="45"/>
                    <a:pt x="122" y="60"/>
                    <a:pt x="125" y="74"/>
                  </a:cubicBezTo>
                  <a:cubicBezTo>
                    <a:pt x="128" y="88"/>
                    <a:pt x="128" y="105"/>
                    <a:pt x="125" y="122"/>
                  </a:cubicBezTo>
                  <a:cubicBezTo>
                    <a:pt x="123" y="130"/>
                    <a:pt x="120" y="139"/>
                    <a:pt x="117" y="145"/>
                  </a:cubicBezTo>
                  <a:cubicBezTo>
                    <a:pt x="116" y="146"/>
                    <a:pt x="116" y="147"/>
                    <a:pt x="115" y="148"/>
                  </a:cubicBezTo>
                  <a:cubicBezTo>
                    <a:pt x="114" y="150"/>
                    <a:pt x="112" y="150"/>
                    <a:pt x="112" y="151"/>
                  </a:cubicBezTo>
                  <a:cubicBezTo>
                    <a:pt x="109" y="153"/>
                    <a:pt x="106" y="156"/>
                    <a:pt x="103" y="158"/>
                  </a:cubicBezTo>
                  <a:cubicBezTo>
                    <a:pt x="89" y="164"/>
                    <a:pt x="74" y="167"/>
                    <a:pt x="57" y="165"/>
                  </a:cubicBezTo>
                  <a:cubicBezTo>
                    <a:pt x="42" y="165"/>
                    <a:pt x="25" y="162"/>
                    <a:pt x="9" y="158"/>
                  </a:cubicBezTo>
                  <a:cubicBezTo>
                    <a:pt x="25" y="165"/>
                    <a:pt x="40" y="170"/>
                    <a:pt x="57" y="173"/>
                  </a:cubicBezTo>
                  <a:cubicBezTo>
                    <a:pt x="74" y="176"/>
                    <a:pt x="91" y="174"/>
                    <a:pt x="108" y="168"/>
                  </a:cubicBezTo>
                  <a:cubicBezTo>
                    <a:pt x="112" y="167"/>
                    <a:pt x="115" y="165"/>
                    <a:pt x="120" y="162"/>
                  </a:cubicBezTo>
                  <a:cubicBezTo>
                    <a:pt x="122" y="161"/>
                    <a:pt x="125" y="159"/>
                    <a:pt x="126" y="158"/>
                  </a:cubicBezTo>
                  <a:cubicBezTo>
                    <a:pt x="127" y="158"/>
                    <a:pt x="127" y="157"/>
                    <a:pt x="128" y="156"/>
                  </a:cubicBezTo>
                  <a:cubicBezTo>
                    <a:pt x="128" y="156"/>
                    <a:pt x="129" y="155"/>
                    <a:pt x="129" y="154"/>
                  </a:cubicBezTo>
                  <a:lnTo>
                    <a:pt x="129" y="153"/>
                  </a:lnTo>
                  <a:cubicBezTo>
                    <a:pt x="130" y="153"/>
                    <a:pt x="130" y="152"/>
                    <a:pt x="131" y="151"/>
                  </a:cubicBezTo>
                  <a:cubicBezTo>
                    <a:pt x="134" y="142"/>
                    <a:pt x="137" y="134"/>
                    <a:pt x="140" y="125"/>
                  </a:cubicBezTo>
                  <a:cubicBezTo>
                    <a:pt x="145" y="107"/>
                    <a:pt x="145" y="88"/>
                    <a:pt x="142" y="69"/>
                  </a:cubicBezTo>
                  <a:cubicBezTo>
                    <a:pt x="137" y="51"/>
                    <a:pt x="126" y="34"/>
                    <a:pt x="114" y="22"/>
                  </a:cubicBezTo>
                  <a:cubicBezTo>
                    <a:pt x="100" y="9"/>
                    <a:pt x="83" y="0"/>
                    <a:pt x="65" y="3"/>
                  </a:cubicBezTo>
                  <a:cubicBezTo>
                    <a:pt x="60" y="3"/>
                    <a:pt x="55" y="5"/>
                    <a:pt x="51" y="6"/>
                  </a:cubicBezTo>
                  <a:cubicBezTo>
                    <a:pt x="46" y="8"/>
                    <a:pt x="43" y="9"/>
                    <a:pt x="38" y="12"/>
                  </a:cubicBezTo>
                  <a:cubicBezTo>
                    <a:pt x="31" y="17"/>
                    <a:pt x="25" y="23"/>
                    <a:pt x="18" y="31"/>
                  </a:cubicBezTo>
                  <a:cubicBezTo>
                    <a:pt x="8" y="43"/>
                    <a:pt x="2" y="62"/>
                    <a:pt x="0" y="80"/>
                  </a:cubicBezTo>
                  <a:cubicBezTo>
                    <a:pt x="5" y="63"/>
                    <a:pt x="11" y="46"/>
                    <a:pt x="23" y="35"/>
                  </a:cubicBezTo>
                  <a:close/>
                </a:path>
              </a:pathLst>
            </a:custGeom>
            <a:solidFill>
              <a:srgbClr val="74b531"/>
            </a:solidFill>
            <a:ln w="0">
              <a:noFill/>
            </a:ln>
          </p:spPr>
        </p:sp>
        <p:sp>
          <p:nvSpPr>
            <p:cNvPr id="50" name="Freeform 51"/>
            <p:cNvSpPr/>
            <p:nvPr/>
          </p:nvSpPr>
          <p:spPr>
            <a:xfrm>
              <a:off x="1482840" y="4967640"/>
              <a:ext cx="29160" cy="35640"/>
            </a:xfrm>
            <a:custGeom>
              <a:avLst/>
              <a:gdLst/>
              <a:ahLst/>
              <a:rect l="0" t="0" r="r" b="b"/>
              <a:pathLst>
                <a:path w="81" h="99">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p>
        <p:sp>
          <p:nvSpPr>
            <p:cNvPr id="51" name="Freeform 52"/>
            <p:cNvSpPr/>
            <p:nvPr/>
          </p:nvSpPr>
          <p:spPr>
            <a:xfrm>
              <a:off x="1438200" y="5029920"/>
              <a:ext cx="29880" cy="24480"/>
            </a:xfrm>
            <a:custGeom>
              <a:avLst/>
              <a:gdLst/>
              <a:ahLst/>
              <a:rect l="0" t="0" r="r" b="b"/>
              <a:pathLst>
                <a:path w="83" h="68">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p>
        <p:sp>
          <p:nvSpPr>
            <p:cNvPr id="52" name="Freeform 53"/>
            <p:cNvSpPr/>
            <p:nvPr/>
          </p:nvSpPr>
          <p:spPr>
            <a:xfrm>
              <a:off x="1397880" y="5009400"/>
              <a:ext cx="111240" cy="39960"/>
            </a:xfrm>
            <a:custGeom>
              <a:avLst/>
              <a:gdLst/>
              <a:ahLst/>
              <a:rect l="0" t="0" r="r" b="b"/>
              <a:pathLst>
                <a:path w="309" h="111">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p>
        <p:sp>
          <p:nvSpPr>
            <p:cNvPr id="53" name="Freeform 54"/>
            <p:cNvSpPr/>
            <p:nvPr/>
          </p:nvSpPr>
          <p:spPr>
            <a:xfrm>
              <a:off x="1430640" y="5002200"/>
              <a:ext cx="45720" cy="20160"/>
            </a:xfrm>
            <a:custGeom>
              <a:avLst/>
              <a:gdLst/>
              <a:ahLst/>
              <a:rect l="0" t="0" r="r" b="b"/>
              <a:pathLst>
                <a:path w="127" h="56">
                  <a:moveTo>
                    <a:pt x="63" y="0"/>
                  </a:moveTo>
                  <a:cubicBezTo>
                    <a:pt x="74" y="0"/>
                    <a:pt x="106" y="0"/>
                    <a:pt x="118" y="9"/>
                  </a:cubicBezTo>
                  <a:cubicBezTo>
                    <a:pt x="126" y="15"/>
                    <a:pt x="120" y="30"/>
                    <a:pt x="100" y="44"/>
                  </a:cubicBezTo>
                  <a:cubicBezTo>
                    <a:pt x="86" y="54"/>
                    <a:pt x="74" y="55"/>
                    <a:pt x="64" y="55"/>
                  </a:cubicBezTo>
                  <a:cubicBezTo>
                    <a:pt x="54" y="55"/>
                    <a:pt x="41" y="52"/>
                    <a:pt x="29" y="44"/>
                  </a:cubicBezTo>
                  <a:cubicBezTo>
                    <a:pt x="4" y="30"/>
                    <a:pt x="0" y="15"/>
                    <a:pt x="8" y="9"/>
                  </a:cubicBezTo>
                  <a:cubicBezTo>
                    <a:pt x="18" y="0"/>
                    <a:pt x="52" y="0"/>
                    <a:pt x="63" y="0"/>
                  </a:cubicBezTo>
                  <a:close/>
                </a:path>
              </a:pathLst>
            </a:custGeom>
            <a:solidFill>
              <a:srgbClr val="74b531"/>
            </a:solidFill>
            <a:ln w="0">
              <a:noFill/>
            </a:ln>
          </p:spPr>
        </p:sp>
      </p:grpSp>
      <p:sp>
        <p:nvSpPr>
          <p:cNvPr id="54" name="Freeform 55"/>
          <p:cNvSpPr/>
          <p:nvPr/>
        </p:nvSpPr>
        <p:spPr>
          <a:xfrm>
            <a:off x="6666840" y="4867920"/>
            <a:ext cx="155880" cy="238320"/>
          </a:xfrm>
          <a:custGeom>
            <a:avLst/>
            <a:gdLst/>
            <a:ahLst/>
            <a:rect l="0" t="0"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p>
      <p:sp>
        <p:nvSpPr>
          <p:cNvPr id="55" name="Freeform 56"/>
          <p:cNvSpPr/>
          <p:nvPr/>
        </p:nvSpPr>
        <p:spPr>
          <a:xfrm>
            <a:off x="6652800" y="4847040"/>
            <a:ext cx="144000" cy="254160"/>
          </a:xfrm>
          <a:custGeom>
            <a:avLst/>
            <a:gdLst/>
            <a:ahLst/>
            <a:rect l="0" t="0"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p>
      <p:sp>
        <p:nvSpPr>
          <p:cNvPr id="56" name="Freeform 57"/>
          <p:cNvSpPr/>
          <p:nvPr/>
        </p:nvSpPr>
        <p:spPr>
          <a:xfrm>
            <a:off x="6652800" y="4849560"/>
            <a:ext cx="135720" cy="248400"/>
          </a:xfrm>
          <a:custGeom>
            <a:avLst/>
            <a:gdLst/>
            <a:ahLst/>
            <a:rect l="0" t="0"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p>
      <p:sp>
        <p:nvSpPr>
          <p:cNvPr id="57" name="Freeform 58"/>
          <p:cNvSpPr/>
          <p:nvPr/>
        </p:nvSpPr>
        <p:spPr>
          <a:xfrm>
            <a:off x="6310800" y="4894560"/>
            <a:ext cx="240480" cy="225000"/>
          </a:xfrm>
          <a:custGeom>
            <a:avLst/>
            <a:gdLst/>
            <a:ahLst/>
            <a:rect l="0" t="0"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p>
      <p:sp>
        <p:nvSpPr>
          <p:cNvPr id="58" name="Freeform 59"/>
          <p:cNvSpPr/>
          <p:nvPr/>
        </p:nvSpPr>
        <p:spPr>
          <a:xfrm>
            <a:off x="6369120" y="4790520"/>
            <a:ext cx="310680" cy="357480"/>
          </a:xfrm>
          <a:custGeom>
            <a:avLst/>
            <a:gdLst/>
            <a:ahLst/>
            <a:rect l="0" t="0"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p>
      <p:sp>
        <p:nvSpPr>
          <p:cNvPr id="59" name="Freeform 60"/>
          <p:cNvSpPr/>
          <p:nvPr/>
        </p:nvSpPr>
        <p:spPr>
          <a:xfrm>
            <a:off x="6463800" y="4936320"/>
            <a:ext cx="159480" cy="189000"/>
          </a:xfrm>
          <a:custGeom>
            <a:avLst/>
            <a:gdLst/>
            <a:ahLst/>
            <a:rect l="0" t="0"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p>
      <p:sp>
        <p:nvSpPr>
          <p:cNvPr id="60" name="Freeform 61"/>
          <p:cNvSpPr/>
          <p:nvPr/>
        </p:nvSpPr>
        <p:spPr>
          <a:xfrm>
            <a:off x="6507000" y="4818960"/>
            <a:ext cx="204480" cy="282240"/>
          </a:xfrm>
          <a:custGeom>
            <a:avLst/>
            <a:gdLst/>
            <a:ahLst/>
            <a:rect l="0" t="0"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p>
      <p:sp>
        <p:nvSpPr>
          <p:cNvPr id="61" name="Freeform 62"/>
          <p:cNvSpPr/>
          <p:nvPr/>
        </p:nvSpPr>
        <p:spPr>
          <a:xfrm>
            <a:off x="6503400" y="4811400"/>
            <a:ext cx="198360" cy="290880"/>
          </a:xfrm>
          <a:custGeom>
            <a:avLst/>
            <a:gdLst/>
            <a:ahLst/>
            <a:rect l="0" t="0"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p>
      <p:sp>
        <p:nvSpPr>
          <p:cNvPr id="62" name="Freeform 63"/>
          <p:cNvSpPr/>
          <p:nvPr/>
        </p:nvSpPr>
        <p:spPr>
          <a:xfrm>
            <a:off x="6420600" y="4749120"/>
            <a:ext cx="49320" cy="49320"/>
          </a:xfrm>
          <a:custGeom>
            <a:avLst/>
            <a:gdLst/>
            <a:ahLst/>
            <a:rect l="0" t="0"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p>
      <p:sp>
        <p:nvSpPr>
          <p:cNvPr id="63" name="Freeform 64"/>
          <p:cNvSpPr/>
          <p:nvPr/>
        </p:nvSpPr>
        <p:spPr>
          <a:xfrm>
            <a:off x="6347520" y="4745880"/>
            <a:ext cx="167760" cy="192960"/>
          </a:xfrm>
          <a:custGeom>
            <a:avLst/>
            <a:gdLst/>
            <a:ahLst/>
            <a:rect l="0" t="0"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p>
      <p:sp>
        <p:nvSpPr>
          <p:cNvPr id="64" name="Freeform 65"/>
          <p:cNvSpPr/>
          <p:nvPr/>
        </p:nvSpPr>
        <p:spPr>
          <a:xfrm>
            <a:off x="6443280" y="4768920"/>
            <a:ext cx="41040" cy="73440"/>
          </a:xfrm>
          <a:custGeom>
            <a:avLst/>
            <a:gdLst/>
            <a:ahLst/>
            <a:rect l="0" t="0"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p>
      <p:sp>
        <p:nvSpPr>
          <p:cNvPr id="65" name="Freeform 66"/>
          <p:cNvSpPr/>
          <p:nvPr/>
        </p:nvSpPr>
        <p:spPr>
          <a:xfrm>
            <a:off x="6388200" y="4827960"/>
            <a:ext cx="49320" cy="45360"/>
          </a:xfrm>
          <a:custGeom>
            <a:avLst/>
            <a:gdLst/>
            <a:ahLst/>
            <a:rect l="0" t="0"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p>
      <p:sp>
        <p:nvSpPr>
          <p:cNvPr id="66" name="Freeform 67"/>
          <p:cNvSpPr/>
          <p:nvPr/>
        </p:nvSpPr>
        <p:spPr>
          <a:xfrm>
            <a:off x="6395400" y="4838040"/>
            <a:ext cx="30240" cy="27720"/>
          </a:xfrm>
          <a:custGeom>
            <a:avLst/>
            <a:gdLst/>
            <a:ahLst/>
            <a:rect l="0" t="0"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p>
      <p:sp>
        <p:nvSpPr>
          <p:cNvPr id="67" name="Freeform 68"/>
          <p:cNvSpPr/>
          <p:nvPr/>
        </p:nvSpPr>
        <p:spPr>
          <a:xfrm>
            <a:off x="6381360" y="4828320"/>
            <a:ext cx="151920" cy="136800"/>
          </a:xfrm>
          <a:custGeom>
            <a:avLst/>
            <a:gdLst/>
            <a:ahLst/>
            <a:rect l="0" t="0"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p>
      <p:sp>
        <p:nvSpPr>
          <p:cNvPr id="68" name="Freeform 69"/>
          <p:cNvSpPr/>
          <p:nvPr/>
        </p:nvSpPr>
        <p:spPr>
          <a:xfrm>
            <a:off x="6325920" y="4904280"/>
            <a:ext cx="192600" cy="152280"/>
          </a:xfrm>
          <a:custGeom>
            <a:avLst/>
            <a:gdLst/>
            <a:ahLst/>
            <a:rect l="0" t="0"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p>
      <p:sp>
        <p:nvSpPr>
          <p:cNvPr id="69" name="CustomShape 70"/>
          <p:cNvSpPr/>
          <p:nvPr/>
        </p:nvSpPr>
        <p:spPr>
          <a:xfrm>
            <a:off x="9180000" y="4140000"/>
            <a:ext cx="180000" cy="900000"/>
          </a:xfrm>
          <a:prstGeom prst="rect">
            <a:avLst/>
          </a:prstGeom>
          <a:solidFill>
            <a:srgbClr val="74b531"/>
          </a:solidFill>
          <a:ln w="18000">
            <a:noFill/>
          </a:ln>
        </p:spPr>
        <p:style>
          <a:lnRef idx="0"/>
          <a:fillRef idx="0"/>
          <a:effectRef idx="0"/>
          <a:fontRef idx="minor"/>
        </p:style>
      </p:sp>
      <p:sp>
        <p:nvSpPr>
          <p:cNvPr id="70" name="CustomShape 71"/>
          <p:cNvSpPr/>
          <p:nvPr/>
        </p:nvSpPr>
        <p:spPr>
          <a:xfrm>
            <a:off x="8820000" y="4500000"/>
            <a:ext cx="900000" cy="270000"/>
          </a:xfrm>
          <a:custGeom>
            <a:avLst/>
            <a:gdLst/>
            <a:ahLst/>
            <a:rect l="0" t="0"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71" name="CustomShape 72"/>
          <p:cNvSpPr/>
          <p:nvPr/>
        </p:nvSpPr>
        <p:spPr>
          <a:xfrm>
            <a:off x="8910000" y="4320000"/>
            <a:ext cx="720000" cy="270000"/>
          </a:xfrm>
          <a:custGeom>
            <a:avLst/>
            <a:gdLst/>
            <a:ahLst/>
            <a:rect l="0" t="0"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72" name="CustomShape 73"/>
          <p:cNvSpPr/>
          <p:nvPr/>
        </p:nvSpPr>
        <p:spPr>
          <a:xfrm>
            <a:off x="9000360" y="4140000"/>
            <a:ext cx="540000" cy="270000"/>
          </a:xfrm>
          <a:custGeom>
            <a:avLst/>
            <a:gdLst/>
            <a:ahLst/>
            <a:rect l="0" t="0"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73" name="CustomShape 74"/>
          <p:cNvSpPr/>
          <p:nvPr/>
        </p:nvSpPr>
        <p:spPr>
          <a:xfrm>
            <a:off x="9090000" y="3960000"/>
            <a:ext cx="360000" cy="270000"/>
          </a:xfrm>
          <a:custGeom>
            <a:avLst/>
            <a:gdLst/>
            <a:ahLst/>
            <a:rect l="0" t="0"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74" name="CustomShape 75"/>
          <p:cNvSpPr/>
          <p:nvPr/>
        </p:nvSpPr>
        <p:spPr>
          <a:xfrm>
            <a:off x="8190360" y="4140000"/>
            <a:ext cx="180000" cy="900000"/>
          </a:xfrm>
          <a:prstGeom prst="rect">
            <a:avLst/>
          </a:prstGeom>
          <a:solidFill>
            <a:srgbClr val="74b531"/>
          </a:solidFill>
          <a:ln w="18000">
            <a:noFill/>
          </a:ln>
        </p:spPr>
        <p:style>
          <a:lnRef idx="0"/>
          <a:fillRef idx="0"/>
          <a:effectRef idx="0"/>
          <a:fontRef idx="minor"/>
        </p:style>
      </p:sp>
      <p:sp>
        <p:nvSpPr>
          <p:cNvPr id="75" name="CustomShape 76"/>
          <p:cNvSpPr/>
          <p:nvPr/>
        </p:nvSpPr>
        <p:spPr>
          <a:xfrm>
            <a:off x="7920000" y="4410000"/>
            <a:ext cx="720000" cy="270000"/>
          </a:xfrm>
          <a:custGeom>
            <a:avLst/>
            <a:gdLst/>
            <a:ahLst/>
            <a:rect l="0" t="0"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76" name="CustomShape 77"/>
          <p:cNvSpPr/>
          <p:nvPr/>
        </p:nvSpPr>
        <p:spPr>
          <a:xfrm>
            <a:off x="8010360" y="4230000"/>
            <a:ext cx="540000" cy="270000"/>
          </a:xfrm>
          <a:custGeom>
            <a:avLst/>
            <a:gdLst/>
            <a:ahLst/>
            <a:rect l="0" t="0"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77" name="CustomShape 78"/>
          <p:cNvSpPr/>
          <p:nvPr/>
        </p:nvSpPr>
        <p:spPr>
          <a:xfrm>
            <a:off x="8100000" y="4050000"/>
            <a:ext cx="360000" cy="270000"/>
          </a:xfrm>
          <a:custGeom>
            <a:avLst/>
            <a:gdLst/>
            <a:ahLst/>
            <a:rect l="0" t="0"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78" name="Group 79"/>
          <p:cNvGrpSpPr/>
          <p:nvPr/>
        </p:nvGrpSpPr>
        <p:grpSpPr>
          <a:xfrm>
            <a:off x="8820000" y="3600000"/>
            <a:ext cx="360000" cy="270000"/>
            <a:chOff x="8820000" y="3600000"/>
            <a:chExt cx="360000" cy="270000"/>
          </a:xfrm>
        </p:grpSpPr>
        <p:sp>
          <p:nvSpPr>
            <p:cNvPr id="79" name="Freeform 80"/>
            <p:cNvSpPr/>
            <p:nvPr/>
          </p:nvSpPr>
          <p:spPr>
            <a:xfrm>
              <a:off x="8963640" y="3596040"/>
              <a:ext cx="99720" cy="160920"/>
            </a:xfrm>
            <a:custGeom>
              <a:avLst/>
              <a:gdLst/>
              <a:ahLst/>
              <a:rect l="0" t="0"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p>
        <p:sp>
          <p:nvSpPr>
            <p:cNvPr id="80" name="Freeform 81"/>
            <p:cNvSpPr/>
            <p:nvPr/>
          </p:nvSpPr>
          <p:spPr>
            <a:xfrm>
              <a:off x="8820000" y="3595320"/>
              <a:ext cx="327240" cy="275040"/>
            </a:xfrm>
            <a:custGeom>
              <a:avLst/>
              <a:gdLst/>
              <a:ahLst/>
              <a:rect l="0" t="0"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p>
        <p:sp>
          <p:nvSpPr>
            <p:cNvPr id="81" name="Freeform 82"/>
            <p:cNvSpPr/>
            <p:nvPr/>
          </p:nvSpPr>
          <p:spPr>
            <a:xfrm>
              <a:off x="9139680" y="3718800"/>
              <a:ext cx="41040" cy="27720"/>
            </a:xfrm>
            <a:custGeom>
              <a:avLst/>
              <a:gdLst/>
              <a:ahLst/>
              <a:rect l="0" t="0"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p>
        <p:sp>
          <p:nvSpPr>
            <p:cNvPr id="82" name="Freeform 83"/>
            <p:cNvSpPr/>
            <p:nvPr/>
          </p:nvSpPr>
          <p:spPr>
            <a:xfrm>
              <a:off x="9094680" y="3720960"/>
              <a:ext cx="21240" cy="20520"/>
            </a:xfrm>
            <a:custGeom>
              <a:avLst/>
              <a:gdLst/>
              <a:ahLst/>
              <a:rect l="0" t="0"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p>
        <p:sp>
          <p:nvSpPr>
            <p:cNvPr id="83" name="Freeform 84"/>
            <p:cNvSpPr/>
            <p:nvPr/>
          </p:nvSpPr>
          <p:spPr>
            <a:xfrm>
              <a:off x="8844480" y="3641760"/>
              <a:ext cx="50400" cy="21240"/>
            </a:xfrm>
            <a:custGeom>
              <a:avLst/>
              <a:gdLst/>
              <a:ahLst/>
              <a:rect l="0" t="0"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p>
        <p:sp>
          <p:nvSpPr>
            <p:cNvPr id="84" name="Freeform 85"/>
            <p:cNvSpPr/>
            <p:nvPr/>
          </p:nvSpPr>
          <p:spPr>
            <a:xfrm>
              <a:off x="8861400" y="3690720"/>
              <a:ext cx="57240" cy="11880"/>
            </a:xfrm>
            <a:custGeom>
              <a:avLst/>
              <a:gdLst/>
              <a:ahLst/>
              <a:rect l="0" t="0"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p>
        <p:sp>
          <p:nvSpPr>
            <p:cNvPr id="85" name="Freeform 86"/>
            <p:cNvSpPr/>
            <p:nvPr/>
          </p:nvSpPr>
          <p:spPr>
            <a:xfrm>
              <a:off x="8886960" y="3728520"/>
              <a:ext cx="52560" cy="8280"/>
            </a:xfrm>
            <a:custGeom>
              <a:avLst/>
              <a:gdLst/>
              <a:ahLst/>
              <a:rect l="0" t="0"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p>
        <p:sp>
          <p:nvSpPr>
            <p:cNvPr id="86" name="Freeform 87"/>
            <p:cNvSpPr/>
            <p:nvPr/>
          </p:nvSpPr>
          <p:spPr>
            <a:xfrm>
              <a:off x="8919000" y="3765240"/>
              <a:ext cx="47520" cy="7200"/>
            </a:xfrm>
            <a:custGeom>
              <a:avLst/>
              <a:gdLst/>
              <a:ahLst/>
              <a:rect l="0" t="0"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p>
      </p:grpSp>
      <p:grpSp>
        <p:nvGrpSpPr>
          <p:cNvPr id="87" name="Group 88"/>
          <p:cNvGrpSpPr/>
          <p:nvPr/>
        </p:nvGrpSpPr>
        <p:grpSpPr>
          <a:xfrm>
            <a:off x="8460000" y="3780000"/>
            <a:ext cx="360000" cy="270000"/>
            <a:chOff x="8460000" y="3780000"/>
            <a:chExt cx="360000" cy="270000"/>
          </a:xfrm>
        </p:grpSpPr>
        <p:sp>
          <p:nvSpPr>
            <p:cNvPr id="88" name="Freeform 89"/>
            <p:cNvSpPr/>
            <p:nvPr/>
          </p:nvSpPr>
          <p:spPr>
            <a:xfrm>
              <a:off x="8603640" y="3776040"/>
              <a:ext cx="99720" cy="160920"/>
            </a:xfrm>
            <a:custGeom>
              <a:avLst/>
              <a:gdLst/>
              <a:ahLst/>
              <a:rect l="0" t="0"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p>
        <p:sp>
          <p:nvSpPr>
            <p:cNvPr id="89" name="Freeform 90"/>
            <p:cNvSpPr/>
            <p:nvPr/>
          </p:nvSpPr>
          <p:spPr>
            <a:xfrm>
              <a:off x="8460000" y="3775320"/>
              <a:ext cx="327240" cy="275040"/>
            </a:xfrm>
            <a:custGeom>
              <a:avLst/>
              <a:gdLst/>
              <a:ahLst/>
              <a:rect l="0" t="0"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p>
        <p:sp>
          <p:nvSpPr>
            <p:cNvPr id="90" name="Freeform 91"/>
            <p:cNvSpPr/>
            <p:nvPr/>
          </p:nvSpPr>
          <p:spPr>
            <a:xfrm>
              <a:off x="8779680" y="3898800"/>
              <a:ext cx="41040" cy="27720"/>
            </a:xfrm>
            <a:custGeom>
              <a:avLst/>
              <a:gdLst/>
              <a:ahLst/>
              <a:rect l="0" t="0"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p>
        <p:sp>
          <p:nvSpPr>
            <p:cNvPr id="91" name="Freeform 92"/>
            <p:cNvSpPr/>
            <p:nvPr/>
          </p:nvSpPr>
          <p:spPr>
            <a:xfrm>
              <a:off x="8734680" y="3900960"/>
              <a:ext cx="21240" cy="20520"/>
            </a:xfrm>
            <a:custGeom>
              <a:avLst/>
              <a:gdLst/>
              <a:ahLst/>
              <a:rect l="0" t="0"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p>
        <p:sp>
          <p:nvSpPr>
            <p:cNvPr id="92" name="Freeform 93"/>
            <p:cNvSpPr/>
            <p:nvPr/>
          </p:nvSpPr>
          <p:spPr>
            <a:xfrm>
              <a:off x="8484480" y="3821760"/>
              <a:ext cx="50400" cy="21240"/>
            </a:xfrm>
            <a:custGeom>
              <a:avLst/>
              <a:gdLst/>
              <a:ahLst/>
              <a:rect l="0" t="0"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p>
        <p:sp>
          <p:nvSpPr>
            <p:cNvPr id="93" name="Freeform 94"/>
            <p:cNvSpPr/>
            <p:nvPr/>
          </p:nvSpPr>
          <p:spPr>
            <a:xfrm>
              <a:off x="8501400" y="3870720"/>
              <a:ext cx="57240" cy="11880"/>
            </a:xfrm>
            <a:custGeom>
              <a:avLst/>
              <a:gdLst/>
              <a:ahLst/>
              <a:rect l="0" t="0"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p>
        <p:sp>
          <p:nvSpPr>
            <p:cNvPr id="94" name="Freeform 95"/>
            <p:cNvSpPr/>
            <p:nvPr/>
          </p:nvSpPr>
          <p:spPr>
            <a:xfrm>
              <a:off x="8526960" y="3908520"/>
              <a:ext cx="52560" cy="8280"/>
            </a:xfrm>
            <a:custGeom>
              <a:avLst/>
              <a:gdLst/>
              <a:ahLst/>
              <a:rect l="0" t="0"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p>
        <p:sp>
          <p:nvSpPr>
            <p:cNvPr id="95" name="Freeform 96"/>
            <p:cNvSpPr/>
            <p:nvPr/>
          </p:nvSpPr>
          <p:spPr>
            <a:xfrm>
              <a:off x="8559000" y="3945240"/>
              <a:ext cx="47520" cy="7200"/>
            </a:xfrm>
            <a:custGeom>
              <a:avLst/>
              <a:gdLst/>
              <a:ahLst/>
              <a:rect l="0" t="0"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p>
      </p:gr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0" y="5040000"/>
            <a:ext cx="10080000" cy="630000"/>
          </a:xfrm>
          <a:prstGeom prst="rect">
            <a:avLst/>
          </a:prstGeom>
          <a:solidFill>
            <a:srgbClr val="9ecf6c"/>
          </a:solidFill>
          <a:ln w="18000">
            <a:noFill/>
          </a:ln>
        </p:spPr>
        <p:style>
          <a:lnRef idx="0"/>
          <a:fillRef idx="0"/>
          <a:effectRef idx="0"/>
          <a:fontRef idx="minor"/>
        </p:style>
      </p:sp>
      <p:sp>
        <p:nvSpPr>
          <p:cNvPr id="133" name="PlaceHolder 2"/>
          <p:cNvSpPr>
            <a:spLocks noGrp="1"/>
          </p:cNvSpPr>
          <p:nvPr>
            <p:ph type="title"/>
          </p:nvPr>
        </p:nvSpPr>
        <p:spPr>
          <a:xfrm>
            <a:off x="540000" y="180000"/>
            <a:ext cx="9000000" cy="9000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134" name="PlaceHolder 3"/>
          <p:cNvSpPr>
            <a:spLocks noGrp="1"/>
          </p:cNvSpPr>
          <p:nvPr>
            <p:ph type="dt"/>
          </p:nvPr>
        </p:nvSpPr>
        <p:spPr>
          <a:xfrm>
            <a:off x="504000" y="5165280"/>
            <a:ext cx="2348280" cy="39096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135"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136" name="PlaceHolder 5"/>
          <p:cNvSpPr>
            <a:spLocks noGrp="1"/>
          </p:cNvSpPr>
          <p:nvPr>
            <p:ph type="sldNum"/>
          </p:nvPr>
        </p:nvSpPr>
        <p:spPr>
          <a:xfrm>
            <a:off x="7227360" y="5165280"/>
            <a:ext cx="2348280" cy="390960"/>
          </a:xfrm>
          <a:prstGeom prst="rect">
            <a:avLst/>
          </a:prstGeom>
        </p:spPr>
        <p:txBody>
          <a:bodyPr lIns="0" rIns="0" tIns="0" bIns="0">
            <a:noAutofit/>
          </a:bodyPr>
          <a:p>
            <a:pPr algn="r"/>
            <a:fld id="{31AAE934-4B4B-48F2-9204-D925C63E4A20}" type="slidenum">
              <a:rPr b="0" lang="en-IN" sz="1400" spc="-1" strike="noStrike">
                <a:latin typeface="Arial"/>
              </a:rPr>
              <a:t>&lt;number&gt;</a:t>
            </a:fld>
            <a:endParaRPr b="0" lang="en-IN" sz="1400" spc="-1" strike="noStrike">
              <a:latin typeface="Arial"/>
            </a:endParaRPr>
          </a:p>
        </p:txBody>
      </p:sp>
      <p:sp>
        <p:nvSpPr>
          <p:cNvPr id="137" name="CustomShape 6"/>
          <p:cNvSpPr/>
          <p:nvPr/>
        </p:nvSpPr>
        <p:spPr>
          <a:xfrm>
            <a:off x="9180360" y="4140000"/>
            <a:ext cx="180000" cy="900000"/>
          </a:xfrm>
          <a:prstGeom prst="rect">
            <a:avLst/>
          </a:prstGeom>
          <a:solidFill>
            <a:srgbClr val="74b531"/>
          </a:solidFill>
          <a:ln w="18000">
            <a:noFill/>
          </a:ln>
        </p:spPr>
        <p:style>
          <a:lnRef idx="0"/>
          <a:fillRef idx="0"/>
          <a:effectRef idx="0"/>
          <a:fontRef idx="minor"/>
        </p:style>
      </p:sp>
      <p:sp>
        <p:nvSpPr>
          <p:cNvPr id="138" name="CustomShape 7"/>
          <p:cNvSpPr/>
          <p:nvPr/>
        </p:nvSpPr>
        <p:spPr>
          <a:xfrm>
            <a:off x="8820360" y="4500000"/>
            <a:ext cx="900000" cy="270000"/>
          </a:xfrm>
          <a:custGeom>
            <a:avLst/>
            <a:gdLst/>
            <a:ahLst/>
            <a:rect l="0" t="0"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139" name="CustomShape 8"/>
          <p:cNvSpPr/>
          <p:nvPr/>
        </p:nvSpPr>
        <p:spPr>
          <a:xfrm>
            <a:off x="8910360" y="4320000"/>
            <a:ext cx="720000" cy="270000"/>
          </a:xfrm>
          <a:custGeom>
            <a:avLst/>
            <a:gdLst/>
            <a:ahLst/>
            <a:rect l="0" t="0"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40" name="CustomShape 9"/>
          <p:cNvSpPr/>
          <p:nvPr/>
        </p:nvSpPr>
        <p:spPr>
          <a:xfrm>
            <a:off x="9000720" y="4140000"/>
            <a:ext cx="540000" cy="270000"/>
          </a:xfrm>
          <a:custGeom>
            <a:avLst/>
            <a:gdLst/>
            <a:ahLst/>
            <a:rect l="0" t="0"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41" name="CustomShape 10"/>
          <p:cNvSpPr/>
          <p:nvPr/>
        </p:nvSpPr>
        <p:spPr>
          <a:xfrm>
            <a:off x="9090360" y="3960000"/>
            <a:ext cx="360000" cy="270000"/>
          </a:xfrm>
          <a:custGeom>
            <a:avLst/>
            <a:gdLst/>
            <a:ahLst/>
            <a:rect l="0" t="0"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142" name="CustomShape 11"/>
          <p:cNvSpPr/>
          <p:nvPr/>
        </p:nvSpPr>
        <p:spPr>
          <a:xfrm>
            <a:off x="8190720" y="4140000"/>
            <a:ext cx="180000" cy="900000"/>
          </a:xfrm>
          <a:prstGeom prst="rect">
            <a:avLst/>
          </a:prstGeom>
          <a:solidFill>
            <a:srgbClr val="74b531"/>
          </a:solidFill>
          <a:ln w="18000">
            <a:noFill/>
          </a:ln>
        </p:spPr>
        <p:style>
          <a:lnRef idx="0"/>
          <a:fillRef idx="0"/>
          <a:effectRef idx="0"/>
          <a:fontRef idx="minor"/>
        </p:style>
      </p:sp>
      <p:sp>
        <p:nvSpPr>
          <p:cNvPr id="143" name="CustomShape 12"/>
          <p:cNvSpPr/>
          <p:nvPr/>
        </p:nvSpPr>
        <p:spPr>
          <a:xfrm>
            <a:off x="7920360" y="4410000"/>
            <a:ext cx="720000" cy="270000"/>
          </a:xfrm>
          <a:custGeom>
            <a:avLst/>
            <a:gdLst/>
            <a:ahLst/>
            <a:rect l="0" t="0"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44" name="CustomShape 13"/>
          <p:cNvSpPr/>
          <p:nvPr/>
        </p:nvSpPr>
        <p:spPr>
          <a:xfrm>
            <a:off x="8010720" y="4230000"/>
            <a:ext cx="540000" cy="270000"/>
          </a:xfrm>
          <a:custGeom>
            <a:avLst/>
            <a:gdLst/>
            <a:ahLst/>
            <a:rect l="0" t="0"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45" name="CustomShape 14"/>
          <p:cNvSpPr/>
          <p:nvPr/>
        </p:nvSpPr>
        <p:spPr>
          <a:xfrm>
            <a:off x="8100360" y="4050000"/>
            <a:ext cx="360000" cy="270000"/>
          </a:xfrm>
          <a:custGeom>
            <a:avLst/>
            <a:gdLst/>
            <a:ahLst/>
            <a:rect l="0" t="0"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146" name="Group 15"/>
          <p:cNvGrpSpPr/>
          <p:nvPr/>
        </p:nvGrpSpPr>
        <p:grpSpPr>
          <a:xfrm>
            <a:off x="8640000" y="3690000"/>
            <a:ext cx="360000" cy="270000"/>
            <a:chOff x="8640000" y="3690000"/>
            <a:chExt cx="360000" cy="270000"/>
          </a:xfrm>
        </p:grpSpPr>
        <p:sp>
          <p:nvSpPr>
            <p:cNvPr id="147" name="Freeform 16"/>
            <p:cNvSpPr/>
            <p:nvPr/>
          </p:nvSpPr>
          <p:spPr>
            <a:xfrm>
              <a:off x="8783640" y="3686040"/>
              <a:ext cx="99720" cy="160920"/>
            </a:xfrm>
            <a:custGeom>
              <a:avLst/>
              <a:gdLst/>
              <a:ahLst/>
              <a:rect l="0" t="0"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p>
        <p:sp>
          <p:nvSpPr>
            <p:cNvPr id="148" name="Freeform 17"/>
            <p:cNvSpPr/>
            <p:nvPr/>
          </p:nvSpPr>
          <p:spPr>
            <a:xfrm>
              <a:off x="8640000" y="3685320"/>
              <a:ext cx="327240" cy="275040"/>
            </a:xfrm>
            <a:custGeom>
              <a:avLst/>
              <a:gdLst/>
              <a:ahLst/>
              <a:rect l="0" t="0"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p>
        <p:sp>
          <p:nvSpPr>
            <p:cNvPr id="149" name="Freeform 18"/>
            <p:cNvSpPr/>
            <p:nvPr/>
          </p:nvSpPr>
          <p:spPr>
            <a:xfrm>
              <a:off x="8959680" y="3808800"/>
              <a:ext cx="41040" cy="27720"/>
            </a:xfrm>
            <a:custGeom>
              <a:avLst/>
              <a:gdLst/>
              <a:ahLst/>
              <a:rect l="0" t="0"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p>
        <p:sp>
          <p:nvSpPr>
            <p:cNvPr id="150" name="Freeform 19"/>
            <p:cNvSpPr/>
            <p:nvPr/>
          </p:nvSpPr>
          <p:spPr>
            <a:xfrm>
              <a:off x="8914680" y="3810960"/>
              <a:ext cx="21240" cy="20520"/>
            </a:xfrm>
            <a:custGeom>
              <a:avLst/>
              <a:gdLst/>
              <a:ahLst/>
              <a:rect l="0" t="0"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p>
        <p:sp>
          <p:nvSpPr>
            <p:cNvPr id="151" name="Freeform 20"/>
            <p:cNvSpPr/>
            <p:nvPr/>
          </p:nvSpPr>
          <p:spPr>
            <a:xfrm>
              <a:off x="8664480" y="3731760"/>
              <a:ext cx="50400" cy="21240"/>
            </a:xfrm>
            <a:custGeom>
              <a:avLst/>
              <a:gdLst/>
              <a:ahLst/>
              <a:rect l="0" t="0"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p>
        <p:sp>
          <p:nvSpPr>
            <p:cNvPr id="152" name="Freeform 21"/>
            <p:cNvSpPr/>
            <p:nvPr/>
          </p:nvSpPr>
          <p:spPr>
            <a:xfrm>
              <a:off x="8681400" y="3780720"/>
              <a:ext cx="57240" cy="11880"/>
            </a:xfrm>
            <a:custGeom>
              <a:avLst/>
              <a:gdLst/>
              <a:ahLst/>
              <a:rect l="0" t="0"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p>
        <p:sp>
          <p:nvSpPr>
            <p:cNvPr id="153" name="Freeform 22"/>
            <p:cNvSpPr/>
            <p:nvPr/>
          </p:nvSpPr>
          <p:spPr>
            <a:xfrm>
              <a:off x="8706960" y="3818520"/>
              <a:ext cx="52560" cy="8280"/>
            </a:xfrm>
            <a:custGeom>
              <a:avLst/>
              <a:gdLst/>
              <a:ahLst/>
              <a:rect l="0" t="0"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p>
        <p:sp>
          <p:nvSpPr>
            <p:cNvPr id="154" name="Freeform 23"/>
            <p:cNvSpPr/>
            <p:nvPr/>
          </p:nvSpPr>
          <p:spPr>
            <a:xfrm>
              <a:off x="8739000" y="3855240"/>
              <a:ext cx="47520" cy="7200"/>
            </a:xfrm>
            <a:custGeom>
              <a:avLst/>
              <a:gdLst/>
              <a:ahLst/>
              <a:rect l="0" t="0"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p>
      </p:grpSp>
      <p:grpSp>
        <p:nvGrpSpPr>
          <p:cNvPr id="155" name="Group 24"/>
          <p:cNvGrpSpPr/>
          <p:nvPr/>
        </p:nvGrpSpPr>
        <p:grpSpPr>
          <a:xfrm>
            <a:off x="9180000" y="3510000"/>
            <a:ext cx="360000" cy="270000"/>
            <a:chOff x="9180000" y="3510000"/>
            <a:chExt cx="360000" cy="270000"/>
          </a:xfrm>
        </p:grpSpPr>
        <p:sp>
          <p:nvSpPr>
            <p:cNvPr id="156" name="Freeform 25"/>
            <p:cNvSpPr/>
            <p:nvPr/>
          </p:nvSpPr>
          <p:spPr>
            <a:xfrm>
              <a:off x="9323640" y="3506040"/>
              <a:ext cx="99720" cy="160920"/>
            </a:xfrm>
            <a:custGeom>
              <a:avLst/>
              <a:gdLst/>
              <a:ahLst/>
              <a:rect l="0" t="0"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p>
        <p:sp>
          <p:nvSpPr>
            <p:cNvPr id="157" name="Freeform 26"/>
            <p:cNvSpPr/>
            <p:nvPr/>
          </p:nvSpPr>
          <p:spPr>
            <a:xfrm>
              <a:off x="9180000" y="3505320"/>
              <a:ext cx="327240" cy="275040"/>
            </a:xfrm>
            <a:custGeom>
              <a:avLst/>
              <a:gdLst/>
              <a:ahLst/>
              <a:rect l="0" t="0"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p>
        <p:sp>
          <p:nvSpPr>
            <p:cNvPr id="158" name="Freeform 27"/>
            <p:cNvSpPr/>
            <p:nvPr/>
          </p:nvSpPr>
          <p:spPr>
            <a:xfrm>
              <a:off x="9499680" y="3628800"/>
              <a:ext cx="41040" cy="27720"/>
            </a:xfrm>
            <a:custGeom>
              <a:avLst/>
              <a:gdLst/>
              <a:ahLst/>
              <a:rect l="0" t="0"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p>
        <p:sp>
          <p:nvSpPr>
            <p:cNvPr id="159" name="Freeform 28"/>
            <p:cNvSpPr/>
            <p:nvPr/>
          </p:nvSpPr>
          <p:spPr>
            <a:xfrm>
              <a:off x="9454680" y="3630960"/>
              <a:ext cx="21240" cy="20520"/>
            </a:xfrm>
            <a:custGeom>
              <a:avLst/>
              <a:gdLst/>
              <a:ahLst/>
              <a:rect l="0" t="0"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p>
        <p:sp>
          <p:nvSpPr>
            <p:cNvPr id="160" name="Freeform 29"/>
            <p:cNvSpPr/>
            <p:nvPr/>
          </p:nvSpPr>
          <p:spPr>
            <a:xfrm>
              <a:off x="9204480" y="3551760"/>
              <a:ext cx="50400" cy="21240"/>
            </a:xfrm>
            <a:custGeom>
              <a:avLst/>
              <a:gdLst/>
              <a:ahLst/>
              <a:rect l="0" t="0"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p>
        <p:sp>
          <p:nvSpPr>
            <p:cNvPr id="161" name="Freeform 30"/>
            <p:cNvSpPr/>
            <p:nvPr/>
          </p:nvSpPr>
          <p:spPr>
            <a:xfrm>
              <a:off x="9221400" y="3600720"/>
              <a:ext cx="57240" cy="11880"/>
            </a:xfrm>
            <a:custGeom>
              <a:avLst/>
              <a:gdLst/>
              <a:ahLst/>
              <a:rect l="0" t="0"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p>
        <p:sp>
          <p:nvSpPr>
            <p:cNvPr id="162" name="Freeform 31"/>
            <p:cNvSpPr/>
            <p:nvPr/>
          </p:nvSpPr>
          <p:spPr>
            <a:xfrm>
              <a:off x="9246960" y="3638520"/>
              <a:ext cx="52560" cy="8280"/>
            </a:xfrm>
            <a:custGeom>
              <a:avLst/>
              <a:gdLst/>
              <a:ahLst/>
              <a:rect l="0" t="0"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p>
        <p:sp>
          <p:nvSpPr>
            <p:cNvPr id="163" name="Freeform 32"/>
            <p:cNvSpPr/>
            <p:nvPr/>
          </p:nvSpPr>
          <p:spPr>
            <a:xfrm>
              <a:off x="9279000" y="3675240"/>
              <a:ext cx="47520" cy="7200"/>
            </a:xfrm>
            <a:custGeom>
              <a:avLst/>
              <a:gdLst/>
              <a:ahLst/>
              <a:rect l="0" t="0"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p>
      </p:grpSp>
      <p:sp>
        <p:nvSpPr>
          <p:cNvPr id="164" name="PlaceHolder 33"/>
          <p:cNvSpPr>
            <a:spLocks noGrp="1"/>
          </p:cNvSpPr>
          <p:nvPr>
            <p:ph type="body"/>
          </p:nvPr>
        </p:nvSpPr>
        <p:spPr>
          <a:xfrm>
            <a:off x="540000" y="1260000"/>
            <a:ext cx="9000000" cy="324000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5"/>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2"/>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0"/>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0"/>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0"/>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0" y="5040000"/>
            <a:ext cx="10080000" cy="630000"/>
          </a:xfrm>
          <a:prstGeom prst="rect">
            <a:avLst/>
          </a:prstGeom>
          <a:solidFill>
            <a:srgbClr val="9ecf6c"/>
          </a:solidFill>
          <a:ln w="18000">
            <a:noFill/>
          </a:ln>
        </p:spPr>
        <p:style>
          <a:lnRef idx="0"/>
          <a:fillRef idx="0"/>
          <a:effectRef idx="0"/>
          <a:fontRef idx="minor"/>
        </p:style>
      </p:sp>
      <p:sp>
        <p:nvSpPr>
          <p:cNvPr id="202" name="PlaceHolder 2"/>
          <p:cNvSpPr>
            <a:spLocks noGrp="1"/>
          </p:cNvSpPr>
          <p:nvPr>
            <p:ph type="title"/>
          </p:nvPr>
        </p:nvSpPr>
        <p:spPr>
          <a:xfrm>
            <a:off x="540000" y="180000"/>
            <a:ext cx="9000000" cy="9000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203" name="PlaceHolder 3"/>
          <p:cNvSpPr>
            <a:spLocks noGrp="1"/>
          </p:cNvSpPr>
          <p:nvPr>
            <p:ph type="body"/>
          </p:nvPr>
        </p:nvSpPr>
        <p:spPr>
          <a:xfrm>
            <a:off x="540000" y="1260000"/>
            <a:ext cx="9000000" cy="324000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5"/>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2"/>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0"/>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0"/>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0"/>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204" name="PlaceHolder 4"/>
          <p:cNvSpPr>
            <a:spLocks noGrp="1"/>
          </p:cNvSpPr>
          <p:nvPr>
            <p:ph type="dt"/>
          </p:nvPr>
        </p:nvSpPr>
        <p:spPr>
          <a:xfrm>
            <a:off x="504000" y="5165280"/>
            <a:ext cx="2348280" cy="39096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205" name="PlaceHolder 5"/>
          <p:cNvSpPr>
            <a:spLocks noGrp="1"/>
          </p:cNvSpPr>
          <p:nvPr>
            <p:ph type="ftr"/>
          </p:nvPr>
        </p:nvSpPr>
        <p:spPr>
          <a:xfrm>
            <a:off x="3447360" y="5165280"/>
            <a:ext cx="3195000" cy="39096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206" name="PlaceHolder 6"/>
          <p:cNvSpPr>
            <a:spLocks noGrp="1"/>
          </p:cNvSpPr>
          <p:nvPr>
            <p:ph type="sldNum"/>
          </p:nvPr>
        </p:nvSpPr>
        <p:spPr>
          <a:xfrm>
            <a:off x="7227360" y="5165280"/>
            <a:ext cx="2348280" cy="390960"/>
          </a:xfrm>
          <a:prstGeom prst="rect">
            <a:avLst/>
          </a:prstGeom>
        </p:spPr>
        <p:txBody>
          <a:bodyPr lIns="0" rIns="0" tIns="0" bIns="0">
            <a:noAutofit/>
          </a:bodyPr>
          <a:p>
            <a:pPr algn="r"/>
            <a:fld id="{83D2CD17-AC21-4462-ABE8-5B8879754BF7}" type="slidenum">
              <a:rPr b="0" lang="en-IN" sz="1400" spc="-1" strike="noStrike">
                <a:latin typeface="Arial"/>
              </a:rPr>
              <a:t>&lt;number&gt;</a:t>
            </a:fld>
            <a:endParaRPr b="0" lang="en-IN" sz="1400" spc="-1" strike="noStrike">
              <a:latin typeface="Arial"/>
            </a:endParaRPr>
          </a:p>
        </p:txBody>
      </p:sp>
      <p:grpSp>
        <p:nvGrpSpPr>
          <p:cNvPr id="207" name="Group 7"/>
          <p:cNvGrpSpPr/>
          <p:nvPr/>
        </p:nvGrpSpPr>
        <p:grpSpPr>
          <a:xfrm>
            <a:off x="9000000" y="4766400"/>
            <a:ext cx="497520" cy="397440"/>
            <a:chOff x="9000000" y="4766400"/>
            <a:chExt cx="497520" cy="397440"/>
          </a:xfrm>
        </p:grpSpPr>
        <p:sp>
          <p:nvSpPr>
            <p:cNvPr id="208" name="Freeform 8"/>
            <p:cNvSpPr/>
            <p:nvPr/>
          </p:nvSpPr>
          <p:spPr>
            <a:xfrm>
              <a:off x="9345960" y="4888440"/>
              <a:ext cx="155880" cy="238320"/>
            </a:xfrm>
            <a:custGeom>
              <a:avLst/>
              <a:gdLst/>
              <a:ahLst/>
              <a:rect l="0" t="0"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p>
        <p:sp>
          <p:nvSpPr>
            <p:cNvPr id="209" name="Freeform 9"/>
            <p:cNvSpPr/>
            <p:nvPr/>
          </p:nvSpPr>
          <p:spPr>
            <a:xfrm>
              <a:off x="9331920" y="4867560"/>
              <a:ext cx="144000" cy="254160"/>
            </a:xfrm>
            <a:custGeom>
              <a:avLst/>
              <a:gdLst/>
              <a:ahLst/>
              <a:rect l="0" t="0"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p>
        <p:sp>
          <p:nvSpPr>
            <p:cNvPr id="210" name="Freeform 10"/>
            <p:cNvSpPr/>
            <p:nvPr/>
          </p:nvSpPr>
          <p:spPr>
            <a:xfrm>
              <a:off x="9331920" y="4870080"/>
              <a:ext cx="135720" cy="248400"/>
            </a:xfrm>
            <a:custGeom>
              <a:avLst/>
              <a:gdLst/>
              <a:ahLst/>
              <a:rect l="0" t="0"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p>
        <p:sp>
          <p:nvSpPr>
            <p:cNvPr id="211" name="Freeform 11"/>
            <p:cNvSpPr/>
            <p:nvPr/>
          </p:nvSpPr>
          <p:spPr>
            <a:xfrm>
              <a:off x="8989920" y="4915080"/>
              <a:ext cx="240480" cy="225000"/>
            </a:xfrm>
            <a:custGeom>
              <a:avLst/>
              <a:gdLst/>
              <a:ahLst/>
              <a:rect l="0" t="0"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p>
        <p:sp>
          <p:nvSpPr>
            <p:cNvPr id="212" name="Freeform 12"/>
            <p:cNvSpPr/>
            <p:nvPr/>
          </p:nvSpPr>
          <p:spPr>
            <a:xfrm>
              <a:off x="9048240" y="4811040"/>
              <a:ext cx="310680" cy="357480"/>
            </a:xfrm>
            <a:custGeom>
              <a:avLst/>
              <a:gdLst/>
              <a:ahLst/>
              <a:rect l="0" t="0"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p>
        <p:sp>
          <p:nvSpPr>
            <p:cNvPr id="213" name="Freeform 13"/>
            <p:cNvSpPr/>
            <p:nvPr/>
          </p:nvSpPr>
          <p:spPr>
            <a:xfrm>
              <a:off x="9142920" y="4956840"/>
              <a:ext cx="159480" cy="189000"/>
            </a:xfrm>
            <a:custGeom>
              <a:avLst/>
              <a:gdLst/>
              <a:ahLst/>
              <a:rect l="0" t="0"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p>
        <p:sp>
          <p:nvSpPr>
            <p:cNvPr id="214" name="Freeform 14"/>
            <p:cNvSpPr/>
            <p:nvPr/>
          </p:nvSpPr>
          <p:spPr>
            <a:xfrm>
              <a:off x="9186120" y="4839480"/>
              <a:ext cx="204480" cy="282240"/>
            </a:xfrm>
            <a:custGeom>
              <a:avLst/>
              <a:gdLst/>
              <a:ahLst/>
              <a:rect l="0" t="0"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p>
        <p:sp>
          <p:nvSpPr>
            <p:cNvPr id="215" name="Freeform 15"/>
            <p:cNvSpPr/>
            <p:nvPr/>
          </p:nvSpPr>
          <p:spPr>
            <a:xfrm>
              <a:off x="9182520" y="4831920"/>
              <a:ext cx="198360" cy="290880"/>
            </a:xfrm>
            <a:custGeom>
              <a:avLst/>
              <a:gdLst/>
              <a:ahLst/>
              <a:rect l="0" t="0"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p>
        <p:sp>
          <p:nvSpPr>
            <p:cNvPr id="216" name="Freeform 16"/>
            <p:cNvSpPr/>
            <p:nvPr/>
          </p:nvSpPr>
          <p:spPr>
            <a:xfrm>
              <a:off x="9099720" y="4769640"/>
              <a:ext cx="49320" cy="49320"/>
            </a:xfrm>
            <a:custGeom>
              <a:avLst/>
              <a:gdLst/>
              <a:ahLst/>
              <a:rect l="0" t="0"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p>
        <p:sp>
          <p:nvSpPr>
            <p:cNvPr id="217" name="Freeform 17"/>
            <p:cNvSpPr/>
            <p:nvPr/>
          </p:nvSpPr>
          <p:spPr>
            <a:xfrm>
              <a:off x="9026640" y="4766400"/>
              <a:ext cx="167760" cy="192960"/>
            </a:xfrm>
            <a:custGeom>
              <a:avLst/>
              <a:gdLst/>
              <a:ahLst/>
              <a:rect l="0" t="0"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p>
        <p:sp>
          <p:nvSpPr>
            <p:cNvPr id="218" name="Freeform 18"/>
            <p:cNvSpPr/>
            <p:nvPr/>
          </p:nvSpPr>
          <p:spPr>
            <a:xfrm>
              <a:off x="9122400" y="4789440"/>
              <a:ext cx="41040" cy="73440"/>
            </a:xfrm>
            <a:custGeom>
              <a:avLst/>
              <a:gdLst/>
              <a:ahLst/>
              <a:rect l="0" t="0"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p>
        <p:sp>
          <p:nvSpPr>
            <p:cNvPr id="219" name="Freeform 19"/>
            <p:cNvSpPr/>
            <p:nvPr/>
          </p:nvSpPr>
          <p:spPr>
            <a:xfrm>
              <a:off x="9067320" y="4848480"/>
              <a:ext cx="49320" cy="45360"/>
            </a:xfrm>
            <a:custGeom>
              <a:avLst/>
              <a:gdLst/>
              <a:ahLst/>
              <a:rect l="0" t="0"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p>
        <p:sp>
          <p:nvSpPr>
            <p:cNvPr id="220" name="Freeform 20"/>
            <p:cNvSpPr/>
            <p:nvPr/>
          </p:nvSpPr>
          <p:spPr>
            <a:xfrm>
              <a:off x="9074520" y="4858560"/>
              <a:ext cx="30240" cy="27720"/>
            </a:xfrm>
            <a:custGeom>
              <a:avLst/>
              <a:gdLst/>
              <a:ahLst/>
              <a:rect l="0" t="0"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p>
        <p:sp>
          <p:nvSpPr>
            <p:cNvPr id="221" name="Freeform 21"/>
            <p:cNvSpPr/>
            <p:nvPr/>
          </p:nvSpPr>
          <p:spPr>
            <a:xfrm>
              <a:off x="9060480" y="4848840"/>
              <a:ext cx="151920" cy="136800"/>
            </a:xfrm>
            <a:custGeom>
              <a:avLst/>
              <a:gdLst/>
              <a:ahLst/>
              <a:rect l="0" t="0"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p>
        <p:sp>
          <p:nvSpPr>
            <p:cNvPr id="222" name="Freeform 22"/>
            <p:cNvSpPr/>
            <p:nvPr/>
          </p:nvSpPr>
          <p:spPr>
            <a:xfrm>
              <a:off x="9005040" y="4924800"/>
              <a:ext cx="192600" cy="152280"/>
            </a:xfrm>
            <a:custGeom>
              <a:avLst/>
              <a:gdLst/>
              <a:ahLst/>
              <a:rect l="0" t="0"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p>
      </p:grpSp>
      <p:grpSp>
        <p:nvGrpSpPr>
          <p:cNvPr id="223" name="Group 23"/>
          <p:cNvGrpSpPr/>
          <p:nvPr/>
        </p:nvGrpSpPr>
        <p:grpSpPr>
          <a:xfrm>
            <a:off x="8190000" y="4770000"/>
            <a:ext cx="450000" cy="540360"/>
            <a:chOff x="8190000" y="4770000"/>
            <a:chExt cx="450000" cy="540360"/>
          </a:xfrm>
        </p:grpSpPr>
        <p:sp>
          <p:nvSpPr>
            <p:cNvPr id="224" name="Freeform 24"/>
            <p:cNvSpPr/>
            <p:nvPr/>
          </p:nvSpPr>
          <p:spPr>
            <a:xfrm>
              <a:off x="8190000" y="5139720"/>
              <a:ext cx="78840" cy="79560"/>
            </a:xfrm>
            <a:custGeom>
              <a:avLst/>
              <a:gdLst/>
              <a:ahLst/>
              <a:rect l="0" t="0"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p>
        <p:sp>
          <p:nvSpPr>
            <p:cNvPr id="225" name="Freeform 25"/>
            <p:cNvSpPr/>
            <p:nvPr/>
          </p:nvSpPr>
          <p:spPr>
            <a:xfrm>
              <a:off x="8196480" y="5131080"/>
              <a:ext cx="170640" cy="166680"/>
            </a:xfrm>
            <a:custGeom>
              <a:avLst/>
              <a:gdLst/>
              <a:ahLst/>
              <a:rect l="0" t="0"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p>
        <p:sp>
          <p:nvSpPr>
            <p:cNvPr id="226" name="Freeform 26"/>
            <p:cNvSpPr/>
            <p:nvPr/>
          </p:nvSpPr>
          <p:spPr>
            <a:xfrm>
              <a:off x="8264520" y="5217120"/>
              <a:ext cx="81000" cy="39960"/>
            </a:xfrm>
            <a:custGeom>
              <a:avLst/>
              <a:gdLst/>
              <a:ahLst/>
              <a:rect l="0" t="0"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p>
        <p:sp>
          <p:nvSpPr>
            <p:cNvPr id="227" name="Freeform 27"/>
            <p:cNvSpPr/>
            <p:nvPr/>
          </p:nvSpPr>
          <p:spPr>
            <a:xfrm>
              <a:off x="8328600" y="5118480"/>
              <a:ext cx="128880" cy="196200"/>
            </a:xfrm>
            <a:custGeom>
              <a:avLst/>
              <a:gdLst/>
              <a:ahLst/>
              <a:rect l="0" t="0"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p>
        <p:sp>
          <p:nvSpPr>
            <p:cNvPr id="228" name="Freeform 28"/>
            <p:cNvSpPr/>
            <p:nvPr/>
          </p:nvSpPr>
          <p:spPr>
            <a:xfrm>
              <a:off x="8417880" y="5118480"/>
              <a:ext cx="129240" cy="196560"/>
            </a:xfrm>
            <a:custGeom>
              <a:avLst/>
              <a:gdLst/>
              <a:ahLst/>
              <a:rect l="0" t="0"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p>
        <p:sp>
          <p:nvSpPr>
            <p:cNvPr id="229" name="Freeform 29"/>
            <p:cNvSpPr/>
            <p:nvPr/>
          </p:nvSpPr>
          <p:spPr>
            <a:xfrm>
              <a:off x="8433720" y="5220720"/>
              <a:ext cx="8280" cy="78120"/>
            </a:xfrm>
            <a:custGeom>
              <a:avLst/>
              <a:gdLst/>
              <a:ahLst/>
              <a:rect l="0" t="0"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p>
        <p:sp>
          <p:nvSpPr>
            <p:cNvPr id="230" name="Freeform 30"/>
            <p:cNvSpPr/>
            <p:nvPr/>
          </p:nvSpPr>
          <p:spPr>
            <a:xfrm>
              <a:off x="8349120" y="5110920"/>
              <a:ext cx="177120" cy="157320"/>
            </a:xfrm>
            <a:custGeom>
              <a:avLst/>
              <a:gdLst/>
              <a:ahLst/>
              <a:rect l="0" t="0"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p>
        <p:sp>
          <p:nvSpPr>
            <p:cNvPr id="231" name="Freeform 31"/>
            <p:cNvSpPr/>
            <p:nvPr/>
          </p:nvSpPr>
          <p:spPr>
            <a:xfrm>
              <a:off x="8220600" y="4767480"/>
              <a:ext cx="148680" cy="239760"/>
            </a:xfrm>
            <a:custGeom>
              <a:avLst/>
              <a:gdLst/>
              <a:ahLst/>
              <a:rect l="0" t="0"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p>
        <p:sp>
          <p:nvSpPr>
            <p:cNvPr id="232" name="Freeform 32"/>
            <p:cNvSpPr/>
            <p:nvPr/>
          </p:nvSpPr>
          <p:spPr>
            <a:xfrm>
              <a:off x="8254440" y="4815000"/>
              <a:ext cx="103680" cy="190080"/>
            </a:xfrm>
            <a:custGeom>
              <a:avLst/>
              <a:gdLst/>
              <a:ahLst/>
              <a:rect l="0" t="0"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p>
        <p:sp>
          <p:nvSpPr>
            <p:cNvPr id="233" name="Freeform 33"/>
            <p:cNvSpPr/>
            <p:nvPr/>
          </p:nvSpPr>
          <p:spPr>
            <a:xfrm>
              <a:off x="8506080" y="4767480"/>
              <a:ext cx="149760" cy="239760"/>
            </a:xfrm>
            <a:custGeom>
              <a:avLst/>
              <a:gdLst/>
              <a:ahLst/>
              <a:rect l="0" t="0"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p>
        <p:sp>
          <p:nvSpPr>
            <p:cNvPr id="234" name="Freeform 34"/>
            <p:cNvSpPr/>
            <p:nvPr/>
          </p:nvSpPr>
          <p:spPr>
            <a:xfrm>
              <a:off x="8517240" y="4815000"/>
              <a:ext cx="103320" cy="191160"/>
            </a:xfrm>
            <a:custGeom>
              <a:avLst/>
              <a:gdLst/>
              <a:ahLst/>
              <a:rect l="0" t="0"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p>
        <p:sp>
          <p:nvSpPr>
            <p:cNvPr id="235" name="Freeform 35"/>
            <p:cNvSpPr/>
            <p:nvPr/>
          </p:nvSpPr>
          <p:spPr>
            <a:xfrm>
              <a:off x="8218800" y="4914000"/>
              <a:ext cx="438480" cy="289080"/>
            </a:xfrm>
            <a:custGeom>
              <a:avLst/>
              <a:gdLst/>
              <a:ahLst/>
              <a:rect l="0" t="0"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p>
        <p:sp>
          <p:nvSpPr>
            <p:cNvPr id="236" name="Freeform 36"/>
            <p:cNvSpPr/>
            <p:nvPr/>
          </p:nvSpPr>
          <p:spPr>
            <a:xfrm>
              <a:off x="8266680" y="4951080"/>
              <a:ext cx="344520" cy="242280"/>
            </a:xfrm>
            <a:custGeom>
              <a:avLst/>
              <a:gdLst/>
              <a:ahLst/>
              <a:rect l="0" t="0"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p>
        <p:sp>
          <p:nvSpPr>
            <p:cNvPr id="237" name="Freeform 37"/>
            <p:cNvSpPr/>
            <p:nvPr/>
          </p:nvSpPr>
          <p:spPr>
            <a:xfrm>
              <a:off x="8358840" y="5124600"/>
              <a:ext cx="157680" cy="50040"/>
            </a:xfrm>
            <a:custGeom>
              <a:avLst/>
              <a:gdLst/>
              <a:ahLst/>
              <a:rect l="0" t="0"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p>
        <p:sp>
          <p:nvSpPr>
            <p:cNvPr id="238" name="Freeform 38"/>
            <p:cNvSpPr/>
            <p:nvPr/>
          </p:nvSpPr>
          <p:spPr>
            <a:xfrm>
              <a:off x="8305920" y="4980600"/>
              <a:ext cx="96480" cy="113040"/>
            </a:xfrm>
            <a:custGeom>
              <a:avLst/>
              <a:gdLst/>
              <a:ahLst/>
              <a:rect l="0" t="0"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p>
        <p:sp>
          <p:nvSpPr>
            <p:cNvPr id="239" name="Freeform 39"/>
            <p:cNvSpPr/>
            <p:nvPr/>
          </p:nvSpPr>
          <p:spPr>
            <a:xfrm>
              <a:off x="8304120" y="4982400"/>
              <a:ext cx="92520" cy="104760"/>
            </a:xfrm>
            <a:custGeom>
              <a:avLst/>
              <a:gdLst/>
              <a:ahLst/>
              <a:rect l="0" t="0"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p>
        <p:sp>
          <p:nvSpPr>
            <p:cNvPr id="240" name="Freeform 40"/>
            <p:cNvSpPr/>
            <p:nvPr/>
          </p:nvSpPr>
          <p:spPr>
            <a:xfrm>
              <a:off x="8333280" y="5011200"/>
              <a:ext cx="51480" cy="57960"/>
            </a:xfrm>
            <a:custGeom>
              <a:avLst/>
              <a:gdLst/>
              <a:ahLst/>
              <a:rect l="0" t="0"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p>
        <p:sp>
          <p:nvSpPr>
            <p:cNvPr id="241" name="Freeform 41"/>
            <p:cNvSpPr/>
            <p:nvPr/>
          </p:nvSpPr>
          <p:spPr>
            <a:xfrm>
              <a:off x="8474040" y="4980600"/>
              <a:ext cx="95760" cy="113040"/>
            </a:xfrm>
            <a:custGeom>
              <a:avLst/>
              <a:gdLst/>
              <a:ahLst/>
              <a:rect l="0" t="0"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p>
        <p:sp>
          <p:nvSpPr>
            <p:cNvPr id="242" name="Freeform 42"/>
            <p:cNvSpPr/>
            <p:nvPr/>
          </p:nvSpPr>
          <p:spPr>
            <a:xfrm>
              <a:off x="8478720" y="4983120"/>
              <a:ext cx="92880" cy="104040"/>
            </a:xfrm>
            <a:custGeom>
              <a:avLst/>
              <a:gdLst/>
              <a:ahLst/>
              <a:rect l="0" t="0"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p>
        <p:sp>
          <p:nvSpPr>
            <p:cNvPr id="243" name="Freeform 43"/>
            <p:cNvSpPr/>
            <p:nvPr/>
          </p:nvSpPr>
          <p:spPr>
            <a:xfrm>
              <a:off x="8491680" y="5011200"/>
              <a:ext cx="51120" cy="57960"/>
            </a:xfrm>
            <a:custGeom>
              <a:avLst/>
              <a:gdLst/>
              <a:ahLst/>
              <a:rect l="0" t="0"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p>
        <p:sp>
          <p:nvSpPr>
            <p:cNvPr id="244" name="Freeform 44"/>
            <p:cNvSpPr/>
            <p:nvPr/>
          </p:nvSpPr>
          <p:spPr>
            <a:xfrm>
              <a:off x="8412120" y="5113080"/>
              <a:ext cx="52560" cy="39960"/>
            </a:xfrm>
            <a:custGeom>
              <a:avLst/>
              <a:gdLst/>
              <a:ahLst/>
              <a:rect l="0" t="0"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p>
        <p:sp>
          <p:nvSpPr>
            <p:cNvPr id="245" name="Freeform 45"/>
            <p:cNvSpPr/>
            <p:nvPr/>
          </p:nvSpPr>
          <p:spPr>
            <a:xfrm>
              <a:off x="8340480" y="5079600"/>
              <a:ext cx="196560" cy="65160"/>
            </a:xfrm>
            <a:custGeom>
              <a:avLst/>
              <a:gdLst/>
              <a:ahLst/>
              <a:rect l="0" t="0"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p>
        <p:sp>
          <p:nvSpPr>
            <p:cNvPr id="246" name="Freeform 46"/>
            <p:cNvSpPr/>
            <p:nvPr/>
          </p:nvSpPr>
          <p:spPr>
            <a:xfrm>
              <a:off x="8398440" y="5067720"/>
              <a:ext cx="80640" cy="33120"/>
            </a:xfrm>
            <a:custGeom>
              <a:avLst/>
              <a:gdLst/>
              <a:ahLst/>
              <a:rect l="0" t="0"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p>
      </p:gr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0" y="5040000"/>
            <a:ext cx="10080000" cy="630000"/>
          </a:xfrm>
          <a:prstGeom prst="rect">
            <a:avLst/>
          </a:prstGeom>
          <a:solidFill>
            <a:srgbClr val="9ecf6c"/>
          </a:solidFill>
          <a:ln w="18000">
            <a:noFill/>
          </a:ln>
        </p:spPr>
        <p:style>
          <a:lnRef idx="0"/>
          <a:fillRef idx="0"/>
          <a:effectRef idx="0"/>
          <a:fontRef idx="minor"/>
        </p:style>
      </p:sp>
      <p:sp>
        <p:nvSpPr>
          <p:cNvPr id="284" name="PlaceHolder 2"/>
          <p:cNvSpPr>
            <a:spLocks noGrp="1"/>
          </p:cNvSpPr>
          <p:nvPr>
            <p:ph type="title"/>
          </p:nvPr>
        </p:nvSpPr>
        <p:spPr>
          <a:xfrm>
            <a:off x="540000" y="180000"/>
            <a:ext cx="9000000" cy="9000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285" name="PlaceHolder 3"/>
          <p:cNvSpPr>
            <a:spLocks noGrp="1"/>
          </p:cNvSpPr>
          <p:nvPr>
            <p:ph type="body"/>
          </p:nvPr>
        </p:nvSpPr>
        <p:spPr>
          <a:xfrm>
            <a:off x="540000" y="1260000"/>
            <a:ext cx="9000000" cy="324000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5"/>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2"/>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0"/>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0"/>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0"/>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286" name="PlaceHolder 4"/>
          <p:cNvSpPr>
            <a:spLocks noGrp="1"/>
          </p:cNvSpPr>
          <p:nvPr>
            <p:ph type="dt"/>
          </p:nvPr>
        </p:nvSpPr>
        <p:spPr>
          <a:xfrm>
            <a:off x="504000" y="5165280"/>
            <a:ext cx="2348280" cy="39096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287" name="PlaceHolder 5"/>
          <p:cNvSpPr>
            <a:spLocks noGrp="1"/>
          </p:cNvSpPr>
          <p:nvPr>
            <p:ph type="ftr"/>
          </p:nvPr>
        </p:nvSpPr>
        <p:spPr>
          <a:xfrm>
            <a:off x="3447360" y="5165280"/>
            <a:ext cx="3195000" cy="39096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288" name="PlaceHolder 6"/>
          <p:cNvSpPr>
            <a:spLocks noGrp="1"/>
          </p:cNvSpPr>
          <p:nvPr>
            <p:ph type="sldNum"/>
          </p:nvPr>
        </p:nvSpPr>
        <p:spPr>
          <a:xfrm>
            <a:off x="7227360" y="5165280"/>
            <a:ext cx="2348280" cy="390960"/>
          </a:xfrm>
          <a:prstGeom prst="rect">
            <a:avLst/>
          </a:prstGeom>
        </p:spPr>
        <p:txBody>
          <a:bodyPr lIns="0" rIns="0" tIns="0" bIns="0">
            <a:noAutofit/>
          </a:bodyPr>
          <a:p>
            <a:pPr algn="r"/>
            <a:fld id="{75228210-0BBA-4198-AFF3-00076B2FE22A}" type="slidenum">
              <a:rPr b="0" lang="en-IN" sz="1400" spc="-1" strike="noStrike">
                <a:latin typeface="Arial"/>
              </a:rPr>
              <a:t>&lt;number&gt;</a:t>
            </a:fld>
            <a:endParaRPr b="0" lang="en-IN" sz="1400" spc="-1" strike="noStrike">
              <a:latin typeface="Arial"/>
            </a:endParaRPr>
          </a:p>
        </p:txBody>
      </p:sp>
      <p:grpSp>
        <p:nvGrpSpPr>
          <p:cNvPr id="289" name="Group 7"/>
          <p:cNvGrpSpPr/>
          <p:nvPr/>
        </p:nvGrpSpPr>
        <p:grpSpPr>
          <a:xfrm>
            <a:off x="7560000" y="4590000"/>
            <a:ext cx="540000" cy="720000"/>
            <a:chOff x="7560000" y="4590000"/>
            <a:chExt cx="540000" cy="720000"/>
          </a:xfrm>
        </p:grpSpPr>
        <p:sp>
          <p:nvSpPr>
            <p:cNvPr id="290" name="Freeform 8"/>
            <p:cNvSpPr/>
            <p:nvPr/>
          </p:nvSpPr>
          <p:spPr>
            <a:xfrm>
              <a:off x="7560000" y="5083560"/>
              <a:ext cx="95040" cy="105840"/>
            </a:xfrm>
            <a:custGeom>
              <a:avLst/>
              <a:gdLst/>
              <a:ahLst/>
              <a:rect l="0" t="0"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p>
        <p:sp>
          <p:nvSpPr>
            <p:cNvPr id="291" name="Freeform 9"/>
            <p:cNvSpPr/>
            <p:nvPr/>
          </p:nvSpPr>
          <p:spPr>
            <a:xfrm>
              <a:off x="7568280" y="5071320"/>
              <a:ext cx="204120" cy="222120"/>
            </a:xfrm>
            <a:custGeom>
              <a:avLst/>
              <a:gdLst/>
              <a:ahLst/>
              <a:rect l="0" t="0"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p>
        <p:sp>
          <p:nvSpPr>
            <p:cNvPr id="292" name="Freeform 10"/>
            <p:cNvSpPr/>
            <p:nvPr/>
          </p:nvSpPr>
          <p:spPr>
            <a:xfrm>
              <a:off x="7649640" y="5186160"/>
              <a:ext cx="97200" cy="53640"/>
            </a:xfrm>
            <a:custGeom>
              <a:avLst/>
              <a:gdLst/>
              <a:ahLst/>
              <a:rect l="0" t="0"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p>
        <p:sp>
          <p:nvSpPr>
            <p:cNvPr id="293" name="Freeform 11"/>
            <p:cNvSpPr/>
            <p:nvPr/>
          </p:nvSpPr>
          <p:spPr>
            <a:xfrm>
              <a:off x="7726320" y="5054400"/>
              <a:ext cx="154800" cy="261720"/>
            </a:xfrm>
            <a:custGeom>
              <a:avLst/>
              <a:gdLst/>
              <a:ahLst/>
              <a:rect l="0" t="0"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p>
        <p:sp>
          <p:nvSpPr>
            <p:cNvPr id="294" name="Freeform 12"/>
            <p:cNvSpPr/>
            <p:nvPr/>
          </p:nvSpPr>
          <p:spPr>
            <a:xfrm>
              <a:off x="7833600" y="5054400"/>
              <a:ext cx="154800" cy="261720"/>
            </a:xfrm>
            <a:custGeom>
              <a:avLst/>
              <a:gdLst/>
              <a:ahLst/>
              <a:rect l="0" t="0"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p>
        <p:sp>
          <p:nvSpPr>
            <p:cNvPr id="295" name="Freeform 13"/>
            <p:cNvSpPr/>
            <p:nvPr/>
          </p:nvSpPr>
          <p:spPr>
            <a:xfrm>
              <a:off x="7852320" y="5191200"/>
              <a:ext cx="10080" cy="103680"/>
            </a:xfrm>
            <a:custGeom>
              <a:avLst/>
              <a:gdLst/>
              <a:ahLst/>
              <a:rect l="0" t="0"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p>
        <p:sp>
          <p:nvSpPr>
            <p:cNvPr id="296" name="Freeform 14"/>
            <p:cNvSpPr/>
            <p:nvPr/>
          </p:nvSpPr>
          <p:spPr>
            <a:xfrm>
              <a:off x="7751160" y="5044680"/>
              <a:ext cx="212400" cy="209160"/>
            </a:xfrm>
            <a:custGeom>
              <a:avLst/>
              <a:gdLst/>
              <a:ahLst/>
              <a:rect l="0" t="0"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p>
        <p:sp>
          <p:nvSpPr>
            <p:cNvPr id="297" name="Freeform 15"/>
            <p:cNvSpPr/>
            <p:nvPr/>
          </p:nvSpPr>
          <p:spPr>
            <a:xfrm>
              <a:off x="7596720" y="4586760"/>
              <a:ext cx="177840" cy="319320"/>
            </a:xfrm>
            <a:custGeom>
              <a:avLst/>
              <a:gdLst/>
              <a:ahLst/>
              <a:rect l="0" t="0"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p>
        <p:sp>
          <p:nvSpPr>
            <p:cNvPr id="298" name="Freeform 16"/>
            <p:cNvSpPr/>
            <p:nvPr/>
          </p:nvSpPr>
          <p:spPr>
            <a:xfrm>
              <a:off x="7637760" y="4650120"/>
              <a:ext cx="124200" cy="253440"/>
            </a:xfrm>
            <a:custGeom>
              <a:avLst/>
              <a:gdLst/>
              <a:ahLst/>
              <a:rect l="0" t="0"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p>
        <p:sp>
          <p:nvSpPr>
            <p:cNvPr id="299" name="Freeform 17"/>
            <p:cNvSpPr/>
            <p:nvPr/>
          </p:nvSpPr>
          <p:spPr>
            <a:xfrm>
              <a:off x="7939440" y="4586760"/>
              <a:ext cx="179640" cy="319320"/>
            </a:xfrm>
            <a:custGeom>
              <a:avLst/>
              <a:gdLst/>
              <a:ahLst/>
              <a:rect l="0" t="0"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p>
        <p:sp>
          <p:nvSpPr>
            <p:cNvPr id="300" name="Freeform 18"/>
            <p:cNvSpPr/>
            <p:nvPr/>
          </p:nvSpPr>
          <p:spPr>
            <a:xfrm>
              <a:off x="7952400" y="4650120"/>
              <a:ext cx="124200" cy="254520"/>
            </a:xfrm>
            <a:custGeom>
              <a:avLst/>
              <a:gdLst/>
              <a:ahLst/>
              <a:rect l="0" t="0"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p>
        <p:sp>
          <p:nvSpPr>
            <p:cNvPr id="301" name="Freeform 19"/>
            <p:cNvSpPr/>
            <p:nvPr/>
          </p:nvSpPr>
          <p:spPr>
            <a:xfrm>
              <a:off x="7594200" y="4781880"/>
              <a:ext cx="525960" cy="385560"/>
            </a:xfrm>
            <a:custGeom>
              <a:avLst/>
              <a:gdLst/>
              <a:ahLst/>
              <a:rect l="0" t="0"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p>
        <p:sp>
          <p:nvSpPr>
            <p:cNvPr id="302" name="Freeform 20"/>
            <p:cNvSpPr/>
            <p:nvPr/>
          </p:nvSpPr>
          <p:spPr>
            <a:xfrm>
              <a:off x="7651800" y="4831200"/>
              <a:ext cx="412920" cy="323280"/>
            </a:xfrm>
            <a:custGeom>
              <a:avLst/>
              <a:gdLst/>
              <a:ahLst/>
              <a:rect l="0" t="0"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p>
        <p:sp>
          <p:nvSpPr>
            <p:cNvPr id="303" name="Freeform 21"/>
            <p:cNvSpPr/>
            <p:nvPr/>
          </p:nvSpPr>
          <p:spPr>
            <a:xfrm>
              <a:off x="7763040" y="5062680"/>
              <a:ext cx="188640" cy="66240"/>
            </a:xfrm>
            <a:custGeom>
              <a:avLst/>
              <a:gdLst/>
              <a:ahLst/>
              <a:rect l="0" t="0"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p>
        <p:sp>
          <p:nvSpPr>
            <p:cNvPr id="304" name="Freeform 22"/>
            <p:cNvSpPr/>
            <p:nvPr/>
          </p:nvSpPr>
          <p:spPr>
            <a:xfrm>
              <a:off x="7699320" y="4870800"/>
              <a:ext cx="115920" cy="150840"/>
            </a:xfrm>
            <a:custGeom>
              <a:avLst/>
              <a:gdLst/>
              <a:ahLst/>
              <a:rect l="0" t="0"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p>
        <p:sp>
          <p:nvSpPr>
            <p:cNvPr id="305" name="Freeform 23"/>
            <p:cNvSpPr/>
            <p:nvPr/>
          </p:nvSpPr>
          <p:spPr>
            <a:xfrm>
              <a:off x="7696800" y="4873320"/>
              <a:ext cx="111240" cy="139680"/>
            </a:xfrm>
            <a:custGeom>
              <a:avLst/>
              <a:gdLst/>
              <a:ahLst/>
              <a:rect l="0" t="0"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p>
        <p:sp>
          <p:nvSpPr>
            <p:cNvPr id="306" name="Freeform 24"/>
            <p:cNvSpPr/>
            <p:nvPr/>
          </p:nvSpPr>
          <p:spPr>
            <a:xfrm>
              <a:off x="7732440" y="4911840"/>
              <a:ext cx="61560" cy="76680"/>
            </a:xfrm>
            <a:custGeom>
              <a:avLst/>
              <a:gdLst/>
              <a:ahLst/>
              <a:rect l="0" t="0"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p>
        <p:sp>
          <p:nvSpPr>
            <p:cNvPr id="307" name="Freeform 25"/>
            <p:cNvSpPr/>
            <p:nvPr/>
          </p:nvSpPr>
          <p:spPr>
            <a:xfrm>
              <a:off x="7900920" y="4870800"/>
              <a:ext cx="114480" cy="150840"/>
            </a:xfrm>
            <a:custGeom>
              <a:avLst/>
              <a:gdLst/>
              <a:ahLst/>
              <a:rect l="0" t="0"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p>
        <p:sp>
          <p:nvSpPr>
            <p:cNvPr id="308" name="Freeform 26"/>
            <p:cNvSpPr/>
            <p:nvPr/>
          </p:nvSpPr>
          <p:spPr>
            <a:xfrm>
              <a:off x="7906680" y="4874400"/>
              <a:ext cx="111240" cy="138240"/>
            </a:xfrm>
            <a:custGeom>
              <a:avLst/>
              <a:gdLst/>
              <a:ahLst/>
              <a:rect l="0" t="0"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p>
        <p:sp>
          <p:nvSpPr>
            <p:cNvPr id="309" name="Freeform 27"/>
            <p:cNvSpPr/>
            <p:nvPr/>
          </p:nvSpPr>
          <p:spPr>
            <a:xfrm>
              <a:off x="7921800" y="4911840"/>
              <a:ext cx="61560" cy="76680"/>
            </a:xfrm>
            <a:custGeom>
              <a:avLst/>
              <a:gdLst/>
              <a:ahLst/>
              <a:rect l="0" t="0"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p>
        <p:sp>
          <p:nvSpPr>
            <p:cNvPr id="310" name="Freeform 28"/>
            <p:cNvSpPr/>
            <p:nvPr/>
          </p:nvSpPr>
          <p:spPr>
            <a:xfrm>
              <a:off x="7826400" y="5047200"/>
              <a:ext cx="62640" cy="53280"/>
            </a:xfrm>
            <a:custGeom>
              <a:avLst/>
              <a:gdLst/>
              <a:ahLst/>
              <a:rect l="0" t="0"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p>
        <p:sp>
          <p:nvSpPr>
            <p:cNvPr id="311" name="Freeform 29"/>
            <p:cNvSpPr/>
            <p:nvPr/>
          </p:nvSpPr>
          <p:spPr>
            <a:xfrm>
              <a:off x="7740360" y="5002560"/>
              <a:ext cx="236160" cy="87120"/>
            </a:xfrm>
            <a:custGeom>
              <a:avLst/>
              <a:gdLst/>
              <a:ahLst/>
              <a:rect l="0" t="0"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p>
        <p:sp>
          <p:nvSpPr>
            <p:cNvPr id="312" name="Freeform 30"/>
            <p:cNvSpPr/>
            <p:nvPr/>
          </p:nvSpPr>
          <p:spPr>
            <a:xfrm>
              <a:off x="7810200" y="4987080"/>
              <a:ext cx="96840" cy="43560"/>
            </a:xfrm>
            <a:custGeom>
              <a:avLst/>
              <a:gdLst/>
              <a:ahLst/>
              <a:rect l="0" t="0"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p>
      </p:grpSp>
      <p:grpSp>
        <p:nvGrpSpPr>
          <p:cNvPr id="313" name="Group 31"/>
          <p:cNvGrpSpPr/>
          <p:nvPr/>
        </p:nvGrpSpPr>
        <p:grpSpPr>
          <a:xfrm>
            <a:off x="9090000" y="4770000"/>
            <a:ext cx="270000" cy="360000"/>
            <a:chOff x="9090000" y="4770000"/>
            <a:chExt cx="270000" cy="360000"/>
          </a:xfrm>
        </p:grpSpPr>
        <p:sp>
          <p:nvSpPr>
            <p:cNvPr id="314" name="Freeform 32"/>
            <p:cNvSpPr/>
            <p:nvPr/>
          </p:nvSpPr>
          <p:spPr>
            <a:xfrm>
              <a:off x="9312840" y="5016600"/>
              <a:ext cx="47520" cy="52920"/>
            </a:xfrm>
            <a:custGeom>
              <a:avLst/>
              <a:gdLst/>
              <a:ahLst/>
              <a:rect l="0" t="0"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p>
        <p:sp>
          <p:nvSpPr>
            <p:cNvPr id="315" name="Freeform 33"/>
            <p:cNvSpPr/>
            <p:nvPr/>
          </p:nvSpPr>
          <p:spPr>
            <a:xfrm>
              <a:off x="9253800" y="5010480"/>
              <a:ext cx="102960" cy="111240"/>
            </a:xfrm>
            <a:custGeom>
              <a:avLst/>
              <a:gdLst/>
              <a:ahLst/>
              <a:rect l="0" t="0"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p>
        <p:sp>
          <p:nvSpPr>
            <p:cNvPr id="316" name="Freeform 34"/>
            <p:cNvSpPr/>
            <p:nvPr/>
          </p:nvSpPr>
          <p:spPr>
            <a:xfrm>
              <a:off x="9266760" y="5068080"/>
              <a:ext cx="48600" cy="27000"/>
            </a:xfrm>
            <a:custGeom>
              <a:avLst/>
              <a:gdLst/>
              <a:ahLst/>
              <a:rect l="0" t="0"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p>
        <p:sp>
          <p:nvSpPr>
            <p:cNvPr id="317" name="Freeform 35"/>
            <p:cNvSpPr/>
            <p:nvPr/>
          </p:nvSpPr>
          <p:spPr>
            <a:xfrm>
              <a:off x="9199800" y="5002200"/>
              <a:ext cx="77400" cy="131040"/>
            </a:xfrm>
            <a:custGeom>
              <a:avLst/>
              <a:gdLst/>
              <a:ahLst/>
              <a:rect l="0" t="0"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p>
        <p:sp>
          <p:nvSpPr>
            <p:cNvPr id="318" name="Freeform 36"/>
            <p:cNvSpPr/>
            <p:nvPr/>
          </p:nvSpPr>
          <p:spPr>
            <a:xfrm>
              <a:off x="9145800" y="5002200"/>
              <a:ext cx="77760" cy="131040"/>
            </a:xfrm>
            <a:custGeom>
              <a:avLst/>
              <a:gdLst/>
              <a:ahLst/>
              <a:rect l="0" t="0"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p>
        <p:sp>
          <p:nvSpPr>
            <p:cNvPr id="319" name="Freeform 37"/>
            <p:cNvSpPr/>
            <p:nvPr/>
          </p:nvSpPr>
          <p:spPr>
            <a:xfrm>
              <a:off x="9208800" y="5070240"/>
              <a:ext cx="5400" cy="52200"/>
            </a:xfrm>
            <a:custGeom>
              <a:avLst/>
              <a:gdLst/>
              <a:ahLst/>
              <a:rect l="0" t="0"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p>
        <p:sp>
          <p:nvSpPr>
            <p:cNvPr id="320" name="Freeform 38"/>
            <p:cNvSpPr/>
            <p:nvPr/>
          </p:nvSpPr>
          <p:spPr>
            <a:xfrm>
              <a:off x="9158400" y="4997520"/>
              <a:ext cx="106560" cy="104400"/>
            </a:xfrm>
            <a:custGeom>
              <a:avLst/>
              <a:gdLst/>
              <a:ahLst/>
              <a:rect l="0" t="0"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p>
        <p:sp>
          <p:nvSpPr>
            <p:cNvPr id="321" name="Freeform 39"/>
            <p:cNvSpPr/>
            <p:nvPr/>
          </p:nvSpPr>
          <p:spPr>
            <a:xfrm>
              <a:off x="9252720" y="4768560"/>
              <a:ext cx="89640" cy="159480"/>
            </a:xfrm>
            <a:custGeom>
              <a:avLst/>
              <a:gdLst/>
              <a:ahLst/>
              <a:rect l="0" t="0"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p>
        <p:sp>
          <p:nvSpPr>
            <p:cNvPr id="322" name="Freeform 40"/>
            <p:cNvSpPr/>
            <p:nvPr/>
          </p:nvSpPr>
          <p:spPr>
            <a:xfrm>
              <a:off x="9259200" y="4799880"/>
              <a:ext cx="62640" cy="127080"/>
            </a:xfrm>
            <a:custGeom>
              <a:avLst/>
              <a:gdLst/>
              <a:ahLst/>
              <a:rect l="0" t="0"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p>
        <p:sp>
          <p:nvSpPr>
            <p:cNvPr id="323" name="Freeform 41"/>
            <p:cNvSpPr/>
            <p:nvPr/>
          </p:nvSpPr>
          <p:spPr>
            <a:xfrm>
              <a:off x="9080640" y="4768560"/>
              <a:ext cx="90000" cy="159480"/>
            </a:xfrm>
            <a:custGeom>
              <a:avLst/>
              <a:gdLst/>
              <a:ahLst/>
              <a:rect l="0" t="0"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p>
        <p:sp>
          <p:nvSpPr>
            <p:cNvPr id="324" name="Freeform 42"/>
            <p:cNvSpPr/>
            <p:nvPr/>
          </p:nvSpPr>
          <p:spPr>
            <a:xfrm>
              <a:off x="9101520" y="4799880"/>
              <a:ext cx="62640" cy="127800"/>
            </a:xfrm>
            <a:custGeom>
              <a:avLst/>
              <a:gdLst/>
              <a:ahLst/>
              <a:rect l="0" t="0"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p>
        <p:sp>
          <p:nvSpPr>
            <p:cNvPr id="325" name="Freeform 43"/>
            <p:cNvSpPr/>
            <p:nvPr/>
          </p:nvSpPr>
          <p:spPr>
            <a:xfrm>
              <a:off x="9079920" y="4866120"/>
              <a:ext cx="263520" cy="192600"/>
            </a:xfrm>
            <a:custGeom>
              <a:avLst/>
              <a:gdLst/>
              <a:ahLst/>
              <a:rect l="0" t="0"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p>
        <p:sp>
          <p:nvSpPr>
            <p:cNvPr id="326" name="Freeform 44"/>
            <p:cNvSpPr/>
            <p:nvPr/>
          </p:nvSpPr>
          <p:spPr>
            <a:xfrm>
              <a:off x="9107640" y="4890600"/>
              <a:ext cx="206640" cy="161640"/>
            </a:xfrm>
            <a:custGeom>
              <a:avLst/>
              <a:gdLst/>
              <a:ahLst/>
              <a:rect l="0" t="0"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p>
        <p:sp>
          <p:nvSpPr>
            <p:cNvPr id="327" name="Freeform 45"/>
            <p:cNvSpPr/>
            <p:nvPr/>
          </p:nvSpPr>
          <p:spPr>
            <a:xfrm>
              <a:off x="9164160" y="5006520"/>
              <a:ext cx="95040" cy="33120"/>
            </a:xfrm>
            <a:custGeom>
              <a:avLst/>
              <a:gdLst/>
              <a:ahLst/>
              <a:rect l="0" t="0"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p>
        <p:sp>
          <p:nvSpPr>
            <p:cNvPr id="328" name="Freeform 46"/>
            <p:cNvSpPr/>
            <p:nvPr/>
          </p:nvSpPr>
          <p:spPr>
            <a:xfrm>
              <a:off x="9232560" y="4910040"/>
              <a:ext cx="58320" cy="75600"/>
            </a:xfrm>
            <a:custGeom>
              <a:avLst/>
              <a:gdLst/>
              <a:ahLst/>
              <a:rect l="0" t="0"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p>
        <p:sp>
          <p:nvSpPr>
            <p:cNvPr id="329" name="Freeform 47"/>
            <p:cNvSpPr/>
            <p:nvPr/>
          </p:nvSpPr>
          <p:spPr>
            <a:xfrm>
              <a:off x="9236160" y="4911840"/>
              <a:ext cx="55800" cy="69840"/>
            </a:xfrm>
            <a:custGeom>
              <a:avLst/>
              <a:gdLst/>
              <a:ahLst/>
              <a:rect l="0" t="0"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p>
        <p:sp>
          <p:nvSpPr>
            <p:cNvPr id="330" name="Freeform 48"/>
            <p:cNvSpPr/>
            <p:nvPr/>
          </p:nvSpPr>
          <p:spPr>
            <a:xfrm>
              <a:off x="9243360" y="4930920"/>
              <a:ext cx="30960" cy="38520"/>
            </a:xfrm>
            <a:custGeom>
              <a:avLst/>
              <a:gdLst/>
              <a:ahLst/>
              <a:rect l="0" t="0"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p>
        <p:sp>
          <p:nvSpPr>
            <p:cNvPr id="331" name="Freeform 49"/>
            <p:cNvSpPr/>
            <p:nvPr/>
          </p:nvSpPr>
          <p:spPr>
            <a:xfrm>
              <a:off x="9132480" y="4910040"/>
              <a:ext cx="57600" cy="75600"/>
            </a:xfrm>
            <a:custGeom>
              <a:avLst/>
              <a:gdLst/>
              <a:ahLst/>
              <a:rect l="0" t="0"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p>
        <p:sp>
          <p:nvSpPr>
            <p:cNvPr id="332" name="Freeform 50"/>
            <p:cNvSpPr/>
            <p:nvPr/>
          </p:nvSpPr>
          <p:spPr>
            <a:xfrm>
              <a:off x="9131040" y="4912200"/>
              <a:ext cx="56160" cy="69480"/>
            </a:xfrm>
            <a:custGeom>
              <a:avLst/>
              <a:gdLst/>
              <a:ahLst/>
              <a:rect l="0" t="0"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p>
        <p:sp>
          <p:nvSpPr>
            <p:cNvPr id="333" name="Freeform 51"/>
            <p:cNvSpPr/>
            <p:nvPr/>
          </p:nvSpPr>
          <p:spPr>
            <a:xfrm>
              <a:off x="9148320" y="4930920"/>
              <a:ext cx="30960" cy="38520"/>
            </a:xfrm>
            <a:custGeom>
              <a:avLst/>
              <a:gdLst/>
              <a:ahLst/>
              <a:rect l="0" t="0"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p>
        <p:sp>
          <p:nvSpPr>
            <p:cNvPr id="334" name="Freeform 52"/>
            <p:cNvSpPr/>
            <p:nvPr/>
          </p:nvSpPr>
          <p:spPr>
            <a:xfrm>
              <a:off x="9195480" y="4998600"/>
              <a:ext cx="31680" cy="26640"/>
            </a:xfrm>
            <a:custGeom>
              <a:avLst/>
              <a:gdLst/>
              <a:ahLst/>
              <a:rect l="0" t="0"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p>
        <p:sp>
          <p:nvSpPr>
            <p:cNvPr id="335" name="Freeform 53"/>
            <p:cNvSpPr/>
            <p:nvPr/>
          </p:nvSpPr>
          <p:spPr>
            <a:xfrm>
              <a:off x="9151560" y="4976640"/>
              <a:ext cx="118440" cy="43200"/>
            </a:xfrm>
            <a:custGeom>
              <a:avLst/>
              <a:gdLst/>
              <a:ahLst/>
              <a:rect l="0" t="0"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p>
        <p:sp>
          <p:nvSpPr>
            <p:cNvPr id="336" name="Freeform 54"/>
            <p:cNvSpPr/>
            <p:nvPr/>
          </p:nvSpPr>
          <p:spPr>
            <a:xfrm>
              <a:off x="9186480" y="4968720"/>
              <a:ext cx="48600" cy="21960"/>
            </a:xfrm>
            <a:custGeom>
              <a:avLst/>
              <a:gdLst/>
              <a:ahLst/>
              <a:rect l="0" t="0"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p>
      </p:gr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540000" y="180000"/>
            <a:ext cx="9000000" cy="4173120"/>
          </a:xfrm>
          <a:prstGeom prst="rect">
            <a:avLst/>
          </a:prstGeom>
          <a:noFill/>
          <a:ln w="0">
            <a:noFill/>
          </a:ln>
        </p:spPr>
        <p:txBody>
          <a:bodyPr lIns="0" rIns="0" tIns="0" bIns="0" anchor="ctr">
            <a:noAutofit/>
          </a:bodyPr>
          <a:p>
            <a:pPr algn="ctr"/>
            <a:r>
              <a:rPr b="0" lang="en-IN" sz="3200" spc="-1" strike="noStrike">
                <a:latin typeface="Arial"/>
              </a:rPr>
              <a:t>React Context Api</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Consuming Multiple Contexts</a:t>
            </a:r>
            <a:endParaRPr b="0" lang="en-IN" sz="3300" spc="-1" strike="noStrike">
              <a:latin typeface="Arial"/>
            </a:endParaRPr>
          </a:p>
        </p:txBody>
      </p:sp>
      <p:sp>
        <p:nvSpPr>
          <p:cNvPr id="391" name="TextShape 2"/>
          <p:cNvSpPr txBox="1"/>
          <p:nvPr/>
        </p:nvSpPr>
        <p:spPr>
          <a:xfrm>
            <a:off x="540000" y="1260000"/>
            <a:ext cx="9000000" cy="3240000"/>
          </a:xfrm>
          <a:prstGeom prst="rect">
            <a:avLst/>
          </a:prstGeom>
          <a:noFill/>
          <a:ln w="0">
            <a:noFill/>
          </a:ln>
        </p:spPr>
        <p:txBody>
          <a:bodyPr lIns="0" rIns="0" tIns="0" bIns="0">
            <a:normAutofit fontScale="17000"/>
          </a:bodyPr>
          <a:p>
            <a:r>
              <a:rPr b="0" lang="en-IN" sz="2400" spc="-1" strike="noStrike">
                <a:latin typeface="Arial"/>
              </a:rPr>
              <a:t>// Theme context, default to light theme</a:t>
            </a:r>
            <a:endParaRPr b="0" lang="en-IN" sz="2400" spc="-1" strike="noStrike">
              <a:latin typeface="Arial"/>
            </a:endParaRPr>
          </a:p>
          <a:p>
            <a:r>
              <a:rPr b="0" lang="en-IN" sz="2400" spc="-1" strike="noStrike">
                <a:latin typeface="Arial"/>
              </a:rPr>
              <a:t>const ThemeContext = React.createContext('light');</a:t>
            </a:r>
            <a:endParaRPr b="0" lang="en-IN" sz="2400" spc="-1" strike="noStrike">
              <a:latin typeface="Arial"/>
            </a:endParaRPr>
          </a:p>
          <a:p>
            <a:endParaRPr b="0" lang="en-IN" sz="2400" spc="-1" strike="noStrike">
              <a:latin typeface="Arial"/>
            </a:endParaRPr>
          </a:p>
          <a:p>
            <a:r>
              <a:rPr b="0" lang="en-IN" sz="2400" spc="-1" strike="noStrike">
                <a:latin typeface="Arial"/>
              </a:rPr>
              <a:t>// Signed-in user context</a:t>
            </a:r>
            <a:endParaRPr b="0" lang="en-IN" sz="2400" spc="-1" strike="noStrike">
              <a:latin typeface="Arial"/>
            </a:endParaRPr>
          </a:p>
          <a:p>
            <a:r>
              <a:rPr b="0" lang="en-IN" sz="2400" spc="-1" strike="noStrike">
                <a:latin typeface="Arial"/>
              </a:rPr>
              <a:t>const UserContext = React.createContext({</a:t>
            </a:r>
            <a:endParaRPr b="0" lang="en-IN" sz="2400" spc="-1" strike="noStrike">
              <a:latin typeface="Arial"/>
            </a:endParaRPr>
          </a:p>
          <a:p>
            <a:r>
              <a:rPr b="0" lang="en-IN" sz="2400" spc="-1" strike="noStrike">
                <a:latin typeface="Arial"/>
              </a:rPr>
              <a:t>  </a:t>
            </a:r>
            <a:r>
              <a:rPr b="0" lang="en-IN" sz="2400" spc="-1" strike="noStrike">
                <a:latin typeface="Arial"/>
              </a:rPr>
              <a:t>name: 'Guest',</a:t>
            </a:r>
            <a:endParaRPr b="0" lang="en-IN" sz="2400" spc="-1" strike="noStrike">
              <a:latin typeface="Arial"/>
            </a:endParaRPr>
          </a:p>
          <a:p>
            <a:r>
              <a:rPr b="0" lang="en-IN" sz="2400" spc="-1" strike="noStrike">
                <a:latin typeface="Arial"/>
              </a:rPr>
              <a:t>});</a:t>
            </a:r>
            <a:endParaRPr b="0" lang="en-IN" sz="2400" spc="-1" strike="noStrike">
              <a:latin typeface="Arial"/>
            </a:endParaRPr>
          </a:p>
          <a:p>
            <a:endParaRPr b="0" lang="en-IN" sz="2400" spc="-1" strike="noStrike">
              <a:latin typeface="Arial"/>
            </a:endParaRPr>
          </a:p>
          <a:p>
            <a:r>
              <a:rPr b="0" lang="en-IN" sz="2400" spc="-1" strike="noStrike">
                <a:latin typeface="Arial"/>
              </a:rPr>
              <a:t>class App extends React.Component {</a:t>
            </a:r>
            <a:endParaRPr b="0" lang="en-IN" sz="2400" spc="-1" strike="noStrike">
              <a:latin typeface="Arial"/>
            </a:endParaRPr>
          </a:p>
          <a:p>
            <a:r>
              <a:rPr b="0" lang="en-IN" sz="2400" spc="-1" strike="noStrike">
                <a:latin typeface="Arial"/>
              </a:rPr>
              <a:t>  </a:t>
            </a:r>
            <a:r>
              <a:rPr b="0" lang="en-IN" sz="2400" spc="-1" strike="noStrike">
                <a:latin typeface="Arial"/>
              </a:rPr>
              <a:t>render() {</a:t>
            </a:r>
            <a:endParaRPr b="0" lang="en-IN" sz="2400" spc="-1" strike="noStrike">
              <a:latin typeface="Arial"/>
            </a:endParaRPr>
          </a:p>
          <a:p>
            <a:r>
              <a:rPr b="0" lang="en-IN" sz="2400" spc="-1" strike="noStrike">
                <a:latin typeface="Arial"/>
              </a:rPr>
              <a:t>    </a:t>
            </a:r>
            <a:r>
              <a:rPr b="0" lang="en-IN" sz="2400" spc="-1" strike="noStrike">
                <a:latin typeface="Arial"/>
              </a:rPr>
              <a:t>const {signedInUser, theme} = this.props;</a:t>
            </a:r>
            <a:endParaRPr b="0" lang="en-IN" sz="2400" spc="-1" strike="noStrike">
              <a:latin typeface="Arial"/>
            </a:endParaRPr>
          </a:p>
          <a:p>
            <a:endParaRPr b="0" lang="en-IN" sz="2400" spc="-1" strike="noStrike">
              <a:latin typeface="Arial"/>
            </a:endParaRPr>
          </a:p>
          <a:p>
            <a:r>
              <a:rPr b="0" lang="en-IN" sz="2400" spc="-1" strike="noStrike">
                <a:latin typeface="Arial"/>
              </a:rPr>
              <a:t>    </a:t>
            </a:r>
            <a:r>
              <a:rPr b="0" lang="en-IN" sz="2400" spc="-1" strike="noStrike">
                <a:latin typeface="Arial"/>
              </a:rPr>
              <a:t>// App component that provides initial context values</a:t>
            </a:r>
            <a:endParaRPr b="0" lang="en-IN" sz="2400" spc="-1" strike="noStrike">
              <a:latin typeface="Arial"/>
            </a:endParaRPr>
          </a:p>
          <a:p>
            <a:r>
              <a:rPr b="0" lang="en-IN" sz="2400" spc="-1" strike="noStrike">
                <a:latin typeface="Arial"/>
              </a:rPr>
              <a:t>    </a:t>
            </a:r>
            <a:r>
              <a:rPr b="0" lang="en-IN" sz="2400" spc="-1" strike="noStrike">
                <a:latin typeface="Arial"/>
              </a:rPr>
              <a:t>return (</a:t>
            </a:r>
            <a:endParaRPr b="0" lang="en-IN" sz="2400" spc="-1" strike="noStrike">
              <a:latin typeface="Arial"/>
            </a:endParaRPr>
          </a:p>
          <a:p>
            <a:r>
              <a:rPr b="0" lang="en-IN" sz="2400" spc="-1" strike="noStrike">
                <a:latin typeface="Arial"/>
              </a:rPr>
              <a:t>      </a:t>
            </a:r>
            <a:r>
              <a:rPr b="0" lang="en-IN" sz="2400" spc="-1" strike="noStrike">
                <a:latin typeface="Arial"/>
              </a:rPr>
              <a:t>&lt;ThemeContext.Provider value={theme}&gt;</a:t>
            </a:r>
            <a:endParaRPr b="0" lang="en-IN" sz="2400" spc="-1" strike="noStrike">
              <a:latin typeface="Arial"/>
            </a:endParaRPr>
          </a:p>
          <a:p>
            <a:r>
              <a:rPr b="0" lang="en-IN" sz="2400" spc="-1" strike="noStrike">
                <a:latin typeface="Arial"/>
              </a:rPr>
              <a:t>        </a:t>
            </a:r>
            <a:r>
              <a:rPr b="0" lang="en-IN" sz="2400" spc="-1" strike="noStrike">
                <a:latin typeface="Arial"/>
              </a:rPr>
              <a:t>&lt;UserContext.Provider value={signedInUser}&gt;</a:t>
            </a:r>
            <a:endParaRPr b="0" lang="en-IN" sz="2400" spc="-1" strike="noStrike">
              <a:latin typeface="Arial"/>
            </a:endParaRPr>
          </a:p>
          <a:p>
            <a:r>
              <a:rPr b="0" lang="en-IN" sz="2400" spc="-1" strike="noStrike">
                <a:latin typeface="Arial"/>
              </a:rPr>
              <a:t>          </a:t>
            </a:r>
            <a:r>
              <a:rPr b="0" lang="en-IN" sz="2400" spc="-1" strike="noStrike">
                <a:latin typeface="Arial"/>
              </a:rPr>
              <a:t>&lt;Layout /&gt;</a:t>
            </a:r>
            <a:endParaRPr b="0" lang="en-IN" sz="2400" spc="-1" strike="noStrike">
              <a:latin typeface="Arial"/>
            </a:endParaRPr>
          </a:p>
          <a:p>
            <a:r>
              <a:rPr b="0" lang="en-IN" sz="2400" spc="-1" strike="noStrike">
                <a:latin typeface="Arial"/>
              </a:rPr>
              <a:t>        </a:t>
            </a:r>
            <a:r>
              <a:rPr b="0" lang="en-IN" sz="2400" spc="-1" strike="noStrike">
                <a:latin typeface="Arial"/>
              </a:rPr>
              <a:t>&lt;/UserContext.Provider&gt;</a:t>
            </a:r>
            <a:endParaRPr b="0" lang="en-IN" sz="2400" spc="-1" strike="noStrike">
              <a:latin typeface="Arial"/>
            </a:endParaRPr>
          </a:p>
          <a:p>
            <a:r>
              <a:rPr b="0" lang="en-IN" sz="2400" spc="-1" strike="noStrike">
                <a:latin typeface="Arial"/>
              </a:rPr>
              <a:t>      </a:t>
            </a:r>
            <a:r>
              <a:rPr b="0" lang="en-IN" sz="2400" spc="-1" strike="noStrike">
                <a:latin typeface="Arial"/>
              </a:rPr>
              <a:t>&lt;/ThemeContext.Provider&gt;</a:t>
            </a:r>
            <a:endParaRPr b="0" lang="en-IN" sz="2400" spc="-1" strike="noStrike">
              <a:latin typeface="Arial"/>
            </a:endParaRPr>
          </a:p>
          <a:p>
            <a:r>
              <a:rPr b="0" lang="en-IN" sz="2400" spc="-1" strike="noStrike">
                <a:latin typeface="Arial"/>
              </a:rPr>
              <a:t>    </a:t>
            </a:r>
            <a:r>
              <a:rPr b="0" lang="en-IN" sz="2400" spc="-1" strike="noStrike">
                <a:latin typeface="Arial"/>
              </a:rPr>
              <a:t>);</a:t>
            </a:r>
            <a:endParaRPr b="0" lang="en-IN" sz="2400" spc="-1" strike="noStrike">
              <a:latin typeface="Arial"/>
            </a:endParaRPr>
          </a:p>
          <a:p>
            <a:r>
              <a:rPr b="0" lang="en-IN" sz="2400" spc="-1" strike="noStrike">
                <a:latin typeface="Arial"/>
              </a:rPr>
              <a:t>  </a:t>
            </a:r>
            <a:r>
              <a:rPr b="0" lang="en-IN" sz="2400" spc="-1" strike="noStrike">
                <a:latin typeface="Arial"/>
              </a:rPr>
              <a:t>}</a:t>
            </a:r>
            <a:endParaRPr b="0" lang="en-IN" sz="2400" spc="-1" strike="noStrike">
              <a:latin typeface="Arial"/>
            </a:endParaRPr>
          </a:p>
          <a:p>
            <a:r>
              <a:rPr b="0" lang="en-IN" sz="2400" spc="-1" strike="noStrike">
                <a:latin typeface="Arial"/>
              </a:rPr>
              <a: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540000" y="180000"/>
            <a:ext cx="9000000" cy="5220000"/>
          </a:xfrm>
          <a:prstGeom prst="rect">
            <a:avLst/>
          </a:prstGeom>
          <a:noFill/>
          <a:ln w="0">
            <a:noFill/>
          </a:ln>
        </p:spPr>
        <p:txBody>
          <a:bodyPr lIns="0" rIns="0" tIns="0" bIns="0">
            <a:normAutofit fontScale="31000"/>
          </a:bodyPr>
          <a:p>
            <a:endParaRPr b="0" lang="en-IN" sz="2400" spc="-1" strike="noStrike">
              <a:latin typeface="Arial"/>
            </a:endParaRPr>
          </a:p>
          <a:p>
            <a:r>
              <a:rPr b="0" lang="en-IN" sz="2400" spc="-1" strike="noStrike">
                <a:latin typeface="Arial"/>
              </a:rPr>
              <a:t>function Layout() {</a:t>
            </a:r>
            <a:endParaRPr b="0" lang="en-IN" sz="2400" spc="-1" strike="noStrike">
              <a:latin typeface="Arial"/>
            </a:endParaRPr>
          </a:p>
          <a:p>
            <a:r>
              <a:rPr b="0" lang="en-IN" sz="2400" spc="-1" strike="noStrike">
                <a:latin typeface="Arial"/>
              </a:rPr>
              <a:t>  </a:t>
            </a:r>
            <a:r>
              <a:rPr b="0" lang="en-IN" sz="2400" spc="-1" strike="noStrike">
                <a:latin typeface="Arial"/>
              </a:rPr>
              <a:t>return (</a:t>
            </a:r>
            <a:endParaRPr b="0" lang="en-IN" sz="2400" spc="-1" strike="noStrike">
              <a:latin typeface="Arial"/>
            </a:endParaRPr>
          </a:p>
          <a:p>
            <a:r>
              <a:rPr b="0" lang="en-IN" sz="2400" spc="-1" strike="noStrike">
                <a:latin typeface="Arial"/>
              </a:rPr>
              <a:t>    </a:t>
            </a:r>
            <a:r>
              <a:rPr b="0" lang="en-IN" sz="2400" spc="-1" strike="noStrike">
                <a:latin typeface="Arial"/>
              </a:rPr>
              <a:t>&lt;div&gt;</a:t>
            </a:r>
            <a:endParaRPr b="0" lang="en-IN" sz="2400" spc="-1" strike="noStrike">
              <a:latin typeface="Arial"/>
            </a:endParaRPr>
          </a:p>
          <a:p>
            <a:r>
              <a:rPr b="0" lang="en-IN" sz="2400" spc="-1" strike="noStrike">
                <a:latin typeface="Arial"/>
              </a:rPr>
              <a:t>      </a:t>
            </a:r>
            <a:r>
              <a:rPr b="0" lang="en-IN" sz="2400" spc="-1" strike="noStrike">
                <a:latin typeface="Arial"/>
              </a:rPr>
              <a:t>&lt;Sidebar /&gt;</a:t>
            </a:r>
            <a:endParaRPr b="0" lang="en-IN" sz="2400" spc="-1" strike="noStrike">
              <a:latin typeface="Arial"/>
            </a:endParaRPr>
          </a:p>
          <a:p>
            <a:r>
              <a:rPr b="0" lang="en-IN" sz="2400" spc="-1" strike="noStrike">
                <a:latin typeface="Arial"/>
              </a:rPr>
              <a:t>      </a:t>
            </a:r>
            <a:r>
              <a:rPr b="0" lang="en-IN" sz="2400" spc="-1" strike="noStrike">
                <a:latin typeface="Arial"/>
              </a:rPr>
              <a:t>&lt;Content /&gt;</a:t>
            </a:r>
            <a:endParaRPr b="0" lang="en-IN" sz="2400" spc="-1" strike="noStrike">
              <a:latin typeface="Arial"/>
            </a:endParaRPr>
          </a:p>
          <a:p>
            <a:r>
              <a:rPr b="0" lang="en-IN" sz="2400" spc="-1" strike="noStrike">
                <a:latin typeface="Arial"/>
              </a:rPr>
              <a:t>    </a:t>
            </a:r>
            <a:r>
              <a:rPr b="0" lang="en-IN" sz="2400" spc="-1" strike="noStrike">
                <a:latin typeface="Arial"/>
              </a:rPr>
              <a:t>&lt;/div&gt;</a:t>
            </a:r>
            <a:endParaRPr b="0" lang="en-IN" sz="2400" spc="-1" strike="noStrike">
              <a:latin typeface="Arial"/>
            </a:endParaRPr>
          </a:p>
          <a:p>
            <a:r>
              <a:rPr b="0" lang="en-IN" sz="2400" spc="-1" strike="noStrike">
                <a:latin typeface="Arial"/>
              </a:rPr>
              <a:t>  </a:t>
            </a:r>
            <a:r>
              <a:rPr b="0" lang="en-IN" sz="2400" spc="-1" strike="noStrike">
                <a:latin typeface="Arial"/>
              </a:rPr>
              <a:t>);</a:t>
            </a:r>
            <a:endParaRPr b="0" lang="en-IN" sz="2400" spc="-1" strike="noStrike">
              <a:latin typeface="Arial"/>
            </a:endParaRPr>
          </a:p>
          <a:p>
            <a:r>
              <a:rPr b="0" lang="en-IN" sz="2400" spc="-1" strike="noStrike">
                <a:latin typeface="Arial"/>
              </a:rPr>
              <a:t>}</a:t>
            </a:r>
            <a:endParaRPr b="0" lang="en-IN" sz="2400" spc="-1" strike="noStrike">
              <a:latin typeface="Arial"/>
            </a:endParaRPr>
          </a:p>
          <a:p>
            <a:endParaRPr b="0" lang="en-IN" sz="2400" spc="-1" strike="noStrike">
              <a:latin typeface="Arial"/>
            </a:endParaRPr>
          </a:p>
          <a:p>
            <a:r>
              <a:rPr b="0" lang="en-IN" sz="2400" spc="-1" strike="noStrike">
                <a:latin typeface="Arial"/>
              </a:rPr>
              <a:t>// A component may consume multiple contexts</a:t>
            </a:r>
            <a:endParaRPr b="0" lang="en-IN" sz="2400" spc="-1" strike="noStrike">
              <a:latin typeface="Arial"/>
            </a:endParaRPr>
          </a:p>
          <a:p>
            <a:r>
              <a:rPr b="0" lang="en-IN" sz="2400" spc="-1" strike="noStrike">
                <a:latin typeface="Arial"/>
              </a:rPr>
              <a:t>function Content() {</a:t>
            </a:r>
            <a:endParaRPr b="0" lang="en-IN" sz="2400" spc="-1" strike="noStrike">
              <a:latin typeface="Arial"/>
            </a:endParaRPr>
          </a:p>
          <a:p>
            <a:r>
              <a:rPr b="0" lang="en-IN" sz="2400" spc="-1" strike="noStrike">
                <a:latin typeface="Arial"/>
              </a:rPr>
              <a:t>  </a:t>
            </a:r>
            <a:r>
              <a:rPr b="0" lang="en-IN" sz="2400" spc="-1" strike="noStrike">
                <a:latin typeface="Arial"/>
              </a:rPr>
              <a:t>return (</a:t>
            </a:r>
            <a:endParaRPr b="0" lang="en-IN" sz="2400" spc="-1" strike="noStrike">
              <a:latin typeface="Arial"/>
            </a:endParaRPr>
          </a:p>
          <a:p>
            <a:r>
              <a:rPr b="0" lang="en-IN" sz="2400" spc="-1" strike="noStrike">
                <a:latin typeface="Arial"/>
              </a:rPr>
              <a:t>    </a:t>
            </a:r>
            <a:r>
              <a:rPr b="0" lang="en-IN" sz="2400" spc="-1" strike="noStrike">
                <a:latin typeface="Arial"/>
              </a:rPr>
              <a:t>&lt;ThemeContext.Consumer&gt;</a:t>
            </a:r>
            <a:endParaRPr b="0" lang="en-IN" sz="2400" spc="-1" strike="noStrike">
              <a:latin typeface="Arial"/>
            </a:endParaRPr>
          </a:p>
          <a:p>
            <a:r>
              <a:rPr b="0" lang="en-IN" sz="2400" spc="-1" strike="noStrike">
                <a:latin typeface="Arial"/>
              </a:rPr>
              <a:t>      </a:t>
            </a:r>
            <a:r>
              <a:rPr b="0" lang="en-IN" sz="2400" spc="-1" strike="noStrike">
                <a:latin typeface="Arial"/>
              </a:rPr>
              <a:t>{theme =&gt; (</a:t>
            </a:r>
            <a:endParaRPr b="0" lang="en-IN" sz="2400" spc="-1" strike="noStrike">
              <a:latin typeface="Arial"/>
            </a:endParaRPr>
          </a:p>
          <a:p>
            <a:r>
              <a:rPr b="0" lang="en-IN" sz="2400" spc="-1" strike="noStrike">
                <a:latin typeface="Arial"/>
              </a:rPr>
              <a:t>        </a:t>
            </a:r>
            <a:r>
              <a:rPr b="0" lang="en-IN" sz="2400" spc="-1" strike="noStrike">
                <a:latin typeface="Arial"/>
              </a:rPr>
              <a:t>&lt;UserContext.Consumer&gt;</a:t>
            </a:r>
            <a:endParaRPr b="0" lang="en-IN" sz="2400" spc="-1" strike="noStrike">
              <a:latin typeface="Arial"/>
            </a:endParaRPr>
          </a:p>
          <a:p>
            <a:r>
              <a:rPr b="0" lang="en-IN" sz="2400" spc="-1" strike="noStrike">
                <a:latin typeface="Arial"/>
              </a:rPr>
              <a:t>          </a:t>
            </a:r>
            <a:r>
              <a:rPr b="0" lang="en-IN" sz="2400" spc="-1" strike="noStrike">
                <a:latin typeface="Arial"/>
              </a:rPr>
              <a:t>{user =&gt; (</a:t>
            </a:r>
            <a:endParaRPr b="0" lang="en-IN" sz="2400" spc="-1" strike="noStrike">
              <a:latin typeface="Arial"/>
            </a:endParaRPr>
          </a:p>
          <a:p>
            <a:r>
              <a:rPr b="0" lang="en-IN" sz="2400" spc="-1" strike="noStrike">
                <a:latin typeface="Arial"/>
              </a:rPr>
              <a:t>            </a:t>
            </a:r>
            <a:r>
              <a:rPr b="0" lang="en-IN" sz="2400" spc="-1" strike="noStrike">
                <a:latin typeface="Arial"/>
              </a:rPr>
              <a:t>&lt;ProfilePage user={user} theme={theme} /&gt;</a:t>
            </a:r>
            <a:endParaRPr b="0" lang="en-IN" sz="2400" spc="-1" strike="noStrike">
              <a:latin typeface="Arial"/>
            </a:endParaRPr>
          </a:p>
          <a:p>
            <a:r>
              <a:rPr b="0" lang="en-IN" sz="2400" spc="-1" strike="noStrike">
                <a:latin typeface="Arial"/>
              </a:rPr>
              <a:t>          </a:t>
            </a:r>
            <a:r>
              <a:rPr b="0" lang="en-IN" sz="2400" spc="-1" strike="noStrike">
                <a:latin typeface="Arial"/>
              </a:rPr>
              <a:t>)}</a:t>
            </a:r>
            <a:endParaRPr b="0" lang="en-IN" sz="2400" spc="-1" strike="noStrike">
              <a:latin typeface="Arial"/>
            </a:endParaRPr>
          </a:p>
          <a:p>
            <a:r>
              <a:rPr b="0" lang="en-IN" sz="2400" spc="-1" strike="noStrike">
                <a:latin typeface="Arial"/>
              </a:rPr>
              <a:t>        </a:t>
            </a:r>
            <a:r>
              <a:rPr b="0" lang="en-IN" sz="2400" spc="-1" strike="noStrike">
                <a:latin typeface="Arial"/>
              </a:rPr>
              <a:t>&lt;/UserContext.Consumer&gt;</a:t>
            </a:r>
            <a:endParaRPr b="0" lang="en-IN" sz="2400" spc="-1" strike="noStrike">
              <a:latin typeface="Arial"/>
            </a:endParaRPr>
          </a:p>
          <a:p>
            <a:r>
              <a:rPr b="0" lang="en-IN" sz="2400" spc="-1" strike="noStrike">
                <a:latin typeface="Arial"/>
              </a:rPr>
              <a:t>      </a:t>
            </a:r>
            <a:r>
              <a:rPr b="0" lang="en-IN" sz="2400" spc="-1" strike="noStrike">
                <a:latin typeface="Arial"/>
              </a:rPr>
              <a:t>)}</a:t>
            </a:r>
            <a:endParaRPr b="0" lang="en-IN" sz="2400" spc="-1" strike="noStrike">
              <a:latin typeface="Arial"/>
            </a:endParaRPr>
          </a:p>
          <a:p>
            <a:r>
              <a:rPr b="0" lang="en-IN" sz="2400" spc="-1" strike="noStrike">
                <a:latin typeface="Arial"/>
              </a:rPr>
              <a:t>    </a:t>
            </a:r>
            <a:r>
              <a:rPr b="0" lang="en-IN" sz="2400" spc="-1" strike="noStrike">
                <a:latin typeface="Arial"/>
              </a:rPr>
              <a:t>&lt;/ThemeContext.Consumer&gt;</a:t>
            </a:r>
            <a:endParaRPr b="0" lang="en-IN" sz="2400" spc="-1" strike="noStrike">
              <a:latin typeface="Arial"/>
            </a:endParaRPr>
          </a:p>
          <a:p>
            <a:r>
              <a:rPr b="0" lang="en-IN" sz="2400" spc="-1" strike="noStrike">
                <a:latin typeface="Arial"/>
              </a:rPr>
              <a:t>  </a:t>
            </a:r>
            <a:r>
              <a:rPr b="0" lang="en-IN" sz="2400" spc="-1" strike="noStrike">
                <a:latin typeface="Arial"/>
              </a:rPr>
              <a:t>);</a:t>
            </a:r>
            <a:endParaRPr b="0" lang="en-IN" sz="2400" spc="-1" strike="noStrike">
              <a:latin typeface="Arial"/>
            </a:endParaRPr>
          </a:p>
          <a:p>
            <a:r>
              <a:rPr b="0" lang="en-IN" sz="2400" spc="-1" strike="noStrike">
                <a:latin typeface="Arial"/>
              </a:rPr>
              <a: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Context</a:t>
            </a:r>
            <a:endParaRPr b="0" lang="en-IN" sz="3300" spc="-1" strike="noStrike">
              <a:latin typeface="Arial"/>
            </a:endParaRPr>
          </a:p>
        </p:txBody>
      </p:sp>
      <p:sp>
        <p:nvSpPr>
          <p:cNvPr id="375" name="TextShape 2"/>
          <p:cNvSpPr txBox="1"/>
          <p:nvPr/>
        </p:nvSpPr>
        <p:spPr>
          <a:xfrm>
            <a:off x="540000" y="1260000"/>
            <a:ext cx="9000000" cy="3240000"/>
          </a:xfrm>
          <a:prstGeom prst="rect">
            <a:avLst/>
          </a:prstGeom>
          <a:noFill/>
          <a:ln w="0">
            <a:noFill/>
          </a:ln>
        </p:spPr>
        <p:txBody>
          <a:bodyPr lIns="0" rIns="0" tIns="0" bIns="0" anchor="ctr">
            <a:noAutofit/>
          </a:bodyPr>
          <a:p>
            <a:pPr algn="ctr"/>
            <a:r>
              <a:rPr b="0" lang="en-IN" sz="3200" spc="-1" strike="noStrike">
                <a:latin typeface="Arial"/>
              </a:rPr>
              <a:t>“</a:t>
            </a:r>
            <a:r>
              <a:rPr b="0" lang="en-IN" sz="3200" spc="-1" strike="noStrike">
                <a:latin typeface="Arial"/>
              </a:rPr>
              <a:t>Context provides a way to pass data through the component tree without having to pass props down manually at every level.”</a:t>
            </a:r>
            <a:endParaRPr b="0" lang="en-IN" sz="3200" spc="-1" strike="noStrike">
              <a:latin typeface="Arial"/>
            </a:endParaRPr>
          </a:p>
          <a:p>
            <a:pPr algn="ctr"/>
            <a:endParaRPr b="0" lang="en-IN" sz="3200" spc="-1" strike="noStrike">
              <a:latin typeface="Arial"/>
            </a:endParaRPr>
          </a:p>
          <a:p>
            <a:pPr algn="r"/>
            <a:r>
              <a:rPr b="0" lang="en-IN" sz="3200" spc="-1" strike="noStrike">
                <a:latin typeface="Arial"/>
              </a:rPr>
              <a:t>React Document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When to Use Context</a:t>
            </a:r>
            <a:endParaRPr b="0" lang="en-IN" sz="3300" spc="-1" strike="noStrike">
              <a:latin typeface="Arial"/>
            </a:endParaRPr>
          </a:p>
        </p:txBody>
      </p:sp>
      <p:sp>
        <p:nvSpPr>
          <p:cNvPr id="377" name="TextShape 2"/>
          <p:cNvSpPr txBox="1"/>
          <p:nvPr/>
        </p:nvSpPr>
        <p:spPr>
          <a:xfrm>
            <a:off x="540000" y="1260000"/>
            <a:ext cx="9000000" cy="324000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Context is designed to share data that can be considered “global” for a tree of React components, such as the current authenticated user, theme, or preferred language. For example, in the code below we manually thread through a “theme” prop in order to style the Button component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React Context Vs Redux </a:t>
            </a:r>
            <a:endParaRPr b="0" lang="en-IN" sz="3300" spc="-1" strike="noStrike">
              <a:latin typeface="Arial"/>
            </a:endParaRPr>
          </a:p>
        </p:txBody>
      </p:sp>
      <p:sp>
        <p:nvSpPr>
          <p:cNvPr id="379" name="TextShape 2"/>
          <p:cNvSpPr txBox="1"/>
          <p:nvPr/>
        </p:nvSpPr>
        <p:spPr>
          <a:xfrm>
            <a:off x="540000" y="1260000"/>
            <a:ext cx="9000000" cy="324000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You can now clearly see the difference between Redux and React Context through their implementations on our project. However, Redux is far from dead or be killed by React Context. Redux is such a boilerplate and requires a bunch of libraries. But it remains a great solution towards props drilling.</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The context API with hooks is much easier to implement and will not increase your bundle size.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React.createContext</a:t>
            </a:r>
            <a:endParaRPr b="0" lang="en-IN" sz="3300" spc="-1" strike="noStrike">
              <a:latin typeface="Arial"/>
            </a:endParaRPr>
          </a:p>
        </p:txBody>
      </p:sp>
      <p:sp>
        <p:nvSpPr>
          <p:cNvPr id="381" name="TextShape 2"/>
          <p:cNvSpPr txBox="1"/>
          <p:nvPr/>
        </p:nvSpPr>
        <p:spPr>
          <a:xfrm>
            <a:off x="540000" y="1260000"/>
            <a:ext cx="9000000" cy="3240000"/>
          </a:xfrm>
          <a:prstGeom prst="rect">
            <a:avLst/>
          </a:prstGeom>
          <a:noFill/>
          <a:ln w="0">
            <a:noFill/>
          </a:ln>
        </p:spPr>
        <p:txBody>
          <a:bodyPr lIns="0" rIns="0" tIns="0" bIns="0">
            <a:normAutofit fontScale="77000"/>
          </a:bodyPr>
          <a:p>
            <a:r>
              <a:rPr b="0" lang="en-IN" sz="2400" spc="-1" strike="noStrike">
                <a:highlight>
                  <a:srgbClr val="ffff00"/>
                </a:highlight>
                <a:latin typeface="Arial"/>
              </a:rPr>
              <a:t>const MyContext = React.createContext(defaultValue);</a:t>
            </a:r>
            <a:endParaRPr b="0" lang="en-IN" sz="2400" spc="-1" strike="noStrike">
              <a:highlight>
                <a:srgbClr val="ffff00"/>
              </a:highlight>
              <a:latin typeface="Arial"/>
            </a:endParaRPr>
          </a:p>
          <a:p>
            <a:r>
              <a:rPr b="0" lang="en-IN" sz="2400" spc="-1" strike="noStrike">
                <a:latin typeface="Arial"/>
              </a:rPr>
              <a:t>Creates a Context object. When React renders a component that subscribes to this Context object it will read the current context value from the closest matching Provider above it in the tree.</a:t>
            </a:r>
            <a:endParaRPr b="0" lang="en-IN" sz="2400" spc="-1" strike="noStrike">
              <a:highlight>
                <a:srgbClr val="ffff00"/>
              </a:highlight>
              <a:latin typeface="Arial"/>
            </a:endParaRPr>
          </a:p>
          <a:p>
            <a:endParaRPr b="0" lang="en-IN" sz="2400" spc="-1" strike="noStrike">
              <a:highlight>
                <a:srgbClr val="ffff00"/>
              </a:highlight>
              <a:latin typeface="Arial"/>
            </a:endParaRPr>
          </a:p>
          <a:p>
            <a:r>
              <a:rPr b="0" lang="en-IN" sz="2400" spc="-1" strike="noStrike">
                <a:latin typeface="Arial"/>
              </a:rPr>
              <a:t>The defaultValue argument is only used when a component does not have a matching Provider above it in the tree. This can be helpful for testing components in isolation without wrapping them. Note: passing undefined as a Provider value does not cause consuming components to use defaultValue.</a:t>
            </a:r>
            <a:endParaRPr b="0" lang="en-IN" sz="2400" spc="-1" strike="noStrike">
              <a:highlight>
                <a:srgbClr val="ffff00"/>
              </a:highlight>
              <a:latin typeface="Arial"/>
            </a:endParaRPr>
          </a:p>
          <a:p>
            <a:endParaRPr b="0" lang="en-IN" sz="2400" spc="-1" strike="noStrike">
              <a:highlight>
                <a:srgbClr val="ffff00"/>
              </a:highlight>
              <a:latin typeface="Arial"/>
            </a:endParaRPr>
          </a:p>
          <a:p>
            <a:endParaRPr b="0" lang="en-IN" sz="2400" spc="-1" strike="noStrike">
              <a:highlight>
                <a:srgbClr val="ffff00"/>
              </a:highlight>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Context.Provider</a:t>
            </a:r>
            <a:endParaRPr b="0" lang="en-IN" sz="3300" spc="-1" strike="noStrike">
              <a:latin typeface="Arial"/>
            </a:endParaRPr>
          </a:p>
        </p:txBody>
      </p:sp>
      <p:sp>
        <p:nvSpPr>
          <p:cNvPr id="383" name="TextShape 2"/>
          <p:cNvSpPr txBox="1"/>
          <p:nvPr/>
        </p:nvSpPr>
        <p:spPr>
          <a:xfrm>
            <a:off x="540000" y="1260000"/>
            <a:ext cx="9000000" cy="3240000"/>
          </a:xfrm>
          <a:prstGeom prst="rect">
            <a:avLst/>
          </a:prstGeom>
          <a:noFill/>
          <a:ln w="0">
            <a:noFill/>
          </a:ln>
        </p:spPr>
        <p:txBody>
          <a:bodyPr lIns="0" rIns="0" tIns="0" bIns="0">
            <a:normAutofit/>
          </a:bodyPr>
          <a:p>
            <a:r>
              <a:rPr b="0" lang="en-IN" sz="2400" spc="-1" strike="noStrike">
                <a:latin typeface="Arial"/>
              </a:rPr>
              <a:t>&lt;MyContext.Provider value={/* some value */}&gt;</a:t>
            </a:r>
            <a:endParaRPr b="0" lang="en-IN" sz="2400" spc="-1" strike="noStrike">
              <a:latin typeface="Arial"/>
            </a:endParaRPr>
          </a:p>
          <a:p>
            <a:r>
              <a:rPr b="0" lang="en-IN" sz="2400" spc="-1" strike="noStrike">
                <a:latin typeface="Arial"/>
              </a:rPr>
              <a:t>Every Context object comes with a Provider React component that allows consuming components to subscribe to context changes.</a:t>
            </a:r>
            <a:endParaRPr b="0" lang="en-IN" sz="2400" spc="-1" strike="noStrike">
              <a:latin typeface="Arial"/>
            </a:endParaRPr>
          </a:p>
          <a:p>
            <a:endParaRPr b="0" lang="en-IN" sz="2400" spc="-1" strike="noStrike">
              <a:latin typeface="Arial"/>
            </a:endParaRPr>
          </a:p>
          <a:p>
            <a:r>
              <a:rPr b="0" lang="en-IN" sz="2400" spc="-1" strike="noStrike">
                <a:latin typeface="Arial"/>
              </a:rPr>
              <a:t>Accepts a value prop to be passed to consuming components that are descendants of this Provider. One Provider can be connected to many consumers. Providers can be nested to override values deeper within the tree.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useContext</a:t>
            </a:r>
            <a:endParaRPr b="0" lang="en-IN" sz="3300" spc="-1" strike="noStrike">
              <a:latin typeface="Arial"/>
            </a:endParaRPr>
          </a:p>
        </p:txBody>
      </p:sp>
      <p:sp>
        <p:nvSpPr>
          <p:cNvPr id="385" name="TextShape 2"/>
          <p:cNvSpPr txBox="1"/>
          <p:nvPr/>
        </p:nvSpPr>
        <p:spPr>
          <a:xfrm>
            <a:off x="540000" y="1260000"/>
            <a:ext cx="9000000" cy="3240000"/>
          </a:xfrm>
          <a:prstGeom prst="rect">
            <a:avLst/>
          </a:prstGeom>
          <a:noFill/>
          <a:ln w="0">
            <a:noFill/>
          </a:ln>
        </p:spPr>
        <p:txBody>
          <a:bodyPr lIns="0" rIns="0" tIns="0" bIns="0">
            <a:normAutofit fontScale="70000"/>
          </a:bodyPr>
          <a:p>
            <a:r>
              <a:rPr b="0" lang="en-IN" sz="2400" spc="-1" strike="noStrike">
                <a:latin typeface="Arial"/>
              </a:rPr>
              <a:t>const value = useContext(MyContext);</a:t>
            </a:r>
            <a:endParaRPr b="0" lang="en-IN" sz="2400" spc="-1" strike="noStrike">
              <a:latin typeface="Arial"/>
            </a:endParaRPr>
          </a:p>
          <a:p>
            <a:r>
              <a:rPr b="0" lang="en-IN" sz="2400" spc="-1" strike="noStrike">
                <a:latin typeface="Arial"/>
              </a:rPr>
              <a:t>Accepts a context object (the value returned from React.createContext) and returns the current context value for that context. The current context value is determined by the value prop of the nearest &lt;MyContext.Provider&gt; above the calling component in the tree.</a:t>
            </a:r>
            <a:endParaRPr b="0" lang="en-IN" sz="2400" spc="-1" strike="noStrike">
              <a:latin typeface="Arial"/>
            </a:endParaRPr>
          </a:p>
          <a:p>
            <a:endParaRPr b="0" lang="en-IN" sz="2400" spc="-1" strike="noStrike">
              <a:latin typeface="Arial"/>
            </a:endParaRPr>
          </a:p>
          <a:p>
            <a:r>
              <a:rPr b="0" lang="en-IN" sz="2400" spc="-1" strike="noStrike">
                <a:latin typeface="Arial"/>
              </a:rPr>
              <a:t>Correct: useContext(MyContext)</a:t>
            </a:r>
            <a:endParaRPr b="0" lang="en-IN" sz="2400" spc="-1" strike="noStrike">
              <a:latin typeface="Arial"/>
            </a:endParaRPr>
          </a:p>
          <a:p>
            <a:r>
              <a:rPr b="0" lang="en-IN" sz="2400" spc="-1" strike="noStrike">
                <a:latin typeface="Arial"/>
              </a:rPr>
              <a:t>Incorrect: useContext(MyContext.Consumer)</a:t>
            </a:r>
            <a:endParaRPr b="0" lang="en-IN" sz="2400" spc="-1" strike="noStrike">
              <a:latin typeface="Arial"/>
            </a:endParaRPr>
          </a:p>
          <a:p>
            <a:r>
              <a:rPr b="0" lang="en-IN" sz="2400" spc="-1" strike="noStrike">
                <a:latin typeface="Arial"/>
              </a:rPr>
              <a:t>Incorrect: useContext(MyContext.Provider)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Context.Consumer</a:t>
            </a:r>
            <a:endParaRPr b="0" lang="en-IN" sz="3300" spc="-1" strike="noStrike">
              <a:latin typeface="Arial"/>
            </a:endParaRPr>
          </a:p>
        </p:txBody>
      </p:sp>
      <p:sp>
        <p:nvSpPr>
          <p:cNvPr id="387" name="TextShape 2"/>
          <p:cNvSpPr txBox="1"/>
          <p:nvPr/>
        </p:nvSpPr>
        <p:spPr>
          <a:xfrm>
            <a:off x="540000" y="1260000"/>
            <a:ext cx="9000000" cy="3240000"/>
          </a:xfrm>
          <a:prstGeom prst="rect">
            <a:avLst/>
          </a:prstGeom>
          <a:noFill/>
          <a:ln w="0">
            <a:noFill/>
          </a:ln>
        </p:spPr>
        <p:txBody>
          <a:bodyPr lIns="0" rIns="0" tIns="0" bIns="0">
            <a:normAutofit/>
          </a:bodyPr>
          <a:p>
            <a:r>
              <a:rPr b="0" lang="en-IN" sz="2400" spc="-1" strike="noStrike">
                <a:latin typeface="Arial"/>
              </a:rPr>
              <a:t>&lt;MyContext.Consumer&gt;</a:t>
            </a:r>
            <a:endParaRPr b="0" lang="en-IN" sz="2400" spc="-1" strike="noStrike">
              <a:latin typeface="Arial"/>
            </a:endParaRPr>
          </a:p>
          <a:p>
            <a:r>
              <a:rPr b="0" lang="en-IN" sz="2400" spc="-1" strike="noStrike">
                <a:latin typeface="Arial"/>
              </a:rPr>
              <a:t>  </a:t>
            </a:r>
            <a:r>
              <a:rPr b="0" lang="en-IN" sz="2400" spc="-1" strike="noStrike">
                <a:latin typeface="Arial"/>
              </a:rPr>
              <a:t>{value =&gt; /* render something based on the context value */}</a:t>
            </a:r>
            <a:endParaRPr b="0" lang="en-IN" sz="2400" spc="-1" strike="noStrike">
              <a:latin typeface="Arial"/>
            </a:endParaRPr>
          </a:p>
          <a:p>
            <a:r>
              <a:rPr b="0" lang="en-IN" sz="2400" spc="-1" strike="noStrike">
                <a:latin typeface="Arial"/>
              </a:rPr>
              <a:t>&lt;/MyContext.Consumer&gt;</a:t>
            </a:r>
            <a:endParaRPr b="0" lang="en-IN" sz="2400" spc="-1" strike="noStrike">
              <a:latin typeface="Arial"/>
            </a:endParaRPr>
          </a:p>
          <a:p>
            <a:endParaRPr b="0" lang="en-IN" sz="2400" spc="-1" strike="noStrike">
              <a:latin typeface="Arial"/>
            </a:endParaRPr>
          </a:p>
          <a:p>
            <a:r>
              <a:rPr b="0" lang="en-IN" sz="2400" spc="-1" strike="noStrike">
                <a:latin typeface="Arial"/>
              </a:rPr>
              <a:t>A React component that subscribes to context changes. This lets you subscribe to a context within a function component.</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540000" y="180000"/>
            <a:ext cx="9000000" cy="900000"/>
          </a:xfrm>
          <a:prstGeom prst="rect">
            <a:avLst/>
          </a:prstGeom>
          <a:noFill/>
          <a:ln w="0">
            <a:noFill/>
          </a:ln>
        </p:spPr>
        <p:txBody>
          <a:bodyPr lIns="0" rIns="0" tIns="0" bIns="0" anchor="ctr">
            <a:noAutofit/>
          </a:bodyPr>
          <a:p>
            <a:pPr algn="ctr"/>
            <a:r>
              <a:rPr b="0" lang="en-IN" sz="3300" spc="-1" strike="noStrike">
                <a:latin typeface="Arial"/>
              </a:rPr>
              <a:t>Context.displayName</a:t>
            </a:r>
            <a:endParaRPr b="0" lang="en-IN" sz="3300" spc="-1" strike="noStrike">
              <a:latin typeface="Arial"/>
            </a:endParaRPr>
          </a:p>
        </p:txBody>
      </p:sp>
      <p:sp>
        <p:nvSpPr>
          <p:cNvPr id="389" name="TextShape 2"/>
          <p:cNvSpPr txBox="1"/>
          <p:nvPr/>
        </p:nvSpPr>
        <p:spPr>
          <a:xfrm>
            <a:off x="540000" y="1260000"/>
            <a:ext cx="9000000" cy="3240000"/>
          </a:xfrm>
          <a:prstGeom prst="rect">
            <a:avLst/>
          </a:prstGeom>
          <a:noFill/>
          <a:ln w="0">
            <a:noFill/>
          </a:ln>
        </p:spPr>
        <p:txBody>
          <a:bodyPr lIns="0" rIns="0" tIns="0" bIns="0">
            <a:normAutofit fontScale="70000"/>
          </a:bodyPr>
          <a:p>
            <a:pPr marL="432000" indent="-324000">
              <a:spcBef>
                <a:spcPts val="1060"/>
              </a:spcBef>
              <a:buClr>
                <a:srgbClr val="000000"/>
              </a:buClr>
              <a:buSzPct val="45000"/>
              <a:buFont typeface="Wingdings" charset="2"/>
              <a:buChar char=""/>
            </a:pPr>
            <a:r>
              <a:rPr b="0" lang="en-IN" sz="2400" spc="-1" strike="noStrike">
                <a:latin typeface="Arial"/>
              </a:rPr>
              <a:t>Context object accepts a displayName string property. React DevTools uses this string to determine what to display for the context.</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For example, the following component will appear as MyDisplayName in the DevTools:</a:t>
            </a:r>
            <a:endParaRPr b="0" lang="en-IN" sz="2400" spc="-1" strike="noStrike">
              <a:latin typeface="Arial"/>
            </a:endParaRPr>
          </a:p>
          <a:p>
            <a:r>
              <a:rPr b="0" lang="en-IN" sz="2400" spc="-1" strike="noStrike">
                <a:highlight>
                  <a:srgbClr val="ffff00"/>
                </a:highlight>
                <a:latin typeface="Arial"/>
              </a:rPr>
              <a:t>const MyContext = React.createContext(/* some value */);</a:t>
            </a:r>
            <a:endParaRPr b="0" lang="en-IN" sz="2400" spc="-1" strike="noStrike">
              <a:latin typeface="Arial"/>
            </a:endParaRPr>
          </a:p>
          <a:p>
            <a:r>
              <a:rPr b="0" lang="en-IN" sz="2400" spc="-1" strike="noStrike">
                <a:highlight>
                  <a:srgbClr val="ffff00"/>
                </a:highlight>
                <a:latin typeface="Arial"/>
              </a:rPr>
              <a:t>MyContext.displayName = 'MyDisplayName';</a:t>
            </a:r>
            <a:endParaRPr b="0" lang="en-IN" sz="2400" spc="-1" strike="noStrike">
              <a:latin typeface="Arial"/>
            </a:endParaRPr>
          </a:p>
          <a:p>
            <a:r>
              <a:rPr b="0" lang="en-IN" sz="2400" spc="-1" strike="noStrike">
                <a:highlight>
                  <a:srgbClr val="ffff00"/>
                </a:highlight>
                <a:latin typeface="Arial"/>
              </a:rPr>
              <a:t>&lt;MyContext.Provider&gt; // "MyDisplayName.Provider" in DevTools</a:t>
            </a:r>
            <a:endParaRPr b="0" lang="en-IN" sz="2400" spc="-1" strike="noStrike">
              <a:latin typeface="Arial"/>
            </a:endParaRPr>
          </a:p>
          <a:p>
            <a:r>
              <a:rPr b="0" lang="en-IN" sz="2400" spc="-1" strike="noStrike">
                <a:highlight>
                  <a:srgbClr val="ffff00"/>
                </a:highlight>
                <a:latin typeface="Arial"/>
              </a:rPr>
              <a:t>&lt;MyContext.Consumer&gt; // "MyDisplayName.Consumer" in DevTools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TotalTime>
  <Application>LibreOffice/7.0.0.3$MacOSX_X86_64 LibreOffice_project/8061b3e9204bef6b321a21033174034a5e2ea88e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2020-08-27T23:15:54Z</dcterms:created>
  <dc:creator/>
  <dc:description/>
  <dc:language>en-IN</dc:language>
  <cp:lastModifiedBy/>
  <dcterms:modified xsi:type="dcterms:W3CDTF">2020-08-28T01:18:58Z</dcterms:modified>
  <cp:revision>6</cp:revision>
  <dc:subject/>
  <dc:title>Forestbird</dc:title>
</cp:coreProperties>
</file>