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62" r:id="rId7"/>
    <p:sldId id="263" r:id="rId8"/>
    <p:sldId id="270" r:id="rId9"/>
    <p:sldId id="266" r:id="rId10"/>
    <p:sldId id="267" r:id="rId11"/>
    <p:sldId id="268" r:id="rId12"/>
    <p:sldId id="269" r:id="rId13"/>
    <p:sldId id="271" r:id="rId14"/>
    <p:sldId id="264" r:id="rId15"/>
    <p:sldId id="258" r:id="rId16"/>
    <p:sldId id="259"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12"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simple1" qsCatId="simple" csTypeId="urn:microsoft.com/office/officeart/2005/8/colors/accent1_2" csCatId="accent1" phldr="1"/>
      <dgm:spPr/>
      <dgm:t>
        <a:bodyPr/>
        <a:lstStyle/>
        <a:p>
          <a:endParaRPr lang="en-US"/>
        </a:p>
      </dgm:t>
    </dgm:pt>
    <dgm:pt modelId="{9DCEA5FC-4640-45AF-B712-7A4FD94AEF0D}">
      <dgm:prSet phldrT="[Text]" custT="1"/>
      <dgm:spPr/>
      <dgm:t>
        <a:bodyPr/>
        <a:lstStyle/>
        <a:p>
          <a:pPr>
            <a:defRPr b="1"/>
          </a:pPr>
          <a:r>
            <a:rPr lang="en-US" sz="1600" b="1" dirty="0">
              <a:solidFill>
                <a:schemeClr val="tx1">
                  <a:lumMod val="65000"/>
                  <a:lumOff val="35000"/>
                </a:schemeClr>
              </a:solidFill>
            </a:rPr>
            <a:t>Trotting</a:t>
          </a:r>
          <a:endParaRPr lang="en-US" sz="1100" dirty="0">
            <a:solidFill>
              <a:schemeClr val="tx1">
                <a:lumMod val="65000"/>
                <a:lumOff val="35000"/>
              </a:schemeClr>
            </a:solidFill>
          </a:endParaRPr>
        </a:p>
      </dgm:t>
    </dgm:pt>
    <dgm:pt modelId="{929A5FD9-0612-4B79-9B59-C3C36D34A069}" type="parTrans" cxnId="{DBD99269-D7F7-4B47-B17B-A5AE402751D9}">
      <dgm:prSet/>
      <dgm:spPr/>
      <dgm:t>
        <a:bodyPr/>
        <a:lstStyle/>
        <a:p>
          <a:endParaRPr lang="en-US"/>
        </a:p>
      </dgm:t>
    </dgm:pt>
    <dgm:pt modelId="{0A99745B-BB5C-49B3-A782-8DB57641F6C9}" type="sibTrans" cxnId="{DBD99269-D7F7-4B47-B17B-A5AE402751D9}">
      <dgm:prSet/>
      <dgm:spPr/>
      <dgm:t>
        <a:bodyPr/>
        <a:lstStyle/>
        <a:p>
          <a:endParaRPr lang="en-US"/>
        </a:p>
      </dgm:t>
    </dgm:pt>
    <dgm:pt modelId="{831701CF-77C7-46C0-A913-8CC39517BAB8}">
      <dgm:prSet phldrT="[Text]"/>
      <dgm:spPr/>
      <dgm:t>
        <a:bodyPr/>
        <a:lstStyle/>
        <a:p>
          <a:r>
            <a:rPr lang="en-US" dirty="0">
              <a:solidFill>
                <a:schemeClr val="tx1">
                  <a:lumMod val="65000"/>
                  <a:lumOff val="35000"/>
                </a:schemeClr>
              </a:solidFill>
            </a:rPr>
            <a:t>Horsing Trotting</a:t>
          </a:r>
        </a:p>
      </dgm:t>
    </dgm:pt>
    <dgm:pt modelId="{13FBC60D-3EA6-4496-BA97-C1AE8C7F8961}" type="parTrans" cxnId="{39A11E5C-7A57-4117-A6DF-36000C29509C}">
      <dgm:prSet/>
      <dgm:spPr/>
      <dgm:t>
        <a:bodyPr/>
        <a:lstStyle/>
        <a:p>
          <a:endParaRPr lang="en-US"/>
        </a:p>
      </dgm:t>
    </dgm:pt>
    <dgm:pt modelId="{75156CDF-E17B-4DAD-AE37-EA44D7F37090}" type="sibTrans" cxnId="{39A11E5C-7A57-4117-A6DF-36000C29509C}">
      <dgm:prSet/>
      <dgm:spPr/>
      <dgm:t>
        <a:bodyPr/>
        <a:lstStyle/>
        <a:p>
          <a:endParaRPr lang="en-US"/>
        </a:p>
      </dgm:t>
    </dgm:pt>
    <dgm:pt modelId="{096A9AF0-0DAE-4EB3-B448-4501DA034F4A}">
      <dgm:prSet phldrT="[Text]" custT="1"/>
      <dgm:spPr/>
      <dgm:t>
        <a:bodyPr/>
        <a:lstStyle/>
        <a:p>
          <a:pPr>
            <a:defRPr b="1"/>
          </a:pPr>
          <a:r>
            <a:rPr lang="en-US" sz="1600" b="1" dirty="0">
              <a:solidFill>
                <a:schemeClr val="tx1">
                  <a:lumMod val="65000"/>
                  <a:lumOff val="35000"/>
                </a:schemeClr>
              </a:solidFill>
            </a:rPr>
            <a:t>Training</a:t>
          </a:r>
          <a:endParaRPr lang="en-US" sz="1100" dirty="0">
            <a:solidFill>
              <a:schemeClr val="tx1">
                <a:lumMod val="65000"/>
                <a:lumOff val="35000"/>
              </a:schemeClr>
            </a:solidFill>
          </a:endParaRPr>
        </a:p>
      </dgm:t>
    </dgm:pt>
    <dgm:pt modelId="{8CE6ABD6-768E-42C8-9029-C3B5F278B21C}" type="parTrans" cxnId="{CA0753BD-DB60-4D68-8486-5B376B839B26}">
      <dgm:prSet/>
      <dgm:spPr/>
      <dgm:t>
        <a:bodyPr/>
        <a:lstStyle/>
        <a:p>
          <a:endParaRPr lang="en-US"/>
        </a:p>
      </dgm:t>
    </dgm:pt>
    <dgm:pt modelId="{6B0D7DA9-E6ED-4137-9716-F48BF62327A8}" type="sibTrans" cxnId="{CA0753BD-DB60-4D68-8486-5B376B839B26}">
      <dgm:prSet/>
      <dgm:spPr/>
      <dgm:t>
        <a:bodyPr/>
        <a:lstStyle/>
        <a:p>
          <a:endParaRPr lang="en-US"/>
        </a:p>
      </dgm:t>
    </dgm:pt>
    <dgm:pt modelId="{CA6B1BA0-B2FC-48AD-8EDA-F4AAA4AF2782}">
      <dgm:prSet custT="1"/>
      <dgm:spPr/>
      <dgm:t>
        <a:bodyPr/>
        <a:lstStyle/>
        <a:p>
          <a:pPr>
            <a:defRPr b="1"/>
          </a:pPr>
          <a:r>
            <a:rPr lang="en-US" sz="1600" b="1" dirty="0">
              <a:solidFill>
                <a:schemeClr val="tx1">
                  <a:lumMod val="65000"/>
                  <a:lumOff val="35000"/>
                </a:schemeClr>
              </a:solidFill>
            </a:rPr>
            <a:t>Breeding </a:t>
          </a:r>
          <a:endParaRPr lang="en-US" sz="1100" dirty="0">
            <a:solidFill>
              <a:schemeClr val="tx1">
                <a:lumMod val="65000"/>
                <a:lumOff val="35000"/>
              </a:schemeClr>
            </a:solidFill>
          </a:endParaRPr>
        </a:p>
      </dgm:t>
    </dgm:pt>
    <dgm:pt modelId="{D7D3AA07-BCB9-4212-A556-E90870FB1413}" type="parTrans" cxnId="{CD6B6EE8-3813-4EF1-BFEC-C005A3326D63}">
      <dgm:prSet/>
      <dgm:spPr/>
      <dgm:t>
        <a:bodyPr/>
        <a:lstStyle/>
        <a:p>
          <a:endParaRPr lang="en-US"/>
        </a:p>
      </dgm:t>
    </dgm:pt>
    <dgm:pt modelId="{39FB540D-D808-4040-9A37-0AC474C0212F}" type="sibTrans" cxnId="{CD6B6EE8-3813-4EF1-BFEC-C005A3326D63}">
      <dgm:prSet/>
      <dgm:spPr/>
      <dgm:t>
        <a:bodyPr/>
        <a:lstStyle/>
        <a:p>
          <a:endParaRPr lang="en-US"/>
        </a:p>
      </dgm:t>
    </dgm:pt>
    <dgm:pt modelId="{92921081-529B-4D1C-83A4-C416BB4C5224}">
      <dgm:prSet/>
      <dgm:spPr/>
      <dgm:t>
        <a:bodyPr/>
        <a:lstStyle/>
        <a:p>
          <a:r>
            <a:rPr lang="en-US" dirty="0">
              <a:solidFill>
                <a:schemeClr val="tx1">
                  <a:lumMod val="65000"/>
                  <a:lumOff val="35000"/>
                </a:schemeClr>
              </a:solidFill>
            </a:rPr>
            <a:t>Horse Training Center</a:t>
          </a:r>
        </a:p>
      </dgm:t>
    </dgm:pt>
    <dgm:pt modelId="{5AD2C2F8-A1D7-469B-93D8-B578BEFE51F8}" type="parTrans" cxnId="{B05C4C7C-FEB8-4825-98A0-C38D3021918A}">
      <dgm:prSet/>
      <dgm:spPr/>
      <dgm:t>
        <a:bodyPr/>
        <a:lstStyle/>
        <a:p>
          <a:endParaRPr lang="en-US"/>
        </a:p>
      </dgm:t>
    </dgm:pt>
    <dgm:pt modelId="{ECC13403-1F53-4ED4-AE4F-334EEC7C8710}" type="sibTrans" cxnId="{B05C4C7C-FEB8-4825-98A0-C38D3021918A}">
      <dgm:prSet/>
      <dgm:spPr/>
      <dgm:t>
        <a:bodyPr/>
        <a:lstStyle/>
        <a:p>
          <a:endParaRPr lang="en-US"/>
        </a:p>
      </dgm:t>
    </dgm:pt>
    <dgm:pt modelId="{3CB04A44-4013-4CA7-90FD-29AFC3C15E37}">
      <dgm:prSet/>
      <dgm:spPr/>
      <dgm:t>
        <a:bodyPr/>
        <a:lstStyle/>
        <a:p>
          <a:r>
            <a:rPr lang="en-US" dirty="0">
              <a:solidFill>
                <a:schemeClr val="tx1">
                  <a:lumMod val="65000"/>
                  <a:lumOff val="35000"/>
                </a:schemeClr>
              </a:solidFill>
            </a:rPr>
            <a:t>Horse Breeding Center</a:t>
          </a:r>
        </a:p>
      </dgm:t>
    </dgm:pt>
    <dgm:pt modelId="{ECEE936A-E3CC-4209-BECC-1CD0C85A2B72}" type="parTrans" cxnId="{24A8F052-3377-4BA4-8C62-CCF5039C85D7}">
      <dgm:prSet/>
      <dgm:spPr/>
      <dgm:t>
        <a:bodyPr/>
        <a:lstStyle/>
        <a:p>
          <a:endParaRPr lang="en-US"/>
        </a:p>
      </dgm:t>
    </dgm:pt>
    <dgm:pt modelId="{D7A8F7A0-47A3-4464-B3B7-E0806DF46627}" type="sibTrans" cxnId="{24A8F052-3377-4BA4-8C62-CCF5039C85D7}">
      <dgm:prSet/>
      <dgm:spPr/>
      <dgm:t>
        <a:bodyPr/>
        <a:lstStyle/>
        <a:p>
          <a:endParaRPr lang="en-US"/>
        </a:p>
      </dgm:t>
    </dgm:pt>
    <dgm:pt modelId="{212ADAAB-D5CB-4BBC-8DAF-7340FD334994}">
      <dgm:prSet custT="1"/>
      <dgm:spPr/>
      <dgm:t>
        <a:bodyPr/>
        <a:lstStyle/>
        <a:p>
          <a:pPr>
            <a:defRPr b="1"/>
          </a:pPr>
          <a:r>
            <a:rPr lang="en-US" sz="1600" b="1" dirty="0">
              <a:solidFill>
                <a:schemeClr val="tx1">
                  <a:lumMod val="65000"/>
                  <a:lumOff val="35000"/>
                </a:schemeClr>
              </a:solidFill>
            </a:rPr>
            <a:t>Registration &amp; Login</a:t>
          </a:r>
          <a:endParaRPr lang="en-US" sz="1100" dirty="0">
            <a:solidFill>
              <a:schemeClr val="tx1">
                <a:lumMod val="65000"/>
                <a:lumOff val="35000"/>
              </a:schemeClr>
            </a:solidFill>
          </a:endParaRPr>
        </a:p>
      </dgm:t>
    </dgm:pt>
    <dgm:pt modelId="{45F6D312-A686-491E-95E3-EFB9640CC472}" type="parTrans" cxnId="{C8C7266C-2A0C-476A-85B3-F12BE2521F4C}">
      <dgm:prSet/>
      <dgm:spPr/>
      <dgm:t>
        <a:bodyPr/>
        <a:lstStyle/>
        <a:p>
          <a:endParaRPr lang="en-US"/>
        </a:p>
      </dgm:t>
    </dgm:pt>
    <dgm:pt modelId="{AB2787E4-2A8B-428D-A4AE-2B14DCFFC4E7}" type="sibTrans" cxnId="{C8C7266C-2A0C-476A-85B3-F12BE2521F4C}">
      <dgm:prSet/>
      <dgm:spPr/>
      <dgm:t>
        <a:bodyPr/>
        <a:lstStyle/>
        <a:p>
          <a:endParaRPr lang="en-US"/>
        </a:p>
      </dgm:t>
    </dgm:pt>
    <dgm:pt modelId="{2AEE5C11-34AE-4EB7-8907-9BED418EA471}">
      <dgm:prSet/>
      <dgm:spPr/>
      <dgm:t>
        <a:bodyPr/>
        <a:lstStyle/>
        <a:p>
          <a:r>
            <a:rPr lang="en-US" dirty="0">
              <a:solidFill>
                <a:schemeClr val="tx1">
                  <a:lumMod val="65000"/>
                  <a:lumOff val="35000"/>
                </a:schemeClr>
              </a:solidFill>
            </a:rPr>
            <a:t>Registration &amp; Role Based Sign In</a:t>
          </a:r>
        </a:p>
      </dgm:t>
    </dgm:pt>
    <dgm:pt modelId="{2E14AD1F-C7EA-45AE-ADC0-0EE92A6516CB}" type="parTrans" cxnId="{DD687B5C-28C8-4088-99B8-D375C5FDAE4A}">
      <dgm:prSet/>
      <dgm:spPr/>
      <dgm:t>
        <a:bodyPr/>
        <a:lstStyle/>
        <a:p>
          <a:endParaRPr lang="en-US"/>
        </a:p>
      </dgm:t>
    </dgm:pt>
    <dgm:pt modelId="{F36FDDA0-6B91-47CB-8114-B6F076E55FC8}" type="sibTrans" cxnId="{DD687B5C-28C8-4088-99B8-D375C5FDAE4A}">
      <dgm:prSet/>
      <dgm:spPr/>
      <dgm:t>
        <a:bodyPr/>
        <a:lstStyle/>
        <a:p>
          <a:endParaRPr lang="en-US"/>
        </a:p>
      </dgm:t>
    </dgm:pt>
    <dgm:pt modelId="{A2560FD2-F12F-4A06-A96F-B86674952111}">
      <dgm:prSet/>
      <dgm:spPr/>
      <dgm:t>
        <a:bodyPr/>
        <a:lstStyle/>
        <a:p>
          <a:pPr>
            <a:defRPr b="1"/>
          </a:pPr>
          <a:r>
            <a:rPr lang="en-US" b="1" dirty="0">
              <a:solidFill>
                <a:schemeClr val="tx1">
                  <a:lumMod val="65000"/>
                  <a:lumOff val="35000"/>
                </a:schemeClr>
              </a:solidFill>
            </a:rPr>
            <a:t>Admin</a:t>
          </a:r>
          <a:endParaRPr lang="en-US" b="0" i="1" dirty="0">
            <a:solidFill>
              <a:schemeClr val="tx1">
                <a:lumMod val="65000"/>
                <a:lumOff val="35000"/>
              </a:schemeClr>
            </a:solidFill>
          </a:endParaRPr>
        </a:p>
      </dgm:t>
    </dgm:pt>
    <dgm:pt modelId="{96173659-138A-4A00-AE0B-9063EA9393A6}" type="parTrans" cxnId="{F9D8B584-9399-4A2B-8ADC-F71293A4822C}">
      <dgm:prSet/>
      <dgm:spPr/>
      <dgm:t>
        <a:bodyPr/>
        <a:lstStyle/>
        <a:p>
          <a:endParaRPr lang="en-US"/>
        </a:p>
      </dgm:t>
    </dgm:pt>
    <dgm:pt modelId="{D3C3BC3F-2256-4FBC-AFA5-0D035E3EACD7}" type="sibTrans" cxnId="{F9D8B584-9399-4A2B-8ADC-F71293A4822C}">
      <dgm:prSet/>
      <dgm:spPr/>
      <dgm:t>
        <a:bodyPr/>
        <a:lstStyle/>
        <a:p>
          <a:endParaRPr lang="en-US"/>
        </a:p>
      </dgm:t>
    </dgm:pt>
    <dgm:pt modelId="{683CC5F6-E9B5-49F2-909E-A68D38896308}">
      <dgm:prSet/>
      <dgm:spPr/>
      <dgm:t>
        <a:bodyPr/>
        <a:lstStyle/>
        <a:p>
          <a:pPr>
            <a:defRPr b="1"/>
          </a:pPr>
          <a:r>
            <a:rPr lang="en-US" b="1" dirty="0">
              <a:solidFill>
                <a:schemeClr val="tx1">
                  <a:lumMod val="65000"/>
                  <a:lumOff val="35000"/>
                </a:schemeClr>
              </a:solidFill>
            </a:rPr>
            <a:t>Ownership</a:t>
          </a:r>
          <a:endParaRPr lang="en-US" b="0" i="1" dirty="0">
            <a:solidFill>
              <a:schemeClr val="tx1">
                <a:lumMod val="65000"/>
                <a:lumOff val="35000"/>
              </a:schemeClr>
            </a:solidFill>
          </a:endParaRPr>
        </a:p>
      </dgm:t>
    </dgm:pt>
    <dgm:pt modelId="{4C61DDEE-8BBF-4CBF-B066-7E60B6DF0A11}" type="sibTrans" cxnId="{59786CF9-070F-4821-A4E9-D33DB930D8D2}">
      <dgm:prSet/>
      <dgm:spPr/>
      <dgm:t>
        <a:bodyPr/>
        <a:lstStyle/>
        <a:p>
          <a:endParaRPr lang="en-US"/>
        </a:p>
      </dgm:t>
    </dgm:pt>
    <dgm:pt modelId="{15BFC747-B881-4328-BFBE-9BC128388CC6}" type="parTrans" cxnId="{59786CF9-070F-4821-A4E9-D33DB930D8D2}">
      <dgm:prSet/>
      <dgm:spPr/>
      <dgm:t>
        <a:bodyPr/>
        <a:lstStyle/>
        <a:p>
          <a:endParaRPr lang="en-US"/>
        </a:p>
      </dgm:t>
    </dgm:pt>
    <dgm:pt modelId="{4EA069F3-397F-40D5-94A6-32C3E355C277}">
      <dgm:prSet/>
      <dgm:spPr/>
      <dgm:t>
        <a:bodyPr anchor="t"/>
        <a:lstStyle/>
        <a:p>
          <a:r>
            <a:rPr lang="en-US" dirty="0">
              <a:solidFill>
                <a:schemeClr val="tx1">
                  <a:lumMod val="65000"/>
                  <a:lumOff val="35000"/>
                </a:schemeClr>
              </a:solidFill>
            </a:rPr>
            <a:t>Horse Ownership</a:t>
          </a:r>
          <a:endParaRPr lang="en-US" i="1" dirty="0">
            <a:solidFill>
              <a:schemeClr val="tx1">
                <a:lumMod val="65000"/>
                <a:lumOff val="35000"/>
              </a:schemeClr>
            </a:solidFill>
          </a:endParaRPr>
        </a:p>
      </dgm:t>
    </dgm:pt>
    <dgm:pt modelId="{2F99115B-608E-4E08-A503-B74879A76D07}" type="parTrans" cxnId="{BC5A70C8-9D97-4922-BCDB-6316D191C527}">
      <dgm:prSet/>
      <dgm:spPr/>
      <dgm:t>
        <a:bodyPr/>
        <a:lstStyle/>
        <a:p>
          <a:endParaRPr lang="en-US"/>
        </a:p>
      </dgm:t>
    </dgm:pt>
    <dgm:pt modelId="{E94D5EF7-F47C-476C-A5FE-1C35261B578A}" type="sibTrans" cxnId="{BC5A70C8-9D97-4922-BCDB-6316D191C527}">
      <dgm:prSet/>
      <dgm:spPr/>
      <dgm:t>
        <a:bodyPr/>
        <a:lstStyle/>
        <a:p>
          <a:endParaRPr lang="en-US"/>
        </a:p>
      </dgm:t>
    </dgm:pt>
    <dgm:pt modelId="{1E529C6E-C939-479A-A075-9E9B02837B50}">
      <dgm:prSet/>
      <dgm:spPr/>
      <dgm:t>
        <a:bodyPr anchor="b"/>
        <a:lstStyle/>
        <a:p>
          <a:r>
            <a:rPr lang="en-US" dirty="0">
              <a:solidFill>
                <a:schemeClr val="tx1">
                  <a:lumMod val="65000"/>
                  <a:lumOff val="35000"/>
                </a:schemeClr>
              </a:solidFill>
            </a:rPr>
            <a:t>Admin Dashboard </a:t>
          </a:r>
        </a:p>
      </dgm:t>
    </dgm:pt>
    <dgm:pt modelId="{46B3C017-F97A-4640-992A-33AEE06B2EFC}" type="parTrans" cxnId="{99746BB5-7122-43B8-8680-CF610F03585C}">
      <dgm:prSet/>
      <dgm:spPr/>
      <dgm:t>
        <a:bodyPr/>
        <a:lstStyle/>
        <a:p>
          <a:endParaRPr lang="en-US"/>
        </a:p>
      </dgm:t>
    </dgm:pt>
    <dgm:pt modelId="{192E80CB-2667-481C-8244-6EC4AEED1BC2}" type="sibTrans" cxnId="{99746BB5-7122-43B8-8680-CF610F03585C}">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7" custSzY="428624"/>
      <dgm:spPr>
        <a:prstGeom prst="homePlate">
          <a:avLst/>
        </a:prstGeom>
        <a:gradFill rotWithShape="0">
          <a:gsLst>
            <a:gs pos="0">
              <a:schemeClr val="bg1">
                <a:lumMod val="95000"/>
              </a:schemeClr>
            </a:gs>
            <a:gs pos="100000">
              <a:schemeClr val="bg1">
                <a:lumMod val="85000"/>
              </a:schemeClr>
            </a:gs>
          </a:gsLst>
          <a:lin ang="1200000" scaled="0"/>
        </a:gradFill>
        <a:ln w="12700" cap="flat" cmpd="sng" algn="ctr">
          <a:noFill/>
          <a:prstDash val="solid"/>
          <a:miter lim="800000"/>
          <a:tailEnd type="arrow" w="sm" len="sm"/>
        </a:ln>
        <a:effectLst/>
      </dgm:spPr>
    </dgm:pt>
    <dgm:pt modelId="{46A6B157-7198-41C4-9D25-C4F8885F1B6F}" type="pres">
      <dgm:prSet presAssocID="{63085546-7C7C-4B3E-ABEB-2669F1A65FB2}" presName="nodes" presStyleCnt="0">
        <dgm:presLayoutVars>
          <dgm:chMax/>
          <dgm:chPref/>
          <dgm:animLvl val="lvl"/>
        </dgm:presLayoutVars>
      </dgm:prSet>
      <dgm:spPr/>
    </dgm:pt>
    <dgm:pt modelId="{578E6A06-6F61-48BD-9F1A-48E731D6E26D}" type="pres">
      <dgm:prSet presAssocID="{9DCEA5FC-4640-45AF-B712-7A4FD94AEF0D}" presName="composite" presStyleCnt="0"/>
      <dgm:spPr/>
    </dgm:pt>
    <dgm:pt modelId="{9F727168-E825-43C1-AF50-41E115F59C0C}" type="pres">
      <dgm:prSet presAssocID="{9DCEA5FC-4640-45AF-B712-7A4FD94AEF0D}" presName="ConnectorPoint" presStyleLbl="lnNode1" presStyleIdx="0" presStyleCnt="6"/>
      <dgm:spPr>
        <a:solidFill>
          <a:schemeClr val="accent1"/>
        </a:solidFill>
        <a:ln w="6350" cap="flat" cmpd="sng" algn="ctr">
          <a:noFill/>
          <a:prstDash val="solid"/>
          <a:miter lim="800000"/>
        </a:ln>
        <a:effectLst/>
      </dgm:spPr>
    </dgm:pt>
    <dgm:pt modelId="{0C380CA5-521A-4949-A022-450DA9C217F5}" type="pres">
      <dgm:prSet presAssocID="{9DCEA5FC-4640-45AF-B712-7A4FD94AEF0D}" presName="DropPinPlaceHolder" presStyleCnt="0"/>
      <dgm:spPr/>
    </dgm:pt>
    <dgm:pt modelId="{19EF924A-339B-436A-9151-9C7B0B0377B9}" type="pres">
      <dgm:prSet presAssocID="{9DCEA5FC-4640-45AF-B712-7A4FD94AEF0D}" presName="DropPin" presStyleLbl="alignNode1" presStyleIdx="0" presStyleCnt="6" custScaleX="58184" custScaleY="94516" custLinFactNeighborY="2368"/>
      <dgm:spPr>
        <a:ln>
          <a:noFill/>
        </a:ln>
      </dgm:spPr>
    </dgm:pt>
    <dgm:pt modelId="{846B4BA4-33F0-43CE-A60E-B95E195AD5A9}" type="pres">
      <dgm:prSet presAssocID="{9DCEA5FC-4640-45AF-B712-7A4FD94AEF0D}" presName="Ellipse" presStyleLbl="fgAcc1" presStyleIdx="1" presStyleCnt="7"/>
      <dgm:spPr>
        <a:prstGeom prst="donut">
          <a:avLst/>
        </a:prstGeom>
        <a:solidFill>
          <a:schemeClr val="bg1"/>
        </a:solidFill>
        <a:ln w="12700" cap="flat" cmpd="sng" algn="ctr">
          <a:noFill/>
          <a:prstDash val="solid"/>
          <a:miter lim="800000"/>
        </a:ln>
        <a:effectLst/>
      </dgm:spPr>
    </dgm:pt>
    <dgm:pt modelId="{A782CF5D-A585-4990-846A-5EDBD19A9BDB}" type="pres">
      <dgm:prSet presAssocID="{9DCEA5FC-4640-45AF-B712-7A4FD94AEF0D}" presName="L2TextContainer" presStyleLbl="revTx" presStyleIdx="0" presStyleCnt="12">
        <dgm:presLayoutVars>
          <dgm:bulletEnabled val="1"/>
        </dgm:presLayoutVars>
      </dgm:prSet>
      <dgm:spPr/>
    </dgm:pt>
    <dgm:pt modelId="{85C50C56-6DC8-4C47-8DBC-4FD6B1554AA4}" type="pres">
      <dgm:prSet presAssocID="{9DCEA5FC-4640-45AF-B712-7A4FD94AEF0D}" presName="L1TextContainer" presStyleLbl="revTx" presStyleIdx="1" presStyleCnt="12">
        <dgm:presLayoutVars>
          <dgm:chMax val="1"/>
          <dgm:chPref val="1"/>
          <dgm:bulletEnabled val="1"/>
        </dgm:presLayoutVars>
      </dgm:prSet>
      <dgm:spPr/>
    </dgm:pt>
    <dgm:pt modelId="{4F322B1B-F357-4BCD-BF34-8A0D705A1CE7}" type="pres">
      <dgm:prSet presAssocID="{9DCEA5FC-4640-45AF-B712-7A4FD94AEF0D}" presName="ConnectLine" presStyleLbl="sibTrans1D1" presStyleIdx="0" presStyleCnt="6"/>
      <dgm:spPr>
        <a:noFill/>
        <a:ln w="3175" cap="flat" cmpd="sng" algn="ctr">
          <a:solidFill>
            <a:schemeClr val="bg1">
              <a:lumMod val="85000"/>
            </a:schemeClr>
          </a:solidFill>
          <a:prstDash val="solid"/>
          <a:miter lim="800000"/>
        </a:ln>
        <a:effectLst/>
      </dgm:spPr>
    </dgm:pt>
    <dgm:pt modelId="{9FF32B1E-94FD-475E-9959-8E0546070C5B}" type="pres">
      <dgm:prSet presAssocID="{9DCEA5FC-4640-45AF-B712-7A4FD94AEF0D}" presName="EmptyPlaceHolder" presStyleCnt="0"/>
      <dgm:spPr/>
    </dgm:pt>
    <dgm:pt modelId="{C9E000F5-B650-46EB-A3B0-FBA6593CE548}" type="pres">
      <dgm:prSet presAssocID="{0A99745B-BB5C-49B3-A782-8DB57641F6C9}" presName="spaceBetweenRectangles" presStyleCnt="0"/>
      <dgm:spPr/>
    </dgm:pt>
    <dgm:pt modelId="{64373A7D-C7A5-4C0C-9781-58743159539A}" type="pres">
      <dgm:prSet presAssocID="{096A9AF0-0DAE-4EB3-B448-4501DA034F4A}" presName="composite" presStyleCnt="0"/>
      <dgm:spPr/>
    </dgm:pt>
    <dgm:pt modelId="{B57996C3-16BE-4CEB-B9E2-6FFC42938F41}" type="pres">
      <dgm:prSet presAssocID="{096A9AF0-0DAE-4EB3-B448-4501DA034F4A}" presName="ConnectorPoint" presStyleLbl="lnNode1" presStyleIdx="1" presStyleCnt="6"/>
      <dgm:spPr>
        <a:solidFill>
          <a:schemeClr val="accent1">
            <a:hueOff val="0"/>
            <a:satOff val="0"/>
            <a:lumOff val="0"/>
            <a:alphaOff val="0"/>
          </a:schemeClr>
        </a:solidFill>
        <a:ln w="6350" cap="flat" cmpd="sng" algn="ctr">
          <a:noFill/>
          <a:prstDash val="solid"/>
          <a:miter lim="800000"/>
        </a:ln>
        <a:effectLst/>
      </dgm:spPr>
    </dgm:pt>
    <dgm:pt modelId="{BC71368F-DA7E-405D-93AC-3A6767BF9FC6}" type="pres">
      <dgm:prSet presAssocID="{096A9AF0-0DAE-4EB3-B448-4501DA034F4A}" presName="DropPinPlaceHolder" presStyleCnt="0"/>
      <dgm:spPr/>
    </dgm:pt>
    <dgm:pt modelId="{5B4632EA-1574-417A-A3FA-D711159FBAD1}" type="pres">
      <dgm:prSet presAssocID="{096A9AF0-0DAE-4EB3-B448-4501DA034F4A}" presName="DropPin" presStyleLbl="alignNode1" presStyleIdx="1" presStyleCnt="6"/>
      <dgm:spPr>
        <a:ln>
          <a:noFill/>
        </a:ln>
      </dgm:spPr>
    </dgm:pt>
    <dgm:pt modelId="{032E0966-F86B-4BBD-BE80-8FAB861AF0E8}" type="pres">
      <dgm:prSet presAssocID="{096A9AF0-0DAE-4EB3-B448-4501DA034F4A}" presName="Ellipse" presStyleLbl="fgAcc1" presStyleIdx="2" presStyleCnt="7"/>
      <dgm:spPr>
        <a:prstGeom prst="donut">
          <a:avLst/>
        </a:prstGeom>
        <a:solidFill>
          <a:schemeClr val="lt1">
            <a:hueOff val="0"/>
            <a:satOff val="0"/>
            <a:lumOff val="0"/>
          </a:schemeClr>
        </a:solidFill>
        <a:ln w="12700" cap="flat" cmpd="sng" algn="ctr">
          <a:noFill/>
          <a:prstDash val="solid"/>
          <a:miter lim="800000"/>
        </a:ln>
        <a:effectLst/>
      </dgm:spPr>
    </dgm:pt>
    <dgm:pt modelId="{B608C5A1-CE9E-4410-9F2F-F714CC6AB069}" type="pres">
      <dgm:prSet presAssocID="{096A9AF0-0DAE-4EB3-B448-4501DA034F4A}" presName="L2TextContainer" presStyleLbl="revTx" presStyleIdx="2" presStyleCnt="12">
        <dgm:presLayoutVars>
          <dgm:bulletEnabled val="1"/>
        </dgm:presLayoutVars>
      </dgm:prSet>
      <dgm:spPr/>
    </dgm:pt>
    <dgm:pt modelId="{C1E34084-406C-48D5-88FE-7226282DBC49}" type="pres">
      <dgm:prSet presAssocID="{096A9AF0-0DAE-4EB3-B448-4501DA034F4A}" presName="L1TextContainer" presStyleLbl="revTx" presStyleIdx="3" presStyleCnt="12">
        <dgm:presLayoutVars>
          <dgm:chMax val="1"/>
          <dgm:chPref val="1"/>
          <dgm:bulletEnabled val="1"/>
        </dgm:presLayoutVars>
      </dgm:prSet>
      <dgm:spPr/>
    </dgm:pt>
    <dgm:pt modelId="{33168228-1414-4AAF-B7E5-C08A80BBB2F1}" type="pres">
      <dgm:prSet presAssocID="{096A9AF0-0DAE-4EB3-B448-4501DA034F4A}" presName="ConnectLine" presStyleLbl="sibTrans1D1" presStyleIdx="1" presStyleCnt="6"/>
      <dgm:spPr>
        <a:xfrm>
          <a:off x="1843314" y="2690813"/>
          <a:ext cx="0" cy="1592961"/>
        </a:xfrm>
        <a:prstGeom prst="line">
          <a:avLst/>
        </a:prstGeom>
        <a:noFill/>
        <a:ln w="3175" cap="flat" cmpd="sng" algn="ctr">
          <a:solidFill>
            <a:prstClr val="white">
              <a:lumMod val="85000"/>
            </a:prstClr>
          </a:solidFill>
          <a:prstDash val="solid"/>
          <a:miter lim="800000"/>
        </a:ln>
        <a:effectLst/>
      </dgm:spPr>
    </dgm:pt>
    <dgm:pt modelId="{C791BCDD-76D3-4E0E-98B9-0C4903CF0E94}" type="pres">
      <dgm:prSet presAssocID="{096A9AF0-0DAE-4EB3-B448-4501DA034F4A}" presName="EmptyPlaceHolder" presStyleCnt="0"/>
      <dgm:spPr/>
    </dgm:pt>
    <dgm:pt modelId="{3B1DA912-FDB7-4F73-8823-B30C56F7DE86}" type="pres">
      <dgm:prSet presAssocID="{6B0D7DA9-E6ED-4137-9716-F48BF62327A8}" presName="spaceBetweenRectangles" presStyleCnt="0"/>
      <dgm:spPr/>
    </dgm:pt>
    <dgm:pt modelId="{DCEEC7C0-6CAC-4153-B66A-D920E3B7F504}" type="pres">
      <dgm:prSet presAssocID="{683CC5F6-E9B5-49F2-909E-A68D38896308}" presName="composite" presStyleCnt="0"/>
      <dgm:spPr/>
    </dgm:pt>
    <dgm:pt modelId="{56361E50-9FEC-48AD-A369-C1A8379B35EC}" type="pres">
      <dgm:prSet presAssocID="{683CC5F6-E9B5-49F2-909E-A68D38896308}" presName="ConnectorPoint" presStyleLbl="lnNode1" presStyleIdx="2" presStyleCnt="6"/>
      <dgm:spPr>
        <a:solidFill>
          <a:schemeClr val="accent3"/>
        </a:solidFill>
        <a:ln w="6350" cap="flat" cmpd="sng" algn="ctr">
          <a:noFill/>
          <a:prstDash val="solid"/>
          <a:miter lim="800000"/>
        </a:ln>
        <a:effectLst/>
      </dgm:spPr>
    </dgm:pt>
    <dgm:pt modelId="{70AC7E27-D774-4261-A80F-683BBD09A81D}" type="pres">
      <dgm:prSet presAssocID="{683CC5F6-E9B5-49F2-909E-A68D38896308}" presName="DropPinPlaceHolder" presStyleCnt="0"/>
      <dgm:spPr/>
    </dgm:pt>
    <dgm:pt modelId="{7BC09B8D-1C75-4604-9F35-AEC078447C45}" type="pres">
      <dgm:prSet presAssocID="{683CC5F6-E9B5-49F2-909E-A68D38896308}" presName="DropPin" presStyleLbl="alignNode1" presStyleIdx="2" presStyleCnt="6"/>
      <dgm:spPr>
        <a:prstGeom prst="ellipse">
          <a:avLst/>
        </a:prstGeom>
        <a:solidFill>
          <a:schemeClr val="accent3"/>
        </a:solidFill>
        <a:ln>
          <a:noFill/>
        </a:ln>
      </dgm:spPr>
    </dgm:pt>
    <dgm:pt modelId="{DFE91A1F-E910-48AB-A4C9-128002268483}" type="pres">
      <dgm:prSet presAssocID="{683CC5F6-E9B5-49F2-909E-A68D38896308}" presName="Ellipse" presStyleLbl="fgAcc1" presStyleIdx="3" presStyleCnt="7"/>
      <dgm:spPr>
        <a:prstGeom prst="star12">
          <a:avLst/>
        </a:prstGeom>
        <a:solidFill>
          <a:schemeClr val="lt1">
            <a:hueOff val="0"/>
            <a:satOff val="0"/>
            <a:lumOff val="0"/>
          </a:schemeClr>
        </a:solidFill>
        <a:ln w="12700" cap="flat" cmpd="sng" algn="ctr">
          <a:noFill/>
          <a:prstDash val="solid"/>
          <a:miter lim="800000"/>
        </a:ln>
        <a:effectLst/>
      </dgm:spPr>
    </dgm:pt>
    <dgm:pt modelId="{FC8603F2-85FC-4134-978C-4054E468209C}" type="pres">
      <dgm:prSet presAssocID="{683CC5F6-E9B5-49F2-909E-A68D38896308}" presName="L2TextContainer" presStyleLbl="revTx" presStyleIdx="4" presStyleCnt="12">
        <dgm:presLayoutVars>
          <dgm:bulletEnabled val="1"/>
        </dgm:presLayoutVars>
      </dgm:prSet>
      <dgm:spPr/>
    </dgm:pt>
    <dgm:pt modelId="{4EB3AA5C-1289-44C6-9F3E-859ABA28E18F}" type="pres">
      <dgm:prSet presAssocID="{683CC5F6-E9B5-49F2-909E-A68D38896308}" presName="L1TextContainer" presStyleLbl="revTx" presStyleIdx="5" presStyleCnt="12">
        <dgm:presLayoutVars>
          <dgm:chMax val="1"/>
          <dgm:chPref val="1"/>
          <dgm:bulletEnabled val="1"/>
        </dgm:presLayoutVars>
      </dgm:prSet>
      <dgm:spPr/>
    </dgm:pt>
    <dgm:pt modelId="{0BB03C0E-97EC-4D66-9B09-35D689DAB28C}" type="pres">
      <dgm:prSet presAssocID="{683CC5F6-E9B5-49F2-909E-A68D38896308}" presName="ConnectLine" presStyleLbl="sibTrans1D1" presStyleIdx="2" presStyleCnt="6"/>
      <dgm:spPr>
        <a:noFill/>
        <a:ln w="114300" cap="rnd" cmpd="sng" algn="ctr">
          <a:solidFill>
            <a:schemeClr val="bg1">
              <a:lumMod val="95000"/>
            </a:schemeClr>
          </a:solidFill>
          <a:prstDash val="sysDot"/>
          <a:round/>
        </a:ln>
        <a:effectLst/>
      </dgm:spPr>
    </dgm:pt>
    <dgm:pt modelId="{1A7A92CB-81F0-42D4-87BF-4008DEFA9CA8}" type="pres">
      <dgm:prSet presAssocID="{683CC5F6-E9B5-49F2-909E-A68D38896308}" presName="EmptyPlaceHolder" presStyleCnt="0"/>
      <dgm:spPr/>
    </dgm:pt>
    <dgm:pt modelId="{ABE3202B-256B-4398-8B41-CB40EDB06266}" type="pres">
      <dgm:prSet presAssocID="{4C61DDEE-8BBF-4CBF-B066-7E60B6DF0A11}" presName="spaceBetweenRectangles" presStyleCnt="0"/>
      <dgm:spPr/>
    </dgm:pt>
    <dgm:pt modelId="{B744CD57-FD23-4E62-9589-4CAC57B034E9}" type="pres">
      <dgm:prSet presAssocID="{CA6B1BA0-B2FC-48AD-8EDA-F4AAA4AF2782}" presName="composite" presStyleCnt="0"/>
      <dgm:spPr/>
    </dgm:pt>
    <dgm:pt modelId="{D891B168-1DA5-4124-931F-A51FCB8EFC11}" type="pres">
      <dgm:prSet presAssocID="{CA6B1BA0-B2FC-48AD-8EDA-F4AAA4AF2782}" presName="ConnectorPoint" presStyleLbl="lnNode1" presStyleIdx="3" presStyleCnt="6"/>
      <dgm:spPr>
        <a:solidFill>
          <a:schemeClr val="accent1">
            <a:hueOff val="0"/>
            <a:satOff val="0"/>
            <a:lumOff val="0"/>
            <a:alphaOff val="0"/>
          </a:schemeClr>
        </a:solidFill>
        <a:ln w="6350" cap="flat" cmpd="sng" algn="ctr">
          <a:noFill/>
          <a:prstDash val="solid"/>
          <a:miter lim="800000"/>
        </a:ln>
        <a:effectLst/>
      </dgm:spPr>
    </dgm:pt>
    <dgm:pt modelId="{42206762-CD73-4F82-B16A-D168E2503215}" type="pres">
      <dgm:prSet presAssocID="{CA6B1BA0-B2FC-48AD-8EDA-F4AAA4AF2782}" presName="DropPinPlaceHolder" presStyleCnt="0"/>
      <dgm:spPr/>
    </dgm:pt>
    <dgm:pt modelId="{C0DBECBF-E3AA-450B-95D4-8349AA21B4F8}" type="pres">
      <dgm:prSet presAssocID="{CA6B1BA0-B2FC-48AD-8EDA-F4AAA4AF2782}" presName="DropPin" presStyleLbl="alignNode1" presStyleIdx="3" presStyleCnt="6"/>
      <dgm:spPr>
        <a:ln>
          <a:noFill/>
        </a:ln>
      </dgm:spPr>
    </dgm:pt>
    <dgm:pt modelId="{6EDDD44C-F5E4-49AD-B1D9-346B8B8AEE8F}" type="pres">
      <dgm:prSet presAssocID="{CA6B1BA0-B2FC-48AD-8EDA-F4AAA4AF2782}" presName="Ellipse" presStyleLbl="fgAcc1" presStyleIdx="4" presStyleCnt="7"/>
      <dgm:spPr>
        <a:prstGeom prst="donut">
          <a:avLst/>
        </a:prstGeom>
        <a:solidFill>
          <a:schemeClr val="lt1">
            <a:hueOff val="0"/>
            <a:satOff val="0"/>
            <a:lumOff val="0"/>
          </a:schemeClr>
        </a:solidFill>
        <a:ln w="12700" cap="flat" cmpd="sng" algn="ctr">
          <a:noFill/>
          <a:prstDash val="solid"/>
          <a:miter lim="800000"/>
        </a:ln>
        <a:effectLst/>
      </dgm:spPr>
    </dgm:pt>
    <dgm:pt modelId="{FE564261-183D-47F9-8E7E-BCFC5023A815}" type="pres">
      <dgm:prSet presAssocID="{CA6B1BA0-B2FC-48AD-8EDA-F4AAA4AF2782}" presName="L2TextContainer" presStyleLbl="revTx" presStyleIdx="6" presStyleCnt="12">
        <dgm:presLayoutVars>
          <dgm:bulletEnabled val="1"/>
        </dgm:presLayoutVars>
      </dgm:prSet>
      <dgm:spPr/>
    </dgm:pt>
    <dgm:pt modelId="{3DA36ABE-9810-4ED4-9A55-2905E7588D06}" type="pres">
      <dgm:prSet presAssocID="{CA6B1BA0-B2FC-48AD-8EDA-F4AAA4AF2782}" presName="L1TextContainer" presStyleLbl="revTx" presStyleIdx="7" presStyleCnt="12">
        <dgm:presLayoutVars>
          <dgm:chMax val="1"/>
          <dgm:chPref val="1"/>
          <dgm:bulletEnabled val="1"/>
        </dgm:presLayoutVars>
      </dgm:prSet>
      <dgm:spPr/>
    </dgm:pt>
    <dgm:pt modelId="{4B9F5909-A57C-4893-9C8A-D5960FE9BE37}" type="pres">
      <dgm:prSet presAssocID="{CA6B1BA0-B2FC-48AD-8EDA-F4AAA4AF2782}" presName="ConnectLine" presStyleLbl="sibTrans1D1" presStyleIdx="3" presStyleCnt="6"/>
      <dgm:spPr>
        <a:xfrm>
          <a:off x="4960678" y="2690813"/>
          <a:ext cx="0" cy="1592961"/>
        </a:xfrm>
        <a:prstGeom prst="line">
          <a:avLst/>
        </a:prstGeom>
        <a:noFill/>
        <a:ln w="3175" cap="flat" cmpd="sng" algn="ctr">
          <a:solidFill>
            <a:prstClr val="white">
              <a:lumMod val="85000"/>
            </a:prstClr>
          </a:solidFill>
          <a:prstDash val="solid"/>
          <a:miter lim="800000"/>
        </a:ln>
        <a:effectLst/>
      </dgm:spPr>
    </dgm:pt>
    <dgm:pt modelId="{DEDCEF89-DB8F-4197-B2D2-2D39426E0B96}" type="pres">
      <dgm:prSet presAssocID="{CA6B1BA0-B2FC-48AD-8EDA-F4AAA4AF2782}" presName="EmptyPlaceHolder" presStyleCnt="0"/>
      <dgm:spPr/>
    </dgm:pt>
    <dgm:pt modelId="{4A96FD2F-C127-41DC-AA54-1EEBED6BA483}" type="pres">
      <dgm:prSet presAssocID="{39FB540D-D808-4040-9A37-0AC474C0212F}" presName="spaceBetweenRectangles" presStyleCnt="0"/>
      <dgm:spPr/>
    </dgm:pt>
    <dgm:pt modelId="{A1AE2BC4-A99C-4DD3-A84D-EB3461D18287}" type="pres">
      <dgm:prSet presAssocID="{212ADAAB-D5CB-4BBC-8DAF-7340FD334994}" presName="composite" presStyleCnt="0"/>
      <dgm:spPr/>
    </dgm:pt>
    <dgm:pt modelId="{278CF1E0-B1C4-4B10-A5EC-FD7EF0557E2D}" type="pres">
      <dgm:prSet presAssocID="{212ADAAB-D5CB-4BBC-8DAF-7340FD334994}" presName="ConnectorPoint" presStyleLbl="lnNode1" presStyleIdx="4" presStyleCnt="6"/>
      <dgm:spPr>
        <a:solidFill>
          <a:schemeClr val="accent1">
            <a:hueOff val="0"/>
            <a:satOff val="0"/>
            <a:lumOff val="0"/>
            <a:alphaOff val="0"/>
          </a:schemeClr>
        </a:solidFill>
        <a:ln w="6350" cap="flat" cmpd="sng" algn="ctr">
          <a:noFill/>
          <a:prstDash val="solid"/>
          <a:miter lim="800000"/>
        </a:ln>
        <a:effectLst/>
      </dgm:spPr>
    </dgm:pt>
    <dgm:pt modelId="{27B65FB4-BE6A-41E6-BBE9-8DC9F7B73486}" type="pres">
      <dgm:prSet presAssocID="{212ADAAB-D5CB-4BBC-8DAF-7340FD334994}" presName="DropPinPlaceHolder" presStyleCnt="0"/>
      <dgm:spPr/>
    </dgm:pt>
    <dgm:pt modelId="{488CC4C6-DFBC-460C-A9ED-BEDA8CC682D4}" type="pres">
      <dgm:prSet presAssocID="{212ADAAB-D5CB-4BBC-8DAF-7340FD334994}" presName="DropPin" presStyleLbl="alignNode1" presStyleIdx="4" presStyleCnt="6"/>
      <dgm:spPr>
        <a:ln>
          <a:noFill/>
        </a:ln>
      </dgm:spPr>
    </dgm:pt>
    <dgm:pt modelId="{48CA82DA-B677-461B-A08D-337683480059}" type="pres">
      <dgm:prSet presAssocID="{212ADAAB-D5CB-4BBC-8DAF-7340FD334994}" presName="Ellipse" presStyleLbl="fgAcc1" presStyleIdx="5" presStyleCnt="7"/>
      <dgm:spPr>
        <a:prstGeom prst="donut">
          <a:avLst/>
        </a:prstGeom>
        <a:solidFill>
          <a:schemeClr val="lt1">
            <a:hueOff val="0"/>
            <a:satOff val="0"/>
            <a:lumOff val="0"/>
          </a:schemeClr>
        </a:solidFill>
        <a:ln w="12700" cap="flat" cmpd="sng" algn="ctr">
          <a:noFill/>
          <a:prstDash val="solid"/>
          <a:miter lim="800000"/>
        </a:ln>
        <a:effectLst/>
      </dgm:spPr>
    </dgm:pt>
    <dgm:pt modelId="{D1646913-A3FA-4470-A3E9-C64B0A13A62A}" type="pres">
      <dgm:prSet presAssocID="{212ADAAB-D5CB-4BBC-8DAF-7340FD334994}" presName="L2TextContainer" presStyleLbl="revTx" presStyleIdx="8" presStyleCnt="12">
        <dgm:presLayoutVars>
          <dgm:bulletEnabled val="1"/>
        </dgm:presLayoutVars>
      </dgm:prSet>
      <dgm:spPr/>
    </dgm:pt>
    <dgm:pt modelId="{6EC2FC68-E1B8-4274-8090-C2C96A4CD82C}" type="pres">
      <dgm:prSet presAssocID="{212ADAAB-D5CB-4BBC-8DAF-7340FD334994}" presName="L1TextContainer" presStyleLbl="revTx" presStyleIdx="9" presStyleCnt="12">
        <dgm:presLayoutVars>
          <dgm:chMax val="1"/>
          <dgm:chPref val="1"/>
          <dgm:bulletEnabled val="1"/>
        </dgm:presLayoutVars>
      </dgm:prSet>
      <dgm:spPr/>
    </dgm:pt>
    <dgm:pt modelId="{4F41BF23-550C-4E7F-977E-3D22E3AF7B51}" type="pres">
      <dgm:prSet presAssocID="{212ADAAB-D5CB-4BBC-8DAF-7340FD334994}" presName="ConnectLine" presStyleLbl="sibTrans1D1" presStyleIdx="4" presStyleCnt="6"/>
      <dgm:spPr>
        <a:xfrm>
          <a:off x="6519360" y="1097851"/>
          <a:ext cx="0" cy="1592961"/>
        </a:xfrm>
        <a:prstGeom prst="line">
          <a:avLst/>
        </a:prstGeom>
        <a:noFill/>
        <a:ln w="3175" cap="flat" cmpd="sng" algn="ctr">
          <a:solidFill>
            <a:prstClr val="white">
              <a:lumMod val="85000"/>
            </a:prstClr>
          </a:solidFill>
          <a:prstDash val="solid"/>
          <a:miter lim="800000"/>
        </a:ln>
        <a:effectLst/>
      </dgm:spPr>
    </dgm:pt>
    <dgm:pt modelId="{5018695D-CFD4-49F8-8967-BA8A0C0A0DE1}" type="pres">
      <dgm:prSet presAssocID="{212ADAAB-D5CB-4BBC-8DAF-7340FD334994}" presName="EmptyPlaceHolder" presStyleCnt="0"/>
      <dgm:spPr/>
    </dgm:pt>
    <dgm:pt modelId="{61EA613E-57A8-485F-A4A9-29037092E83A}" type="pres">
      <dgm:prSet presAssocID="{AB2787E4-2A8B-428D-A4AE-2B14DCFFC4E7}" presName="spaceBetweenRectangles" presStyleCnt="0"/>
      <dgm:spPr/>
    </dgm:pt>
    <dgm:pt modelId="{0F3B3032-C16A-44EB-AE28-CB7C1D797D2B}" type="pres">
      <dgm:prSet presAssocID="{A2560FD2-F12F-4A06-A96F-B86674952111}" presName="composite" presStyleCnt="0"/>
      <dgm:spPr/>
    </dgm:pt>
    <dgm:pt modelId="{A64C6D16-2F77-439A-848A-F1081C5E5CBE}" type="pres">
      <dgm:prSet presAssocID="{A2560FD2-F12F-4A06-A96F-B86674952111}" presName="ConnectorPoint" presStyleLbl="lnNode1" presStyleIdx="5" presStyleCnt="6"/>
      <dgm:spPr>
        <a:solidFill>
          <a:schemeClr val="accent3"/>
        </a:solidFill>
        <a:ln w="6350" cap="flat" cmpd="sng" algn="ctr">
          <a:noFill/>
          <a:prstDash val="solid"/>
          <a:miter lim="800000"/>
        </a:ln>
        <a:effectLst/>
      </dgm:spPr>
    </dgm:pt>
    <dgm:pt modelId="{8EFC6EAF-71E5-48C3-9F69-6FB96640B14F}" type="pres">
      <dgm:prSet presAssocID="{A2560FD2-F12F-4A06-A96F-B86674952111}" presName="DropPinPlaceHolder" presStyleCnt="0"/>
      <dgm:spPr/>
    </dgm:pt>
    <dgm:pt modelId="{73F98938-B973-410F-B6E0-43437FA146E6}" type="pres">
      <dgm:prSet presAssocID="{A2560FD2-F12F-4A06-A96F-B86674952111}" presName="DropPin" presStyleLbl="alignNode1" presStyleIdx="5" presStyleCnt="6" custLinFactNeighborY="7103"/>
      <dgm:spPr>
        <a:prstGeom prst="ellipse">
          <a:avLst/>
        </a:prstGeom>
        <a:solidFill>
          <a:schemeClr val="accent3"/>
        </a:solidFill>
        <a:ln>
          <a:noFill/>
        </a:ln>
      </dgm:spPr>
    </dgm:pt>
    <dgm:pt modelId="{26BE64BD-02BC-4C6F-AC50-F9617E59754D}" type="pres">
      <dgm:prSet presAssocID="{A2560FD2-F12F-4A06-A96F-B86674952111}" presName="Ellipse" presStyleLbl="fgAcc1" presStyleIdx="6" presStyleCnt="7"/>
      <dgm:spPr>
        <a:prstGeom prst="star12">
          <a:avLst/>
        </a:prstGeom>
        <a:solidFill>
          <a:schemeClr val="lt1">
            <a:hueOff val="0"/>
            <a:satOff val="0"/>
            <a:lumOff val="0"/>
          </a:schemeClr>
        </a:solidFill>
        <a:ln w="12700" cap="flat" cmpd="sng" algn="ctr">
          <a:noFill/>
          <a:prstDash val="solid"/>
          <a:miter lim="800000"/>
        </a:ln>
        <a:effectLst/>
      </dgm:spPr>
    </dgm:pt>
    <dgm:pt modelId="{5C5070CD-E29E-4F50-9A43-342A2DE968FF}" type="pres">
      <dgm:prSet presAssocID="{A2560FD2-F12F-4A06-A96F-B86674952111}" presName="L2TextContainer" presStyleLbl="revTx" presStyleIdx="10" presStyleCnt="12">
        <dgm:presLayoutVars>
          <dgm:bulletEnabled val="1"/>
        </dgm:presLayoutVars>
      </dgm:prSet>
      <dgm:spPr/>
    </dgm:pt>
    <dgm:pt modelId="{6FED4196-A0D3-4E5C-83DA-99291A8FFFC3}" type="pres">
      <dgm:prSet presAssocID="{A2560FD2-F12F-4A06-A96F-B86674952111}" presName="L1TextContainer" presStyleLbl="revTx" presStyleIdx="11" presStyleCnt="12">
        <dgm:presLayoutVars>
          <dgm:chMax val="1"/>
          <dgm:chPref val="1"/>
          <dgm:bulletEnabled val="1"/>
        </dgm:presLayoutVars>
      </dgm:prSet>
      <dgm:spPr/>
    </dgm:pt>
    <dgm:pt modelId="{54DE4918-169B-4E9C-B946-44A9D45AEC94}" type="pres">
      <dgm:prSet presAssocID="{A2560FD2-F12F-4A06-A96F-B86674952111}" presName="ConnectLine" presStyleLbl="sibTrans1D1" presStyleIdx="5" presStyleCnt="6"/>
      <dgm:spPr>
        <a:xfrm>
          <a:off x="8078042" y="2690813"/>
          <a:ext cx="0" cy="1592961"/>
        </a:xfrm>
        <a:prstGeom prst="line">
          <a:avLst/>
        </a:prstGeom>
        <a:noFill/>
        <a:ln w="114300" cap="rnd" cmpd="sng" algn="ctr">
          <a:solidFill>
            <a:prstClr val="white">
              <a:lumMod val="95000"/>
            </a:prstClr>
          </a:solidFill>
          <a:prstDash val="sysDot"/>
          <a:round/>
        </a:ln>
        <a:effectLst/>
      </dgm:spPr>
    </dgm:pt>
    <dgm:pt modelId="{75F2030E-997B-4809-B3F1-AEF48EEEDB2B}" type="pres">
      <dgm:prSet presAssocID="{A2560FD2-F12F-4A06-A96F-B86674952111}" presName="EmptyPlaceHolder" presStyleCnt="0"/>
      <dgm:spPr/>
    </dgm:pt>
  </dgm:ptLst>
  <dgm:cxnLst>
    <dgm:cxn modelId="{2FC11007-01BB-470D-9422-1671E01275CE}" type="presOf" srcId="{A2560FD2-F12F-4A06-A96F-B86674952111}" destId="{6FED4196-A0D3-4E5C-83DA-99291A8FFFC3}" srcOrd="0" destOrd="0" presId="urn:microsoft.com/office/officeart/2017/3/layout/DropPinTimeline"/>
    <dgm:cxn modelId="{2F02861A-3FDC-4C2B-B724-282D5914D85A}" type="presOf" srcId="{212ADAAB-D5CB-4BBC-8DAF-7340FD334994}" destId="{6EC2FC68-E1B8-4274-8090-C2C96A4CD82C}" srcOrd="0" destOrd="0" presId="urn:microsoft.com/office/officeart/2017/3/layout/DropPinTimeline"/>
    <dgm:cxn modelId="{146C3436-7349-460D-8FAF-B5C22B68A41F}" type="presOf" srcId="{CA6B1BA0-B2FC-48AD-8EDA-F4AAA4AF2782}" destId="{3DA36ABE-9810-4ED4-9A55-2905E7588D06}" srcOrd="0" destOrd="0" presId="urn:microsoft.com/office/officeart/2017/3/layout/DropPinTimeline"/>
    <dgm:cxn modelId="{991E153C-2D4A-4089-A3BB-23D6CF24990F}" type="presOf" srcId="{683CC5F6-E9B5-49F2-909E-A68D38896308}" destId="{4EB3AA5C-1289-44C6-9F3E-859ABA28E18F}" srcOrd="0" destOrd="0" presId="urn:microsoft.com/office/officeart/2017/3/layout/DropPinTimeline"/>
    <dgm:cxn modelId="{39A11E5C-7A57-4117-A6DF-36000C29509C}" srcId="{9DCEA5FC-4640-45AF-B712-7A4FD94AEF0D}" destId="{831701CF-77C7-46C0-A913-8CC39517BAB8}" srcOrd="0" destOrd="0" parTransId="{13FBC60D-3EA6-4496-BA97-C1AE8C7F8961}" sibTransId="{75156CDF-E17B-4DAD-AE37-EA44D7F37090}"/>
    <dgm:cxn modelId="{DD687B5C-28C8-4088-99B8-D375C5FDAE4A}" srcId="{212ADAAB-D5CB-4BBC-8DAF-7340FD334994}" destId="{2AEE5C11-34AE-4EB7-8907-9BED418EA471}" srcOrd="0" destOrd="0" parTransId="{2E14AD1F-C7EA-45AE-ADC0-0EE92A6516CB}" sibTransId="{F36FDDA0-6B91-47CB-8114-B6F076E55FC8}"/>
    <dgm:cxn modelId="{E4469D45-E897-415B-A682-716414212B34}" type="presOf" srcId="{1E529C6E-C939-479A-A075-9E9B02837B50}" destId="{5C5070CD-E29E-4F50-9A43-342A2DE968FF}" srcOrd="0" destOrd="0" presId="urn:microsoft.com/office/officeart/2017/3/layout/DropPinTimeline"/>
    <dgm:cxn modelId="{DBD99269-D7F7-4B47-B17B-A5AE402751D9}" srcId="{63085546-7C7C-4B3E-ABEB-2669F1A65FB2}" destId="{9DCEA5FC-4640-45AF-B712-7A4FD94AEF0D}" srcOrd="0" destOrd="0" parTransId="{929A5FD9-0612-4B79-9B59-C3C36D34A069}" sibTransId="{0A99745B-BB5C-49B3-A782-8DB57641F6C9}"/>
    <dgm:cxn modelId="{C8C7266C-2A0C-476A-85B3-F12BE2521F4C}" srcId="{63085546-7C7C-4B3E-ABEB-2669F1A65FB2}" destId="{212ADAAB-D5CB-4BBC-8DAF-7340FD334994}" srcOrd="4" destOrd="0" parTransId="{45F6D312-A686-491E-95E3-EFB9640CC472}" sibTransId="{AB2787E4-2A8B-428D-A4AE-2B14DCFFC4E7}"/>
    <dgm:cxn modelId="{2841EC4D-F3DC-4972-B897-89C9EA062B26}" type="presOf" srcId="{92921081-529B-4D1C-83A4-C416BB4C5224}" destId="{B608C5A1-CE9E-4410-9F2F-F714CC6AB069}" srcOrd="0" destOrd="0" presId="urn:microsoft.com/office/officeart/2017/3/layout/DropPinTimeline"/>
    <dgm:cxn modelId="{3C15AF51-54A6-4ED0-824A-52A4CE5468AB}" type="presOf" srcId="{2AEE5C11-34AE-4EB7-8907-9BED418EA471}" destId="{D1646913-A3FA-4470-A3E9-C64B0A13A62A}" srcOrd="0" destOrd="0" presId="urn:microsoft.com/office/officeart/2017/3/layout/DropPinTimeline"/>
    <dgm:cxn modelId="{24A8F052-3377-4BA4-8C62-CCF5039C85D7}" srcId="{CA6B1BA0-B2FC-48AD-8EDA-F4AAA4AF2782}" destId="{3CB04A44-4013-4CA7-90FD-29AFC3C15E37}" srcOrd="0" destOrd="0" parTransId="{ECEE936A-E3CC-4209-BECC-1CD0C85A2B72}" sibTransId="{D7A8F7A0-47A3-4464-B3B7-E0806DF46627}"/>
    <dgm:cxn modelId="{601FA375-B804-4895-B969-A3CE7B37C85C}" type="presOf" srcId="{096A9AF0-0DAE-4EB3-B448-4501DA034F4A}" destId="{C1E34084-406C-48D5-88FE-7226282DBC49}" srcOrd="0" destOrd="0" presId="urn:microsoft.com/office/officeart/2017/3/layout/DropPinTimeline"/>
    <dgm:cxn modelId="{F83DF077-A6DE-4B8C-A62E-2FB10C7306B7}" type="presOf" srcId="{4EA069F3-397F-40D5-94A6-32C3E355C277}" destId="{FC8603F2-85FC-4134-978C-4054E468209C}" srcOrd="0" destOrd="0" presId="urn:microsoft.com/office/officeart/2017/3/layout/DropPinTimeline"/>
    <dgm:cxn modelId="{761E4B58-8AA0-4EE9-9827-01A0CA5D8AAC}" type="presOf" srcId="{9DCEA5FC-4640-45AF-B712-7A4FD94AEF0D}" destId="{85C50C56-6DC8-4C47-8DBC-4FD6B1554AA4}" srcOrd="0" destOrd="0" presId="urn:microsoft.com/office/officeart/2017/3/layout/DropPinTimeline"/>
    <dgm:cxn modelId="{B05C4C7C-FEB8-4825-98A0-C38D3021918A}" srcId="{096A9AF0-0DAE-4EB3-B448-4501DA034F4A}" destId="{92921081-529B-4D1C-83A4-C416BB4C5224}" srcOrd="0" destOrd="0" parTransId="{5AD2C2F8-A1D7-469B-93D8-B578BEFE51F8}" sibTransId="{ECC13403-1F53-4ED4-AE4F-334EEC7C8710}"/>
    <dgm:cxn modelId="{2802187F-7EB3-49BE-9C62-E8F8F0567AFB}" type="presOf" srcId="{3CB04A44-4013-4CA7-90FD-29AFC3C15E37}" destId="{FE564261-183D-47F9-8E7E-BCFC5023A815}" srcOrd="0" destOrd="0" presId="urn:microsoft.com/office/officeart/2017/3/layout/DropPinTimeline"/>
    <dgm:cxn modelId="{F9D8B584-9399-4A2B-8ADC-F71293A4822C}" srcId="{63085546-7C7C-4B3E-ABEB-2669F1A65FB2}" destId="{A2560FD2-F12F-4A06-A96F-B86674952111}" srcOrd="5" destOrd="0" parTransId="{96173659-138A-4A00-AE0B-9063EA9393A6}" sibTransId="{D3C3BC3F-2256-4FBC-AFA5-0D035E3EACD7}"/>
    <dgm:cxn modelId="{247DE591-0579-4FF5-9C62-940C4F67096B}" type="presOf" srcId="{63085546-7C7C-4B3E-ABEB-2669F1A65FB2}" destId="{7A5D3400-AF5B-4297-8592-4C1EDB9D0973}" srcOrd="0" destOrd="0" presId="urn:microsoft.com/office/officeart/2017/3/layout/DropPinTimeline"/>
    <dgm:cxn modelId="{F16073A4-7F3E-4CB9-8FB4-14646A5FA672}" type="presOf" srcId="{831701CF-77C7-46C0-A913-8CC39517BAB8}" destId="{A782CF5D-A585-4990-846A-5EDBD19A9BDB}" srcOrd="0" destOrd="0" presId="urn:microsoft.com/office/officeart/2017/3/layout/DropPinTimeline"/>
    <dgm:cxn modelId="{99746BB5-7122-43B8-8680-CF610F03585C}" srcId="{A2560FD2-F12F-4A06-A96F-B86674952111}" destId="{1E529C6E-C939-479A-A075-9E9B02837B50}" srcOrd="0" destOrd="0" parTransId="{46B3C017-F97A-4640-992A-33AEE06B2EFC}" sibTransId="{192E80CB-2667-481C-8244-6EC4AEED1BC2}"/>
    <dgm:cxn modelId="{CA0753BD-DB60-4D68-8486-5B376B839B26}" srcId="{63085546-7C7C-4B3E-ABEB-2669F1A65FB2}" destId="{096A9AF0-0DAE-4EB3-B448-4501DA034F4A}" srcOrd="1" destOrd="0" parTransId="{8CE6ABD6-768E-42C8-9029-C3B5F278B21C}" sibTransId="{6B0D7DA9-E6ED-4137-9716-F48BF62327A8}"/>
    <dgm:cxn modelId="{BC5A70C8-9D97-4922-BCDB-6316D191C527}" srcId="{683CC5F6-E9B5-49F2-909E-A68D38896308}" destId="{4EA069F3-397F-40D5-94A6-32C3E355C277}" srcOrd="0" destOrd="0" parTransId="{2F99115B-608E-4E08-A503-B74879A76D07}" sibTransId="{E94D5EF7-F47C-476C-A5FE-1C35261B578A}"/>
    <dgm:cxn modelId="{CD6B6EE8-3813-4EF1-BFEC-C005A3326D63}" srcId="{63085546-7C7C-4B3E-ABEB-2669F1A65FB2}" destId="{CA6B1BA0-B2FC-48AD-8EDA-F4AAA4AF2782}" srcOrd="3" destOrd="0" parTransId="{D7D3AA07-BCB9-4212-A556-E90870FB1413}" sibTransId="{39FB540D-D808-4040-9A37-0AC474C0212F}"/>
    <dgm:cxn modelId="{59786CF9-070F-4821-A4E9-D33DB930D8D2}" srcId="{63085546-7C7C-4B3E-ABEB-2669F1A65FB2}" destId="{683CC5F6-E9B5-49F2-909E-A68D38896308}" srcOrd="2" destOrd="0" parTransId="{15BFC747-B881-4328-BFBE-9BC128388CC6}" sibTransId="{4C61DDEE-8BBF-4CBF-B066-7E60B6DF0A11}"/>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4CF30FDC-8EA5-4C55-A240-DA99543AE3C6}" type="presParOf" srcId="{46A6B157-7198-41C4-9D25-C4F8885F1B6F}" destId="{578E6A06-6F61-48BD-9F1A-48E731D6E26D}" srcOrd="0" destOrd="0" presId="urn:microsoft.com/office/officeart/2017/3/layout/DropPinTimeline"/>
    <dgm:cxn modelId="{7F06BCA7-F8E6-43B5-AEBF-3EA16A460043}" type="presParOf" srcId="{578E6A06-6F61-48BD-9F1A-48E731D6E26D}" destId="{9F727168-E825-43C1-AF50-41E115F59C0C}" srcOrd="0" destOrd="0" presId="urn:microsoft.com/office/officeart/2017/3/layout/DropPinTimeline"/>
    <dgm:cxn modelId="{39550BBA-C07C-435F-AE58-6A3869656E8F}" type="presParOf" srcId="{578E6A06-6F61-48BD-9F1A-48E731D6E26D}" destId="{0C380CA5-521A-4949-A022-450DA9C217F5}" srcOrd="1" destOrd="0" presId="urn:microsoft.com/office/officeart/2017/3/layout/DropPinTimeline"/>
    <dgm:cxn modelId="{50FAF036-8C4F-4AB4-964E-F6C0C8E1B366}" type="presParOf" srcId="{0C380CA5-521A-4949-A022-450DA9C217F5}" destId="{19EF924A-339B-436A-9151-9C7B0B0377B9}" srcOrd="0" destOrd="0" presId="urn:microsoft.com/office/officeart/2017/3/layout/DropPinTimeline"/>
    <dgm:cxn modelId="{FEF6FDFF-AC95-4350-940F-FC375C454173}" type="presParOf" srcId="{0C380CA5-521A-4949-A022-450DA9C217F5}" destId="{846B4BA4-33F0-43CE-A60E-B95E195AD5A9}" srcOrd="1" destOrd="0" presId="urn:microsoft.com/office/officeart/2017/3/layout/DropPinTimeline"/>
    <dgm:cxn modelId="{86FB1E3B-8C27-43E3-9CFC-6B9AD5B19723}" type="presParOf" srcId="{578E6A06-6F61-48BD-9F1A-48E731D6E26D}" destId="{A782CF5D-A585-4990-846A-5EDBD19A9BDB}" srcOrd="2" destOrd="0" presId="urn:microsoft.com/office/officeart/2017/3/layout/DropPinTimeline"/>
    <dgm:cxn modelId="{A2AA414F-7DC4-4250-B21D-62866A63C6BC}" type="presParOf" srcId="{578E6A06-6F61-48BD-9F1A-48E731D6E26D}" destId="{85C50C56-6DC8-4C47-8DBC-4FD6B1554AA4}" srcOrd="3" destOrd="0" presId="urn:microsoft.com/office/officeart/2017/3/layout/DropPinTimeline"/>
    <dgm:cxn modelId="{AEEA7548-3D0E-4A32-8C4A-EEFE5745C7DF}" type="presParOf" srcId="{578E6A06-6F61-48BD-9F1A-48E731D6E26D}" destId="{4F322B1B-F357-4BCD-BF34-8A0D705A1CE7}" srcOrd="4" destOrd="0" presId="urn:microsoft.com/office/officeart/2017/3/layout/DropPinTimeline"/>
    <dgm:cxn modelId="{7AB3159E-92F2-4399-AE36-6211AADC42EA}" type="presParOf" srcId="{578E6A06-6F61-48BD-9F1A-48E731D6E26D}" destId="{9FF32B1E-94FD-475E-9959-8E0546070C5B}" srcOrd="5" destOrd="0" presId="urn:microsoft.com/office/officeart/2017/3/layout/DropPinTimeline"/>
    <dgm:cxn modelId="{CAD3EAEA-2806-4987-BD88-048D89C54CF1}" type="presParOf" srcId="{46A6B157-7198-41C4-9D25-C4F8885F1B6F}" destId="{C9E000F5-B650-46EB-A3B0-FBA6593CE548}" srcOrd="1" destOrd="0" presId="urn:microsoft.com/office/officeart/2017/3/layout/DropPinTimeline"/>
    <dgm:cxn modelId="{5EA5B657-7F2F-44E2-B1DD-0B3ECBD1E99D}" type="presParOf" srcId="{46A6B157-7198-41C4-9D25-C4F8885F1B6F}" destId="{64373A7D-C7A5-4C0C-9781-58743159539A}" srcOrd="2" destOrd="0" presId="urn:microsoft.com/office/officeart/2017/3/layout/DropPinTimeline"/>
    <dgm:cxn modelId="{14BAE908-5010-418B-B10F-E0EF3644818C}" type="presParOf" srcId="{64373A7D-C7A5-4C0C-9781-58743159539A}" destId="{B57996C3-16BE-4CEB-B9E2-6FFC42938F41}" srcOrd="0" destOrd="0" presId="urn:microsoft.com/office/officeart/2017/3/layout/DropPinTimeline"/>
    <dgm:cxn modelId="{6EE799C9-2ACE-448A-B9B4-1F0BFCC5494D}" type="presParOf" srcId="{64373A7D-C7A5-4C0C-9781-58743159539A}" destId="{BC71368F-DA7E-405D-93AC-3A6767BF9FC6}" srcOrd="1" destOrd="0" presId="urn:microsoft.com/office/officeart/2017/3/layout/DropPinTimeline"/>
    <dgm:cxn modelId="{59CC3372-0972-45A9-AB2E-167939969C7E}" type="presParOf" srcId="{BC71368F-DA7E-405D-93AC-3A6767BF9FC6}" destId="{5B4632EA-1574-417A-A3FA-D711159FBAD1}" srcOrd="0" destOrd="0" presId="urn:microsoft.com/office/officeart/2017/3/layout/DropPinTimeline"/>
    <dgm:cxn modelId="{1BF47519-9E4E-4BB0-BCBA-A5961FF9A6CD}" type="presParOf" srcId="{BC71368F-DA7E-405D-93AC-3A6767BF9FC6}" destId="{032E0966-F86B-4BBD-BE80-8FAB861AF0E8}" srcOrd="1" destOrd="0" presId="urn:microsoft.com/office/officeart/2017/3/layout/DropPinTimeline"/>
    <dgm:cxn modelId="{882EEBD2-110A-4990-8880-616C578449B7}" type="presParOf" srcId="{64373A7D-C7A5-4C0C-9781-58743159539A}" destId="{B608C5A1-CE9E-4410-9F2F-F714CC6AB069}" srcOrd="2" destOrd="0" presId="urn:microsoft.com/office/officeart/2017/3/layout/DropPinTimeline"/>
    <dgm:cxn modelId="{E5F82FBD-2B6D-4121-BACE-4D1B9A91EC66}" type="presParOf" srcId="{64373A7D-C7A5-4C0C-9781-58743159539A}" destId="{C1E34084-406C-48D5-88FE-7226282DBC49}" srcOrd="3" destOrd="0" presId="urn:microsoft.com/office/officeart/2017/3/layout/DropPinTimeline"/>
    <dgm:cxn modelId="{B94D7E38-E5D7-44D5-B33C-E3A0C78F3780}" type="presParOf" srcId="{64373A7D-C7A5-4C0C-9781-58743159539A}" destId="{33168228-1414-4AAF-B7E5-C08A80BBB2F1}" srcOrd="4" destOrd="0" presId="urn:microsoft.com/office/officeart/2017/3/layout/DropPinTimeline"/>
    <dgm:cxn modelId="{397EE9F0-39A3-4A02-B678-70EBE6F9F893}" type="presParOf" srcId="{64373A7D-C7A5-4C0C-9781-58743159539A}" destId="{C791BCDD-76D3-4E0E-98B9-0C4903CF0E94}" srcOrd="5" destOrd="0" presId="urn:microsoft.com/office/officeart/2017/3/layout/DropPinTimeline"/>
    <dgm:cxn modelId="{AD2F3FEC-DCA0-43DB-982D-903784448797}" type="presParOf" srcId="{46A6B157-7198-41C4-9D25-C4F8885F1B6F}" destId="{3B1DA912-FDB7-4F73-8823-B30C56F7DE86}" srcOrd="3" destOrd="0" presId="urn:microsoft.com/office/officeart/2017/3/layout/DropPinTimeline"/>
    <dgm:cxn modelId="{51C3A01D-5793-42E1-B8B1-95C7AEB64581}" type="presParOf" srcId="{46A6B157-7198-41C4-9D25-C4F8885F1B6F}" destId="{DCEEC7C0-6CAC-4153-B66A-D920E3B7F504}" srcOrd="4" destOrd="0" presId="urn:microsoft.com/office/officeart/2017/3/layout/DropPinTimeline"/>
    <dgm:cxn modelId="{86D426D3-DE4C-4BB4-8C09-D2C63BD51E4E}" type="presParOf" srcId="{DCEEC7C0-6CAC-4153-B66A-D920E3B7F504}" destId="{56361E50-9FEC-48AD-A369-C1A8379B35EC}" srcOrd="0" destOrd="0" presId="urn:microsoft.com/office/officeart/2017/3/layout/DropPinTimeline"/>
    <dgm:cxn modelId="{02CD6C3F-E995-471C-94FB-C0D54B4842D5}" type="presParOf" srcId="{DCEEC7C0-6CAC-4153-B66A-D920E3B7F504}" destId="{70AC7E27-D774-4261-A80F-683BBD09A81D}" srcOrd="1" destOrd="0" presId="urn:microsoft.com/office/officeart/2017/3/layout/DropPinTimeline"/>
    <dgm:cxn modelId="{5CF11FCC-C23E-454E-AC1E-DFD67727D7CD}" type="presParOf" srcId="{70AC7E27-D774-4261-A80F-683BBD09A81D}" destId="{7BC09B8D-1C75-4604-9F35-AEC078447C45}" srcOrd="0" destOrd="0" presId="urn:microsoft.com/office/officeart/2017/3/layout/DropPinTimeline"/>
    <dgm:cxn modelId="{F5089ADD-33C1-472D-BAF2-91B6652DF1A9}" type="presParOf" srcId="{70AC7E27-D774-4261-A80F-683BBD09A81D}" destId="{DFE91A1F-E910-48AB-A4C9-128002268483}" srcOrd="1" destOrd="0" presId="urn:microsoft.com/office/officeart/2017/3/layout/DropPinTimeline"/>
    <dgm:cxn modelId="{FD943790-5411-4A3B-924D-4403B21626BA}" type="presParOf" srcId="{DCEEC7C0-6CAC-4153-B66A-D920E3B7F504}" destId="{FC8603F2-85FC-4134-978C-4054E468209C}" srcOrd="2" destOrd="0" presId="urn:microsoft.com/office/officeart/2017/3/layout/DropPinTimeline"/>
    <dgm:cxn modelId="{D5E16DB1-0EBE-490A-BD7E-FD19274E6A38}" type="presParOf" srcId="{DCEEC7C0-6CAC-4153-B66A-D920E3B7F504}" destId="{4EB3AA5C-1289-44C6-9F3E-859ABA28E18F}" srcOrd="3" destOrd="0" presId="urn:microsoft.com/office/officeart/2017/3/layout/DropPinTimeline"/>
    <dgm:cxn modelId="{8DE5DA9E-2AA7-43F7-8DD5-E5ECEF772101}" type="presParOf" srcId="{DCEEC7C0-6CAC-4153-B66A-D920E3B7F504}" destId="{0BB03C0E-97EC-4D66-9B09-35D689DAB28C}" srcOrd="4" destOrd="0" presId="urn:microsoft.com/office/officeart/2017/3/layout/DropPinTimeline"/>
    <dgm:cxn modelId="{DA57C1DD-192D-489A-BBC9-D9ACA01A09F2}" type="presParOf" srcId="{DCEEC7C0-6CAC-4153-B66A-D920E3B7F504}" destId="{1A7A92CB-81F0-42D4-87BF-4008DEFA9CA8}" srcOrd="5" destOrd="0" presId="urn:microsoft.com/office/officeart/2017/3/layout/DropPinTimeline"/>
    <dgm:cxn modelId="{7E5E61DA-CACE-4FC7-A295-A50C9FA0159E}" type="presParOf" srcId="{46A6B157-7198-41C4-9D25-C4F8885F1B6F}" destId="{ABE3202B-256B-4398-8B41-CB40EDB06266}" srcOrd="5" destOrd="0" presId="urn:microsoft.com/office/officeart/2017/3/layout/DropPinTimeline"/>
    <dgm:cxn modelId="{07DA9BDD-D756-4F29-80E5-7856AC99F270}" type="presParOf" srcId="{46A6B157-7198-41C4-9D25-C4F8885F1B6F}" destId="{B744CD57-FD23-4E62-9589-4CAC57B034E9}" srcOrd="6" destOrd="0" presId="urn:microsoft.com/office/officeart/2017/3/layout/DropPinTimeline"/>
    <dgm:cxn modelId="{A54741C0-57CC-4443-9EC5-35B27EE5E879}" type="presParOf" srcId="{B744CD57-FD23-4E62-9589-4CAC57B034E9}" destId="{D891B168-1DA5-4124-931F-A51FCB8EFC11}" srcOrd="0" destOrd="0" presId="urn:microsoft.com/office/officeart/2017/3/layout/DropPinTimeline"/>
    <dgm:cxn modelId="{44B3C3FE-C503-4088-9594-FF6526E19BF3}" type="presParOf" srcId="{B744CD57-FD23-4E62-9589-4CAC57B034E9}" destId="{42206762-CD73-4F82-B16A-D168E2503215}" srcOrd="1" destOrd="0" presId="urn:microsoft.com/office/officeart/2017/3/layout/DropPinTimeline"/>
    <dgm:cxn modelId="{239B9997-909E-499F-90E5-95A977AC216C}" type="presParOf" srcId="{42206762-CD73-4F82-B16A-D168E2503215}" destId="{C0DBECBF-E3AA-450B-95D4-8349AA21B4F8}" srcOrd="0" destOrd="0" presId="urn:microsoft.com/office/officeart/2017/3/layout/DropPinTimeline"/>
    <dgm:cxn modelId="{913BA6FA-228D-4434-8839-0BBC563346A1}" type="presParOf" srcId="{42206762-CD73-4F82-B16A-D168E2503215}" destId="{6EDDD44C-F5E4-49AD-B1D9-346B8B8AEE8F}" srcOrd="1" destOrd="0" presId="urn:microsoft.com/office/officeart/2017/3/layout/DropPinTimeline"/>
    <dgm:cxn modelId="{81CB2C61-6B70-4A51-ACCE-DD65EFE72264}" type="presParOf" srcId="{B744CD57-FD23-4E62-9589-4CAC57B034E9}" destId="{FE564261-183D-47F9-8E7E-BCFC5023A815}" srcOrd="2" destOrd="0" presId="urn:microsoft.com/office/officeart/2017/3/layout/DropPinTimeline"/>
    <dgm:cxn modelId="{0D94F868-59F8-4671-9038-53D01D6C70F0}" type="presParOf" srcId="{B744CD57-FD23-4E62-9589-4CAC57B034E9}" destId="{3DA36ABE-9810-4ED4-9A55-2905E7588D06}" srcOrd="3" destOrd="0" presId="urn:microsoft.com/office/officeart/2017/3/layout/DropPinTimeline"/>
    <dgm:cxn modelId="{A0A095FA-FAD3-4861-A220-140A889CB7D8}" type="presParOf" srcId="{B744CD57-FD23-4E62-9589-4CAC57B034E9}" destId="{4B9F5909-A57C-4893-9C8A-D5960FE9BE37}" srcOrd="4" destOrd="0" presId="urn:microsoft.com/office/officeart/2017/3/layout/DropPinTimeline"/>
    <dgm:cxn modelId="{8FFFA548-0EFE-4476-B5A5-95CB32500074}" type="presParOf" srcId="{B744CD57-FD23-4E62-9589-4CAC57B034E9}" destId="{DEDCEF89-DB8F-4197-B2D2-2D39426E0B96}" srcOrd="5" destOrd="0" presId="urn:microsoft.com/office/officeart/2017/3/layout/DropPinTimeline"/>
    <dgm:cxn modelId="{D7A836E4-E400-4ED7-ABF3-88920F3B86D1}" type="presParOf" srcId="{46A6B157-7198-41C4-9D25-C4F8885F1B6F}" destId="{4A96FD2F-C127-41DC-AA54-1EEBED6BA483}" srcOrd="7" destOrd="0" presId="urn:microsoft.com/office/officeart/2017/3/layout/DropPinTimeline"/>
    <dgm:cxn modelId="{2E35C8AB-C54E-4DE6-98F2-126D8B12CA35}" type="presParOf" srcId="{46A6B157-7198-41C4-9D25-C4F8885F1B6F}" destId="{A1AE2BC4-A99C-4DD3-A84D-EB3461D18287}" srcOrd="8" destOrd="0" presId="urn:microsoft.com/office/officeart/2017/3/layout/DropPinTimeline"/>
    <dgm:cxn modelId="{AC45CECB-C5CF-4E80-98D8-0844891DC577}" type="presParOf" srcId="{A1AE2BC4-A99C-4DD3-A84D-EB3461D18287}" destId="{278CF1E0-B1C4-4B10-A5EC-FD7EF0557E2D}" srcOrd="0" destOrd="0" presId="urn:microsoft.com/office/officeart/2017/3/layout/DropPinTimeline"/>
    <dgm:cxn modelId="{FAC5196A-0FF0-48C2-A8D5-A327A9296F37}" type="presParOf" srcId="{A1AE2BC4-A99C-4DD3-A84D-EB3461D18287}" destId="{27B65FB4-BE6A-41E6-BBE9-8DC9F7B73486}" srcOrd="1" destOrd="0" presId="urn:microsoft.com/office/officeart/2017/3/layout/DropPinTimeline"/>
    <dgm:cxn modelId="{6506C7DF-695E-463E-9F7A-076AACE839A3}" type="presParOf" srcId="{27B65FB4-BE6A-41E6-BBE9-8DC9F7B73486}" destId="{488CC4C6-DFBC-460C-A9ED-BEDA8CC682D4}" srcOrd="0" destOrd="0" presId="urn:microsoft.com/office/officeart/2017/3/layout/DropPinTimeline"/>
    <dgm:cxn modelId="{BB2EC07F-9382-4ADC-B58A-370E51165161}" type="presParOf" srcId="{27B65FB4-BE6A-41E6-BBE9-8DC9F7B73486}" destId="{48CA82DA-B677-461B-A08D-337683480059}" srcOrd="1" destOrd="0" presId="urn:microsoft.com/office/officeart/2017/3/layout/DropPinTimeline"/>
    <dgm:cxn modelId="{D2C7B1A6-CF92-4104-85AF-7ED69E77FB2E}" type="presParOf" srcId="{A1AE2BC4-A99C-4DD3-A84D-EB3461D18287}" destId="{D1646913-A3FA-4470-A3E9-C64B0A13A62A}" srcOrd="2" destOrd="0" presId="urn:microsoft.com/office/officeart/2017/3/layout/DropPinTimeline"/>
    <dgm:cxn modelId="{6DFB5DDF-069E-470A-9D51-14C2EEBAEAB6}" type="presParOf" srcId="{A1AE2BC4-A99C-4DD3-A84D-EB3461D18287}" destId="{6EC2FC68-E1B8-4274-8090-C2C96A4CD82C}" srcOrd="3" destOrd="0" presId="urn:microsoft.com/office/officeart/2017/3/layout/DropPinTimeline"/>
    <dgm:cxn modelId="{E13030DA-BCC9-42B5-90A4-C1245E765FC8}" type="presParOf" srcId="{A1AE2BC4-A99C-4DD3-A84D-EB3461D18287}" destId="{4F41BF23-550C-4E7F-977E-3D22E3AF7B51}" srcOrd="4" destOrd="0" presId="urn:microsoft.com/office/officeart/2017/3/layout/DropPinTimeline"/>
    <dgm:cxn modelId="{5DC7870F-4614-4A72-AB7A-994AF1F8A4DE}" type="presParOf" srcId="{A1AE2BC4-A99C-4DD3-A84D-EB3461D18287}" destId="{5018695D-CFD4-49F8-8967-BA8A0C0A0DE1}" srcOrd="5" destOrd="0" presId="urn:microsoft.com/office/officeart/2017/3/layout/DropPinTimeline"/>
    <dgm:cxn modelId="{39DED560-FDC7-4A20-BA37-B726CE3DBE1E}" type="presParOf" srcId="{46A6B157-7198-41C4-9D25-C4F8885F1B6F}" destId="{61EA613E-57A8-485F-A4A9-29037092E83A}" srcOrd="9" destOrd="0" presId="urn:microsoft.com/office/officeart/2017/3/layout/DropPinTimeline"/>
    <dgm:cxn modelId="{54E41EA0-9E87-40EF-B950-CD0D02632A5E}" type="presParOf" srcId="{46A6B157-7198-41C4-9D25-C4F8885F1B6F}" destId="{0F3B3032-C16A-44EB-AE28-CB7C1D797D2B}" srcOrd="10" destOrd="0" presId="urn:microsoft.com/office/officeart/2017/3/layout/DropPinTimeline"/>
    <dgm:cxn modelId="{1942FCC2-B760-454F-8ED4-284B5F0D173F}" type="presParOf" srcId="{0F3B3032-C16A-44EB-AE28-CB7C1D797D2B}" destId="{A64C6D16-2F77-439A-848A-F1081C5E5CBE}" srcOrd="0" destOrd="0" presId="urn:microsoft.com/office/officeart/2017/3/layout/DropPinTimeline"/>
    <dgm:cxn modelId="{AC143F48-BF04-4D0E-89BA-960F2ABBD0BF}" type="presParOf" srcId="{0F3B3032-C16A-44EB-AE28-CB7C1D797D2B}" destId="{8EFC6EAF-71E5-48C3-9F69-6FB96640B14F}" srcOrd="1" destOrd="0" presId="urn:microsoft.com/office/officeart/2017/3/layout/DropPinTimeline"/>
    <dgm:cxn modelId="{9D150C9C-5EFC-4A02-8C37-075CE44C91E1}" type="presParOf" srcId="{8EFC6EAF-71E5-48C3-9F69-6FB96640B14F}" destId="{73F98938-B973-410F-B6E0-43437FA146E6}" srcOrd="0" destOrd="0" presId="urn:microsoft.com/office/officeart/2017/3/layout/DropPinTimeline"/>
    <dgm:cxn modelId="{64F7D1CF-1C75-4E99-9650-834BFE5A5694}" type="presParOf" srcId="{8EFC6EAF-71E5-48C3-9F69-6FB96640B14F}" destId="{26BE64BD-02BC-4C6F-AC50-F9617E59754D}" srcOrd="1" destOrd="0" presId="urn:microsoft.com/office/officeart/2017/3/layout/DropPinTimeline"/>
    <dgm:cxn modelId="{C16907F7-D721-4CDC-AE06-6F5EE47FD277}" type="presParOf" srcId="{0F3B3032-C16A-44EB-AE28-CB7C1D797D2B}" destId="{5C5070CD-E29E-4F50-9A43-342A2DE968FF}" srcOrd="2" destOrd="0" presId="urn:microsoft.com/office/officeart/2017/3/layout/DropPinTimeline"/>
    <dgm:cxn modelId="{CA8AB878-D5FF-4555-BB9A-8E6D1CC53290}" type="presParOf" srcId="{0F3B3032-C16A-44EB-AE28-CB7C1D797D2B}" destId="{6FED4196-A0D3-4E5C-83DA-99291A8FFFC3}" srcOrd="3" destOrd="0" presId="urn:microsoft.com/office/officeart/2017/3/layout/DropPinTimeline"/>
    <dgm:cxn modelId="{55A40688-F4F2-41AC-A466-706C7C2D4FCF}" type="presParOf" srcId="{0F3B3032-C16A-44EB-AE28-CB7C1D797D2B}" destId="{54DE4918-169B-4E9C-B946-44A9D45AEC94}" srcOrd="4" destOrd="0" presId="urn:microsoft.com/office/officeart/2017/3/layout/DropPinTimeline"/>
    <dgm:cxn modelId="{506414DA-3D19-4555-9698-F2128A0EF183}" type="presParOf" srcId="{0F3B3032-C16A-44EB-AE28-CB7C1D797D2B}" destId="{75F2030E-997B-4809-B3F1-AEF48EEEDB2B}"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476501"/>
          <a:ext cx="10939605" cy="428624"/>
        </a:xfrm>
        <a:prstGeom prst="homePlate">
          <a:avLst/>
        </a:prstGeom>
        <a:gradFill rotWithShape="0">
          <a:gsLst>
            <a:gs pos="0">
              <a:schemeClr val="bg1">
                <a:lumMod val="95000"/>
              </a:schemeClr>
            </a:gs>
            <a:gs pos="100000">
              <a:schemeClr val="bg1">
                <a:lumMod val="85000"/>
              </a:schemeClr>
            </a:gs>
          </a:gsLst>
          <a:lin ang="1200000" scaled="0"/>
        </a:gradFill>
        <a:ln w="12700" cap="flat" cmpd="sng" algn="ctr">
          <a:noFill/>
          <a:prstDash val="solid"/>
          <a:miter lim="800000"/>
          <a:tailEnd type="arrow" w="sm" len="sm"/>
        </a:ln>
        <a:effectLst/>
      </dsp:spPr>
      <dsp:style>
        <a:lnRef idx="2">
          <a:scrgbClr r="0" g="0" b="0"/>
        </a:lnRef>
        <a:fillRef idx="1">
          <a:scrgbClr r="0" g="0" b="0"/>
        </a:fillRef>
        <a:effectRef idx="0">
          <a:scrgbClr r="0" g="0" b="0"/>
        </a:effectRef>
        <a:fontRef idx="minor"/>
      </dsp:style>
    </dsp:sp>
    <dsp:sp modelId="{19EF924A-339B-436A-9151-9C7B0B0377B9}">
      <dsp:nvSpPr>
        <dsp:cNvPr id="0" name=""/>
        <dsp:cNvSpPr/>
      </dsp:nvSpPr>
      <dsp:spPr>
        <a:xfrm rot="8100000">
          <a:off x="170493" y="717120"/>
          <a:ext cx="228280" cy="228280"/>
        </a:xfrm>
        <a:prstGeom prst="teardrop">
          <a:avLst>
            <a:gd name="adj" fmla="val 115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6B4BA4-33F0-43CE-A60E-B95E195AD5A9}">
      <dsp:nvSpPr>
        <dsp:cNvPr id="0" name=""/>
        <dsp:cNvSpPr/>
      </dsp:nvSpPr>
      <dsp:spPr>
        <a:xfrm>
          <a:off x="195852" y="687043"/>
          <a:ext cx="177560" cy="288434"/>
        </a:xfrm>
        <a:prstGeom prst="donut">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782CF5D-A585-4990-846A-5EDBD19A9BDB}">
      <dsp:nvSpPr>
        <dsp:cNvPr id="0" name=""/>
        <dsp:cNvSpPr/>
      </dsp:nvSpPr>
      <dsp:spPr>
        <a:xfrm>
          <a:off x="562060" y="1097851"/>
          <a:ext cx="2576929" cy="159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solidFill>
                <a:schemeClr val="tx1">
                  <a:lumMod val="65000"/>
                  <a:lumOff val="35000"/>
                </a:schemeClr>
              </a:solidFill>
            </a:rPr>
            <a:t>Horsing Trotting</a:t>
          </a:r>
        </a:p>
      </dsp:txBody>
      <dsp:txXfrm>
        <a:off x="562060" y="1097851"/>
        <a:ext cx="2576929" cy="1592961"/>
      </dsp:txXfrm>
    </dsp:sp>
    <dsp:sp modelId="{85C50C56-6DC8-4C47-8DBC-4FD6B1554AA4}">
      <dsp:nvSpPr>
        <dsp:cNvPr id="0" name=""/>
        <dsp:cNvSpPr/>
      </dsp:nvSpPr>
      <dsp:spPr>
        <a:xfrm>
          <a:off x="562060" y="538162"/>
          <a:ext cx="2576929" cy="55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tx1">
                  <a:lumMod val="65000"/>
                  <a:lumOff val="35000"/>
                </a:schemeClr>
              </a:solidFill>
            </a:rPr>
            <a:t>Trotting</a:t>
          </a:r>
          <a:endParaRPr lang="en-US" sz="1100" kern="1200" dirty="0">
            <a:solidFill>
              <a:schemeClr val="tx1">
                <a:lumMod val="65000"/>
                <a:lumOff val="35000"/>
              </a:schemeClr>
            </a:solidFill>
          </a:endParaRPr>
        </a:p>
      </dsp:txBody>
      <dsp:txXfrm>
        <a:off x="562060" y="538162"/>
        <a:ext cx="2576929" cy="559689"/>
      </dsp:txXfrm>
    </dsp:sp>
    <dsp:sp modelId="{4F322B1B-F357-4BCD-BF34-8A0D705A1CE7}">
      <dsp:nvSpPr>
        <dsp:cNvPr id="0" name=""/>
        <dsp:cNvSpPr/>
      </dsp:nvSpPr>
      <dsp:spPr>
        <a:xfrm>
          <a:off x="284633" y="1097851"/>
          <a:ext cx="0" cy="1592961"/>
        </a:xfrm>
        <a:prstGeom prst="line">
          <a:avLst/>
        </a:prstGeom>
        <a:noFill/>
        <a:ln w="3175" cap="flat" cmpd="sng" algn="ctr">
          <a:solidFill>
            <a:schemeClr val="bg1">
              <a:lumMod val="85000"/>
            </a:schemeClr>
          </a:solidFill>
          <a:prstDash val="solid"/>
          <a:miter lim="800000"/>
        </a:ln>
        <a:effectLst/>
      </dsp:spPr>
      <dsp:style>
        <a:lnRef idx="1">
          <a:scrgbClr r="0" g="0" b="0"/>
        </a:lnRef>
        <a:fillRef idx="0">
          <a:scrgbClr r="0" g="0" b="0"/>
        </a:fillRef>
        <a:effectRef idx="0">
          <a:scrgbClr r="0" g="0" b="0"/>
        </a:effectRef>
        <a:fontRef idx="minor"/>
      </dsp:style>
    </dsp:sp>
    <dsp:sp modelId="{9F727168-E825-43C1-AF50-41E115F59C0C}">
      <dsp:nvSpPr>
        <dsp:cNvPr id="0" name=""/>
        <dsp:cNvSpPr/>
      </dsp:nvSpPr>
      <dsp:spPr>
        <a:xfrm>
          <a:off x="237113" y="2640440"/>
          <a:ext cx="99873" cy="100744"/>
        </a:xfrm>
        <a:prstGeom prst="ellipse">
          <a:avLst/>
        </a:prstGeom>
        <a:solidFill>
          <a:schemeClr val="accent1"/>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4632EA-1574-417A-A3FA-D711159FBAD1}">
      <dsp:nvSpPr>
        <dsp:cNvPr id="0" name=""/>
        <dsp:cNvSpPr/>
      </dsp:nvSpPr>
      <dsp:spPr>
        <a:xfrm rot="18900000">
          <a:off x="1647144" y="4367448"/>
          <a:ext cx="392341" cy="392341"/>
        </a:xfrm>
        <a:prstGeom prst="teardrop">
          <a:avLst>
            <a:gd name="adj" fmla="val 115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2E0966-F86B-4BBD-BE80-8FAB861AF0E8}">
      <dsp:nvSpPr>
        <dsp:cNvPr id="0" name=""/>
        <dsp:cNvSpPr/>
      </dsp:nvSpPr>
      <dsp:spPr>
        <a:xfrm>
          <a:off x="1690729" y="4411033"/>
          <a:ext cx="305170" cy="305170"/>
        </a:xfrm>
        <a:prstGeom prst="donut">
          <a:avLst/>
        </a:prstGeom>
        <a:solidFill>
          <a:schemeClr val="lt1">
            <a:hueOff val="0"/>
            <a:satOff val="0"/>
            <a:lum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608C5A1-CE9E-4410-9F2F-F714CC6AB069}">
      <dsp:nvSpPr>
        <dsp:cNvPr id="0" name=""/>
        <dsp:cNvSpPr/>
      </dsp:nvSpPr>
      <dsp:spPr>
        <a:xfrm>
          <a:off x="2120742" y="2690813"/>
          <a:ext cx="2576929" cy="159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solidFill>
                <a:schemeClr val="tx1">
                  <a:lumMod val="65000"/>
                  <a:lumOff val="35000"/>
                </a:schemeClr>
              </a:solidFill>
            </a:rPr>
            <a:t>Horse Training Center</a:t>
          </a:r>
        </a:p>
      </dsp:txBody>
      <dsp:txXfrm>
        <a:off x="2120742" y="2690813"/>
        <a:ext cx="2576929" cy="1592961"/>
      </dsp:txXfrm>
    </dsp:sp>
    <dsp:sp modelId="{C1E34084-406C-48D5-88FE-7226282DBC49}">
      <dsp:nvSpPr>
        <dsp:cNvPr id="0" name=""/>
        <dsp:cNvSpPr/>
      </dsp:nvSpPr>
      <dsp:spPr>
        <a:xfrm>
          <a:off x="2120742" y="4283774"/>
          <a:ext cx="2576929" cy="55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tx1">
                  <a:lumMod val="65000"/>
                  <a:lumOff val="35000"/>
                </a:schemeClr>
              </a:solidFill>
            </a:rPr>
            <a:t>Training</a:t>
          </a:r>
          <a:endParaRPr lang="en-US" sz="1100" kern="1200" dirty="0">
            <a:solidFill>
              <a:schemeClr val="tx1">
                <a:lumMod val="65000"/>
                <a:lumOff val="35000"/>
              </a:schemeClr>
            </a:solidFill>
          </a:endParaRPr>
        </a:p>
      </dsp:txBody>
      <dsp:txXfrm>
        <a:off x="2120742" y="4283774"/>
        <a:ext cx="2576929" cy="559689"/>
      </dsp:txXfrm>
    </dsp:sp>
    <dsp:sp modelId="{33168228-1414-4AAF-B7E5-C08A80BBB2F1}">
      <dsp:nvSpPr>
        <dsp:cNvPr id="0" name=""/>
        <dsp:cNvSpPr/>
      </dsp:nvSpPr>
      <dsp:spPr>
        <a:xfrm>
          <a:off x="1843314" y="2690813"/>
          <a:ext cx="0" cy="1592961"/>
        </a:xfrm>
        <a:prstGeom prst="line">
          <a:avLst/>
        </a:prstGeom>
        <a:noFill/>
        <a:ln w="3175" cap="flat" cmpd="sng" algn="ctr">
          <a:solidFill>
            <a:prstClr val="white">
              <a:lumMod val="85000"/>
            </a:prstClr>
          </a:solidFill>
          <a:prstDash val="solid"/>
          <a:miter lim="800000"/>
        </a:ln>
        <a:effectLst/>
      </dsp:spPr>
      <dsp:style>
        <a:lnRef idx="1">
          <a:scrgbClr r="0" g="0" b="0"/>
        </a:lnRef>
        <a:fillRef idx="0">
          <a:scrgbClr r="0" g="0" b="0"/>
        </a:fillRef>
        <a:effectRef idx="0">
          <a:scrgbClr r="0" g="0" b="0"/>
        </a:effectRef>
        <a:fontRef idx="minor"/>
      </dsp:style>
    </dsp:sp>
    <dsp:sp modelId="{B57996C3-16BE-4CEB-B9E2-6FFC42938F41}">
      <dsp:nvSpPr>
        <dsp:cNvPr id="0" name=""/>
        <dsp:cNvSpPr/>
      </dsp:nvSpPr>
      <dsp:spPr>
        <a:xfrm>
          <a:off x="1795795" y="2640440"/>
          <a:ext cx="99873" cy="100744"/>
        </a:xfrm>
        <a:prstGeom prst="ellipse">
          <a:avLst/>
        </a:prstGeom>
        <a:solidFill>
          <a:schemeClr val="accent1">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C09B8D-1C75-4604-9F35-AEC078447C45}">
      <dsp:nvSpPr>
        <dsp:cNvPr id="0" name=""/>
        <dsp:cNvSpPr/>
      </dsp:nvSpPr>
      <dsp:spPr>
        <a:xfrm rot="8100000">
          <a:off x="3205826" y="621836"/>
          <a:ext cx="392341" cy="392341"/>
        </a:xfrm>
        <a:prstGeom prst="ellipse">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E91A1F-E910-48AB-A4C9-128002268483}">
      <dsp:nvSpPr>
        <dsp:cNvPr id="0" name=""/>
        <dsp:cNvSpPr/>
      </dsp:nvSpPr>
      <dsp:spPr>
        <a:xfrm>
          <a:off x="3249411" y="665422"/>
          <a:ext cx="305170" cy="305170"/>
        </a:xfrm>
        <a:prstGeom prst="star12">
          <a:avLst/>
        </a:prstGeom>
        <a:solidFill>
          <a:schemeClr val="lt1">
            <a:hueOff val="0"/>
            <a:satOff val="0"/>
            <a:lum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C8603F2-85FC-4134-978C-4054E468209C}">
      <dsp:nvSpPr>
        <dsp:cNvPr id="0" name=""/>
        <dsp:cNvSpPr/>
      </dsp:nvSpPr>
      <dsp:spPr>
        <a:xfrm>
          <a:off x="3679424" y="1097851"/>
          <a:ext cx="2576929" cy="159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solidFill>
                <a:schemeClr val="tx1">
                  <a:lumMod val="65000"/>
                  <a:lumOff val="35000"/>
                </a:schemeClr>
              </a:solidFill>
            </a:rPr>
            <a:t>Horse Ownership</a:t>
          </a:r>
          <a:endParaRPr lang="en-US" sz="1500" i="1" kern="1200" dirty="0">
            <a:solidFill>
              <a:schemeClr val="tx1">
                <a:lumMod val="65000"/>
                <a:lumOff val="35000"/>
              </a:schemeClr>
            </a:solidFill>
          </a:endParaRPr>
        </a:p>
      </dsp:txBody>
      <dsp:txXfrm>
        <a:off x="3679424" y="1097851"/>
        <a:ext cx="2576929" cy="1592961"/>
      </dsp:txXfrm>
    </dsp:sp>
    <dsp:sp modelId="{4EB3AA5C-1289-44C6-9F3E-859ABA28E18F}">
      <dsp:nvSpPr>
        <dsp:cNvPr id="0" name=""/>
        <dsp:cNvSpPr/>
      </dsp:nvSpPr>
      <dsp:spPr>
        <a:xfrm>
          <a:off x="3679424" y="538162"/>
          <a:ext cx="2576929" cy="55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solidFill>
                <a:schemeClr val="tx1">
                  <a:lumMod val="65000"/>
                  <a:lumOff val="35000"/>
                </a:schemeClr>
              </a:solidFill>
            </a:rPr>
            <a:t>Ownership</a:t>
          </a:r>
          <a:endParaRPr lang="en-US" sz="2000" b="0" i="1" kern="1200" dirty="0">
            <a:solidFill>
              <a:schemeClr val="tx1">
                <a:lumMod val="65000"/>
                <a:lumOff val="35000"/>
              </a:schemeClr>
            </a:solidFill>
          </a:endParaRPr>
        </a:p>
      </dsp:txBody>
      <dsp:txXfrm>
        <a:off x="3679424" y="538162"/>
        <a:ext cx="2576929" cy="559689"/>
      </dsp:txXfrm>
    </dsp:sp>
    <dsp:sp modelId="{0BB03C0E-97EC-4D66-9B09-35D689DAB28C}">
      <dsp:nvSpPr>
        <dsp:cNvPr id="0" name=""/>
        <dsp:cNvSpPr/>
      </dsp:nvSpPr>
      <dsp:spPr>
        <a:xfrm>
          <a:off x="3401996" y="1097851"/>
          <a:ext cx="0" cy="1592961"/>
        </a:xfrm>
        <a:prstGeom prst="line">
          <a:avLst/>
        </a:prstGeom>
        <a:noFill/>
        <a:ln w="114300" cap="rnd" cmpd="sng" algn="ctr">
          <a:solidFill>
            <a:schemeClr val="bg1">
              <a:lumMod val="95000"/>
            </a:schemeClr>
          </a:solidFill>
          <a:prstDash val="sysDot"/>
          <a:round/>
        </a:ln>
        <a:effectLst/>
      </dsp:spPr>
      <dsp:style>
        <a:lnRef idx="1">
          <a:scrgbClr r="0" g="0" b="0"/>
        </a:lnRef>
        <a:fillRef idx="0">
          <a:scrgbClr r="0" g="0" b="0"/>
        </a:fillRef>
        <a:effectRef idx="0">
          <a:scrgbClr r="0" g="0" b="0"/>
        </a:effectRef>
        <a:fontRef idx="minor"/>
      </dsp:style>
    </dsp:sp>
    <dsp:sp modelId="{56361E50-9FEC-48AD-A369-C1A8379B35EC}">
      <dsp:nvSpPr>
        <dsp:cNvPr id="0" name=""/>
        <dsp:cNvSpPr/>
      </dsp:nvSpPr>
      <dsp:spPr>
        <a:xfrm>
          <a:off x="3354477" y="2640440"/>
          <a:ext cx="99873" cy="100744"/>
        </a:xfrm>
        <a:prstGeom prst="ellipse">
          <a:avLst/>
        </a:prstGeom>
        <a:solidFill>
          <a:schemeClr val="accent3"/>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DBECBF-E3AA-450B-95D4-8349AA21B4F8}">
      <dsp:nvSpPr>
        <dsp:cNvPr id="0" name=""/>
        <dsp:cNvSpPr/>
      </dsp:nvSpPr>
      <dsp:spPr>
        <a:xfrm rot="18900000">
          <a:off x="4764507" y="4367448"/>
          <a:ext cx="392341" cy="392341"/>
        </a:xfrm>
        <a:prstGeom prst="teardrop">
          <a:avLst>
            <a:gd name="adj" fmla="val 115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DDD44C-F5E4-49AD-B1D9-346B8B8AEE8F}">
      <dsp:nvSpPr>
        <dsp:cNvPr id="0" name=""/>
        <dsp:cNvSpPr/>
      </dsp:nvSpPr>
      <dsp:spPr>
        <a:xfrm>
          <a:off x="4808093" y="4411033"/>
          <a:ext cx="305170" cy="305170"/>
        </a:xfrm>
        <a:prstGeom prst="donut">
          <a:avLst/>
        </a:prstGeom>
        <a:solidFill>
          <a:schemeClr val="lt1">
            <a:hueOff val="0"/>
            <a:satOff val="0"/>
            <a:lum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E564261-183D-47F9-8E7E-BCFC5023A815}">
      <dsp:nvSpPr>
        <dsp:cNvPr id="0" name=""/>
        <dsp:cNvSpPr/>
      </dsp:nvSpPr>
      <dsp:spPr>
        <a:xfrm>
          <a:off x="5238106" y="2690813"/>
          <a:ext cx="2576929" cy="159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solidFill>
                <a:schemeClr val="tx1">
                  <a:lumMod val="65000"/>
                  <a:lumOff val="35000"/>
                </a:schemeClr>
              </a:solidFill>
            </a:rPr>
            <a:t>Horse Breeding Center</a:t>
          </a:r>
        </a:p>
      </dsp:txBody>
      <dsp:txXfrm>
        <a:off x="5238106" y="2690813"/>
        <a:ext cx="2576929" cy="1592961"/>
      </dsp:txXfrm>
    </dsp:sp>
    <dsp:sp modelId="{3DA36ABE-9810-4ED4-9A55-2905E7588D06}">
      <dsp:nvSpPr>
        <dsp:cNvPr id="0" name=""/>
        <dsp:cNvSpPr/>
      </dsp:nvSpPr>
      <dsp:spPr>
        <a:xfrm>
          <a:off x="5238106" y="4283774"/>
          <a:ext cx="2576929" cy="55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tx1">
                  <a:lumMod val="65000"/>
                  <a:lumOff val="35000"/>
                </a:schemeClr>
              </a:solidFill>
            </a:rPr>
            <a:t>Breeding </a:t>
          </a:r>
          <a:endParaRPr lang="en-US" sz="1100" kern="1200" dirty="0">
            <a:solidFill>
              <a:schemeClr val="tx1">
                <a:lumMod val="65000"/>
                <a:lumOff val="35000"/>
              </a:schemeClr>
            </a:solidFill>
          </a:endParaRPr>
        </a:p>
      </dsp:txBody>
      <dsp:txXfrm>
        <a:off x="5238106" y="4283774"/>
        <a:ext cx="2576929" cy="559689"/>
      </dsp:txXfrm>
    </dsp:sp>
    <dsp:sp modelId="{4B9F5909-A57C-4893-9C8A-D5960FE9BE37}">
      <dsp:nvSpPr>
        <dsp:cNvPr id="0" name=""/>
        <dsp:cNvSpPr/>
      </dsp:nvSpPr>
      <dsp:spPr>
        <a:xfrm>
          <a:off x="4960678" y="2690813"/>
          <a:ext cx="0" cy="1592961"/>
        </a:xfrm>
        <a:prstGeom prst="line">
          <a:avLst/>
        </a:prstGeom>
        <a:noFill/>
        <a:ln w="3175" cap="flat" cmpd="sng" algn="ctr">
          <a:solidFill>
            <a:prstClr val="white">
              <a:lumMod val="85000"/>
            </a:prstClr>
          </a:solidFill>
          <a:prstDash val="solid"/>
          <a:miter lim="800000"/>
        </a:ln>
        <a:effectLst/>
      </dsp:spPr>
      <dsp:style>
        <a:lnRef idx="1">
          <a:scrgbClr r="0" g="0" b="0"/>
        </a:lnRef>
        <a:fillRef idx="0">
          <a:scrgbClr r="0" g="0" b="0"/>
        </a:fillRef>
        <a:effectRef idx="0">
          <a:scrgbClr r="0" g="0" b="0"/>
        </a:effectRef>
        <a:fontRef idx="minor"/>
      </dsp:style>
    </dsp:sp>
    <dsp:sp modelId="{D891B168-1DA5-4124-931F-A51FCB8EFC11}">
      <dsp:nvSpPr>
        <dsp:cNvPr id="0" name=""/>
        <dsp:cNvSpPr/>
      </dsp:nvSpPr>
      <dsp:spPr>
        <a:xfrm>
          <a:off x="4913158" y="2640440"/>
          <a:ext cx="99873" cy="100744"/>
        </a:xfrm>
        <a:prstGeom prst="ellipse">
          <a:avLst/>
        </a:prstGeom>
        <a:solidFill>
          <a:schemeClr val="accent1">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8CC4C6-DFBC-460C-A9ED-BEDA8CC682D4}">
      <dsp:nvSpPr>
        <dsp:cNvPr id="0" name=""/>
        <dsp:cNvSpPr/>
      </dsp:nvSpPr>
      <dsp:spPr>
        <a:xfrm rot="8100000">
          <a:off x="6323189" y="621836"/>
          <a:ext cx="392341" cy="392341"/>
        </a:xfrm>
        <a:prstGeom prst="teardrop">
          <a:avLst>
            <a:gd name="adj" fmla="val 115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CA82DA-B677-461B-A08D-337683480059}">
      <dsp:nvSpPr>
        <dsp:cNvPr id="0" name=""/>
        <dsp:cNvSpPr/>
      </dsp:nvSpPr>
      <dsp:spPr>
        <a:xfrm>
          <a:off x="6366775" y="665422"/>
          <a:ext cx="305170" cy="305170"/>
        </a:xfrm>
        <a:prstGeom prst="donut">
          <a:avLst/>
        </a:prstGeom>
        <a:solidFill>
          <a:schemeClr val="lt1">
            <a:hueOff val="0"/>
            <a:satOff val="0"/>
            <a:lum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1646913-A3FA-4470-A3E9-C64B0A13A62A}">
      <dsp:nvSpPr>
        <dsp:cNvPr id="0" name=""/>
        <dsp:cNvSpPr/>
      </dsp:nvSpPr>
      <dsp:spPr>
        <a:xfrm>
          <a:off x="6796788" y="1097851"/>
          <a:ext cx="2576929" cy="159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solidFill>
                <a:schemeClr val="tx1">
                  <a:lumMod val="65000"/>
                  <a:lumOff val="35000"/>
                </a:schemeClr>
              </a:solidFill>
            </a:rPr>
            <a:t>Registration &amp; Role Based Sign In</a:t>
          </a:r>
        </a:p>
      </dsp:txBody>
      <dsp:txXfrm>
        <a:off x="6796788" y="1097851"/>
        <a:ext cx="2576929" cy="1592961"/>
      </dsp:txXfrm>
    </dsp:sp>
    <dsp:sp modelId="{6EC2FC68-E1B8-4274-8090-C2C96A4CD82C}">
      <dsp:nvSpPr>
        <dsp:cNvPr id="0" name=""/>
        <dsp:cNvSpPr/>
      </dsp:nvSpPr>
      <dsp:spPr>
        <a:xfrm>
          <a:off x="6796788" y="538162"/>
          <a:ext cx="2576929" cy="55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tx1">
                  <a:lumMod val="65000"/>
                  <a:lumOff val="35000"/>
                </a:schemeClr>
              </a:solidFill>
            </a:rPr>
            <a:t>Registration &amp; Login</a:t>
          </a:r>
          <a:endParaRPr lang="en-US" sz="1100" kern="1200" dirty="0">
            <a:solidFill>
              <a:schemeClr val="tx1">
                <a:lumMod val="65000"/>
                <a:lumOff val="35000"/>
              </a:schemeClr>
            </a:solidFill>
          </a:endParaRPr>
        </a:p>
      </dsp:txBody>
      <dsp:txXfrm>
        <a:off x="6796788" y="538162"/>
        <a:ext cx="2576929" cy="559689"/>
      </dsp:txXfrm>
    </dsp:sp>
    <dsp:sp modelId="{4F41BF23-550C-4E7F-977E-3D22E3AF7B51}">
      <dsp:nvSpPr>
        <dsp:cNvPr id="0" name=""/>
        <dsp:cNvSpPr/>
      </dsp:nvSpPr>
      <dsp:spPr>
        <a:xfrm>
          <a:off x="6519360" y="1097851"/>
          <a:ext cx="0" cy="1592961"/>
        </a:xfrm>
        <a:prstGeom prst="line">
          <a:avLst/>
        </a:prstGeom>
        <a:noFill/>
        <a:ln w="3175" cap="flat" cmpd="sng" algn="ctr">
          <a:solidFill>
            <a:prstClr val="white">
              <a:lumMod val="85000"/>
            </a:prstClr>
          </a:solidFill>
          <a:prstDash val="solid"/>
          <a:miter lim="800000"/>
        </a:ln>
        <a:effectLst/>
      </dsp:spPr>
      <dsp:style>
        <a:lnRef idx="1">
          <a:scrgbClr r="0" g="0" b="0"/>
        </a:lnRef>
        <a:fillRef idx="0">
          <a:scrgbClr r="0" g="0" b="0"/>
        </a:fillRef>
        <a:effectRef idx="0">
          <a:scrgbClr r="0" g="0" b="0"/>
        </a:effectRef>
        <a:fontRef idx="minor"/>
      </dsp:style>
    </dsp:sp>
    <dsp:sp modelId="{278CF1E0-B1C4-4B10-A5EC-FD7EF0557E2D}">
      <dsp:nvSpPr>
        <dsp:cNvPr id="0" name=""/>
        <dsp:cNvSpPr/>
      </dsp:nvSpPr>
      <dsp:spPr>
        <a:xfrm>
          <a:off x="6471840" y="2640440"/>
          <a:ext cx="99873" cy="100744"/>
        </a:xfrm>
        <a:prstGeom prst="ellipse">
          <a:avLst/>
        </a:prstGeom>
        <a:solidFill>
          <a:schemeClr val="accent1">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F98938-B973-410F-B6E0-43437FA146E6}">
      <dsp:nvSpPr>
        <dsp:cNvPr id="0" name=""/>
        <dsp:cNvSpPr/>
      </dsp:nvSpPr>
      <dsp:spPr>
        <a:xfrm rot="18900000">
          <a:off x="7881871" y="4407202"/>
          <a:ext cx="392341" cy="392341"/>
        </a:xfrm>
        <a:prstGeom prst="ellipse">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BE64BD-02BC-4C6F-AC50-F9617E59754D}">
      <dsp:nvSpPr>
        <dsp:cNvPr id="0" name=""/>
        <dsp:cNvSpPr/>
      </dsp:nvSpPr>
      <dsp:spPr>
        <a:xfrm>
          <a:off x="7925457" y="4450788"/>
          <a:ext cx="305170" cy="305170"/>
        </a:xfrm>
        <a:prstGeom prst="star12">
          <a:avLst/>
        </a:prstGeom>
        <a:solidFill>
          <a:schemeClr val="lt1">
            <a:hueOff val="0"/>
            <a:satOff val="0"/>
            <a:lum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C5070CD-E29E-4F50-9A43-342A2DE968FF}">
      <dsp:nvSpPr>
        <dsp:cNvPr id="0" name=""/>
        <dsp:cNvSpPr/>
      </dsp:nvSpPr>
      <dsp:spPr>
        <a:xfrm>
          <a:off x="8355470" y="2690813"/>
          <a:ext cx="2576929" cy="159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solidFill>
                <a:schemeClr val="tx1">
                  <a:lumMod val="65000"/>
                  <a:lumOff val="35000"/>
                </a:schemeClr>
              </a:solidFill>
            </a:rPr>
            <a:t>Admin Dashboard </a:t>
          </a:r>
        </a:p>
      </dsp:txBody>
      <dsp:txXfrm>
        <a:off x="8355470" y="2690813"/>
        <a:ext cx="2576929" cy="1592961"/>
      </dsp:txXfrm>
    </dsp:sp>
    <dsp:sp modelId="{6FED4196-A0D3-4E5C-83DA-99291A8FFFC3}">
      <dsp:nvSpPr>
        <dsp:cNvPr id="0" name=""/>
        <dsp:cNvSpPr/>
      </dsp:nvSpPr>
      <dsp:spPr>
        <a:xfrm>
          <a:off x="8355470" y="4283774"/>
          <a:ext cx="2576929" cy="55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solidFill>
                <a:schemeClr val="tx1">
                  <a:lumMod val="65000"/>
                  <a:lumOff val="35000"/>
                </a:schemeClr>
              </a:solidFill>
            </a:rPr>
            <a:t>Admin</a:t>
          </a:r>
          <a:endParaRPr lang="en-US" sz="2000" b="0" i="1" kern="1200" dirty="0">
            <a:solidFill>
              <a:schemeClr val="tx1">
                <a:lumMod val="65000"/>
                <a:lumOff val="35000"/>
              </a:schemeClr>
            </a:solidFill>
          </a:endParaRPr>
        </a:p>
      </dsp:txBody>
      <dsp:txXfrm>
        <a:off x="8355470" y="4283774"/>
        <a:ext cx="2576929" cy="559689"/>
      </dsp:txXfrm>
    </dsp:sp>
    <dsp:sp modelId="{54DE4918-169B-4E9C-B946-44A9D45AEC94}">
      <dsp:nvSpPr>
        <dsp:cNvPr id="0" name=""/>
        <dsp:cNvSpPr/>
      </dsp:nvSpPr>
      <dsp:spPr>
        <a:xfrm>
          <a:off x="8078042" y="2690813"/>
          <a:ext cx="0" cy="1592961"/>
        </a:xfrm>
        <a:prstGeom prst="line">
          <a:avLst/>
        </a:prstGeom>
        <a:noFill/>
        <a:ln w="114300" cap="rnd" cmpd="sng" algn="ctr">
          <a:solidFill>
            <a:prstClr val="white">
              <a:lumMod val="95000"/>
            </a:prstClr>
          </a:solidFill>
          <a:prstDash val="sysDot"/>
          <a:round/>
        </a:ln>
        <a:effectLst/>
      </dsp:spPr>
      <dsp:style>
        <a:lnRef idx="1">
          <a:scrgbClr r="0" g="0" b="0"/>
        </a:lnRef>
        <a:fillRef idx="0">
          <a:scrgbClr r="0" g="0" b="0"/>
        </a:fillRef>
        <a:effectRef idx="0">
          <a:scrgbClr r="0" g="0" b="0"/>
        </a:effectRef>
        <a:fontRef idx="minor"/>
      </dsp:style>
    </dsp:sp>
    <dsp:sp modelId="{A64C6D16-2F77-439A-848A-F1081C5E5CBE}">
      <dsp:nvSpPr>
        <dsp:cNvPr id="0" name=""/>
        <dsp:cNvSpPr/>
      </dsp:nvSpPr>
      <dsp:spPr>
        <a:xfrm>
          <a:off x="8030522" y="2640440"/>
          <a:ext cx="99873" cy="100744"/>
        </a:xfrm>
        <a:prstGeom prst="ellipse">
          <a:avLst/>
        </a:prstGeom>
        <a:solidFill>
          <a:schemeClr val="accent3"/>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3/14/2021</a:t>
            </a:fld>
            <a:endParaRPr lang="en-US"/>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3/14/2021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A54082-0EDA-40C0-B23E-AB88047B2438}" type="slidenum">
              <a:rPr lang="en-US" smtClean="0"/>
              <a:t>1</a:t>
            </a:fld>
            <a:endParaRPr lang="en-US"/>
          </a:p>
        </p:txBody>
      </p:sp>
    </p:spTree>
    <p:extLst>
      <p:ext uri="{BB962C8B-B14F-4D97-AF65-F5344CB8AC3E}">
        <p14:creationId xmlns:p14="http://schemas.microsoft.com/office/powerpoint/2010/main" val="3861114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A54082-0EDA-40C0-B23E-AB88047B2438}" type="slidenum">
              <a:rPr lang="en-US" smtClean="0"/>
              <a:t>10</a:t>
            </a:fld>
            <a:endParaRPr lang="en-US"/>
          </a:p>
        </p:txBody>
      </p:sp>
    </p:spTree>
    <p:extLst>
      <p:ext uri="{BB962C8B-B14F-4D97-AF65-F5344CB8AC3E}">
        <p14:creationId xmlns:p14="http://schemas.microsoft.com/office/powerpoint/2010/main" val="1824472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A54082-0EDA-40C0-B23E-AB88047B2438}" type="slidenum">
              <a:rPr lang="en-US" smtClean="0"/>
              <a:t>11</a:t>
            </a:fld>
            <a:endParaRPr lang="en-US"/>
          </a:p>
        </p:txBody>
      </p:sp>
    </p:spTree>
    <p:extLst>
      <p:ext uri="{BB962C8B-B14F-4D97-AF65-F5344CB8AC3E}">
        <p14:creationId xmlns:p14="http://schemas.microsoft.com/office/powerpoint/2010/main" val="1058630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A54082-0EDA-40C0-B23E-AB88047B2438}" type="slidenum">
              <a:rPr lang="en-US" smtClean="0"/>
              <a:t>12</a:t>
            </a:fld>
            <a:endParaRPr lang="en-US"/>
          </a:p>
        </p:txBody>
      </p:sp>
    </p:spTree>
    <p:extLst>
      <p:ext uri="{BB962C8B-B14F-4D97-AF65-F5344CB8AC3E}">
        <p14:creationId xmlns:p14="http://schemas.microsoft.com/office/powerpoint/2010/main" val="1430029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A54082-0EDA-40C0-B23E-AB88047B2438}" type="slidenum">
              <a:rPr lang="en-US" smtClean="0"/>
              <a:t>13</a:t>
            </a:fld>
            <a:endParaRPr lang="en-US"/>
          </a:p>
        </p:txBody>
      </p:sp>
    </p:spTree>
    <p:extLst>
      <p:ext uri="{BB962C8B-B14F-4D97-AF65-F5344CB8AC3E}">
        <p14:creationId xmlns:p14="http://schemas.microsoft.com/office/powerpoint/2010/main" val="3721646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A54082-0EDA-40C0-B23E-AB88047B2438}" type="slidenum">
              <a:rPr lang="en-US" smtClean="0"/>
              <a:t>14</a:t>
            </a:fld>
            <a:endParaRPr lang="en-US"/>
          </a:p>
        </p:txBody>
      </p:sp>
    </p:spTree>
    <p:extLst>
      <p:ext uri="{BB962C8B-B14F-4D97-AF65-F5344CB8AC3E}">
        <p14:creationId xmlns:p14="http://schemas.microsoft.com/office/powerpoint/2010/main" val="329772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A54082-0EDA-40C0-B23E-AB88047B2438}" type="slidenum">
              <a:rPr lang="en-US" smtClean="0"/>
              <a:t>2</a:t>
            </a:fld>
            <a:endParaRPr lang="en-US"/>
          </a:p>
        </p:txBody>
      </p:sp>
    </p:spTree>
    <p:extLst>
      <p:ext uri="{BB962C8B-B14F-4D97-AF65-F5344CB8AC3E}">
        <p14:creationId xmlns:p14="http://schemas.microsoft.com/office/powerpoint/2010/main" val="242251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A54082-0EDA-40C0-B23E-AB88047B2438}" type="slidenum">
              <a:rPr lang="en-US" smtClean="0"/>
              <a:t>3</a:t>
            </a:fld>
            <a:endParaRPr lang="en-US"/>
          </a:p>
        </p:txBody>
      </p:sp>
    </p:spTree>
    <p:extLst>
      <p:ext uri="{BB962C8B-B14F-4D97-AF65-F5344CB8AC3E}">
        <p14:creationId xmlns:p14="http://schemas.microsoft.com/office/powerpoint/2010/main" val="1686284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A54082-0EDA-40C0-B23E-AB88047B2438}" type="slidenum">
              <a:rPr lang="en-US" smtClean="0"/>
              <a:t>4</a:t>
            </a:fld>
            <a:endParaRPr lang="en-US"/>
          </a:p>
        </p:txBody>
      </p:sp>
    </p:spTree>
    <p:extLst>
      <p:ext uri="{BB962C8B-B14F-4D97-AF65-F5344CB8AC3E}">
        <p14:creationId xmlns:p14="http://schemas.microsoft.com/office/powerpoint/2010/main" val="272505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A54082-0EDA-40C0-B23E-AB88047B2438}" type="slidenum">
              <a:rPr lang="en-US" smtClean="0"/>
              <a:t>5</a:t>
            </a:fld>
            <a:endParaRPr lang="en-US"/>
          </a:p>
        </p:txBody>
      </p:sp>
    </p:spTree>
    <p:extLst>
      <p:ext uri="{BB962C8B-B14F-4D97-AF65-F5344CB8AC3E}">
        <p14:creationId xmlns:p14="http://schemas.microsoft.com/office/powerpoint/2010/main" val="1697792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A54082-0EDA-40C0-B23E-AB88047B2438}" type="slidenum">
              <a:rPr lang="en-US" smtClean="0"/>
              <a:t>6</a:t>
            </a:fld>
            <a:endParaRPr lang="en-US"/>
          </a:p>
        </p:txBody>
      </p:sp>
    </p:spTree>
    <p:extLst>
      <p:ext uri="{BB962C8B-B14F-4D97-AF65-F5344CB8AC3E}">
        <p14:creationId xmlns:p14="http://schemas.microsoft.com/office/powerpoint/2010/main" val="4068540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A54082-0EDA-40C0-B23E-AB88047B2438}" type="slidenum">
              <a:rPr lang="en-US" smtClean="0"/>
              <a:t>7</a:t>
            </a:fld>
            <a:endParaRPr lang="en-US"/>
          </a:p>
        </p:txBody>
      </p:sp>
    </p:spTree>
    <p:extLst>
      <p:ext uri="{BB962C8B-B14F-4D97-AF65-F5344CB8AC3E}">
        <p14:creationId xmlns:p14="http://schemas.microsoft.com/office/powerpoint/2010/main" val="4277191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A54082-0EDA-40C0-B23E-AB88047B2438}" type="slidenum">
              <a:rPr lang="en-US" smtClean="0"/>
              <a:t>8</a:t>
            </a:fld>
            <a:endParaRPr lang="en-US"/>
          </a:p>
        </p:txBody>
      </p:sp>
    </p:spTree>
    <p:extLst>
      <p:ext uri="{BB962C8B-B14F-4D97-AF65-F5344CB8AC3E}">
        <p14:creationId xmlns:p14="http://schemas.microsoft.com/office/powerpoint/2010/main" val="511339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A54082-0EDA-40C0-B23E-AB88047B2438}" type="slidenum">
              <a:rPr lang="en-US" smtClean="0"/>
              <a:t>9</a:t>
            </a:fld>
            <a:endParaRPr lang="en-US"/>
          </a:p>
        </p:txBody>
      </p:sp>
    </p:spTree>
    <p:extLst>
      <p:ext uri="{BB962C8B-B14F-4D97-AF65-F5344CB8AC3E}">
        <p14:creationId xmlns:p14="http://schemas.microsoft.com/office/powerpoint/2010/main" val="3676277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5420" y="2493085"/>
            <a:ext cx="4971618" cy="2033753"/>
          </a:xfrm>
        </p:spPr>
        <p:txBody>
          <a:bodyPr anchor="ctr">
            <a:normAutofit/>
          </a:bodyPr>
          <a:lstStyle>
            <a:lvl1pPr algn="r">
              <a:defRPr sz="3600"/>
            </a:lvl1pPr>
          </a:lstStyle>
          <a:p>
            <a:r>
              <a:rPr lang="en-US" dirty="0"/>
              <a:t>Title</a:t>
            </a:r>
          </a:p>
        </p:txBody>
      </p:sp>
      <p:sp>
        <p:nvSpPr>
          <p:cNvPr id="3" name="Subtitle 2"/>
          <p:cNvSpPr>
            <a:spLocks noGrp="1"/>
          </p:cNvSpPr>
          <p:nvPr>
            <p:ph type="subTitle" idx="1" hasCustomPrompt="1"/>
          </p:nvPr>
        </p:nvSpPr>
        <p:spPr>
          <a:xfrm>
            <a:off x="6569348" y="2493085"/>
            <a:ext cx="4984220" cy="2033752"/>
          </a:xfrm>
        </p:spPr>
        <p:txBody>
          <a:bodyPr anchor="ctr">
            <a:normAutofit/>
          </a:bodyPr>
          <a:lstStyle>
            <a:lvl1pPr marL="0" indent="0" algn="l">
              <a:buNone/>
              <a:defRPr sz="18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cxnSp>
        <p:nvCxnSpPr>
          <p:cNvPr id="8" name="Straight Connector 7"/>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7708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55218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2313247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260751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92682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610211"/>
            <a:ext cx="6934201" cy="965477"/>
          </a:xfrm>
        </p:spPr>
        <p:txBody>
          <a:bodyPr/>
          <a:lstStyle>
            <a:lvl1pPr>
              <a:defRPr/>
            </a:lvl1pPr>
          </a:lstStyle>
          <a:p>
            <a:r>
              <a:rPr lang="en-US" dirty="0"/>
              <a:t>Title</a:t>
            </a:r>
          </a:p>
        </p:txBody>
      </p:sp>
      <p:sp>
        <p:nvSpPr>
          <p:cNvPr id="3" name="Content Placeholder 2"/>
          <p:cNvSpPr>
            <a:spLocks noGrp="1"/>
          </p:cNvSpPr>
          <p:nvPr>
            <p:ph idx="1" hasCustomPrompt="1"/>
          </p:nvPr>
        </p:nvSpPr>
        <p:spPr>
          <a:xfrm>
            <a:off x="838201" y="2727433"/>
            <a:ext cx="6934200" cy="2585545"/>
          </a:xfrm>
        </p:spPr>
        <p:txBody>
          <a:bodyPr>
            <a:normAutofit/>
          </a:bodyPr>
          <a:lstStyle>
            <a:lvl1pPr marL="0" indent="0">
              <a:lnSpc>
                <a:spcPct val="110000"/>
              </a:lnSpc>
              <a:spcBef>
                <a:spcPts val="0"/>
              </a:spcBef>
              <a:spcAft>
                <a:spcPts val="1400"/>
              </a:spcAft>
              <a:buNone/>
              <a:defRPr sz="1800" baseline="0">
                <a:solidFill>
                  <a:schemeClr val="tx1">
                    <a:lumMod val="85000"/>
                    <a:lumOff val="15000"/>
                  </a:schemeClr>
                </a:solidFill>
              </a:defRPr>
            </a:lvl1pPr>
          </a:lstStyle>
          <a:p>
            <a:pPr lvl="0"/>
            <a:r>
              <a:rPr lang="en-US" dirty="0"/>
              <a:t>Body Text</a:t>
            </a:r>
          </a:p>
        </p:txBody>
      </p:sp>
      <p:sp>
        <p:nvSpPr>
          <p:cNvPr id="7" name="Rectangle 6"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591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99551F-0685-470A-A63A-F808D54B9B6A}"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229267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99551F-0685-470A-A63A-F808D54B9B6A}" type="datetimeFigureOut">
              <a:rPr lang="en-US" smtClean="0"/>
              <a:t>3/14/2021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371450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99551F-0685-470A-A63A-F808D54B9B6A}" type="datetimeFigureOut">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31391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9551F-0685-470A-A63A-F808D54B9B6A}" type="datetimeFigureOut">
              <a:rPr lang="en-US" smtClean="0"/>
              <a:t>3/14/2021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342887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9551F-0685-470A-A63A-F808D54B9B6A}" type="datetimeFigureOut">
              <a:rPr lang="en-US" smtClean="0"/>
              <a:t>3/14/2021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a:p>
        </p:txBody>
      </p:sp>
    </p:spTree>
    <p:extLst>
      <p:ext uri="{BB962C8B-B14F-4D97-AF65-F5344CB8AC3E}">
        <p14:creationId xmlns:p14="http://schemas.microsoft.com/office/powerpoint/2010/main" val="9718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51"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0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t>Project Horsella  </a:t>
            </a:r>
            <a:endParaRPr lang="en-US" dirty="0"/>
          </a:p>
        </p:txBody>
      </p:sp>
      <p:sp>
        <p:nvSpPr>
          <p:cNvPr id="7" name="Subtitle 6"/>
          <p:cNvSpPr>
            <a:spLocks noGrp="1"/>
          </p:cNvSpPr>
          <p:nvPr>
            <p:ph type="subTitle" idx="1"/>
          </p:nvPr>
        </p:nvSpPr>
        <p:spPr>
          <a:xfrm>
            <a:off x="7207780" y="2493085"/>
            <a:ext cx="4984220" cy="2343958"/>
          </a:xfrm>
        </p:spPr>
        <p:txBody>
          <a:bodyPr>
            <a:normAutofit fontScale="92500" lnSpcReduction="10000"/>
          </a:bodyPr>
          <a:lstStyle/>
          <a:p>
            <a:r>
              <a:rPr lang="en-US" dirty="0"/>
              <a:t>Project Team Member:</a:t>
            </a:r>
          </a:p>
          <a:p>
            <a:endParaRPr lang="en-US" dirty="0"/>
          </a:p>
          <a:p>
            <a:r>
              <a:rPr lang="en-US" dirty="0" err="1"/>
              <a:t>Dhrumit</a:t>
            </a:r>
            <a:r>
              <a:rPr lang="en-US" dirty="0"/>
              <a:t> </a:t>
            </a:r>
            <a:r>
              <a:rPr lang="en-US" dirty="0" err="1"/>
              <a:t>Soni</a:t>
            </a:r>
            <a:endParaRPr lang="en-US" dirty="0"/>
          </a:p>
          <a:p>
            <a:r>
              <a:rPr lang="en-US" dirty="0"/>
              <a:t>Rushi Nariya</a:t>
            </a:r>
          </a:p>
          <a:p>
            <a:r>
              <a:rPr lang="en-US" dirty="0" err="1"/>
              <a:t>Freney</a:t>
            </a:r>
            <a:r>
              <a:rPr lang="en-US" dirty="0"/>
              <a:t> </a:t>
            </a:r>
            <a:r>
              <a:rPr lang="en-US" dirty="0" err="1"/>
              <a:t>Hirpara</a:t>
            </a:r>
            <a:endParaRPr lang="en-US" dirty="0"/>
          </a:p>
          <a:p>
            <a:r>
              <a:rPr lang="en-US" dirty="0"/>
              <a:t>Palak </a:t>
            </a:r>
            <a:r>
              <a:rPr lang="en-US" dirty="0" err="1"/>
              <a:t>Agarawal</a:t>
            </a:r>
            <a:endParaRPr lang="en-US" dirty="0"/>
          </a:p>
          <a:p>
            <a:r>
              <a:rPr lang="en-US" dirty="0"/>
              <a:t>Ayushi </a:t>
            </a:r>
            <a:r>
              <a:rPr lang="en-US" dirty="0" err="1"/>
              <a:t>Tikkoo</a:t>
            </a:r>
            <a:endParaRPr lang="en-US" dirty="0"/>
          </a:p>
        </p:txBody>
      </p:sp>
      <p:pic>
        <p:nvPicPr>
          <p:cNvPr id="4" name="Picture 3">
            <a:extLst>
              <a:ext uri="{FF2B5EF4-FFF2-40B4-BE49-F238E27FC236}">
                <a16:creationId xmlns:a16="http://schemas.microsoft.com/office/drawing/2014/main" id="{E68B1624-08AE-407C-9655-518D22B7D38F}"/>
              </a:ext>
            </a:extLst>
          </p:cNvPr>
          <p:cNvPicPr>
            <a:picLocks noChangeAspect="1"/>
          </p:cNvPicPr>
          <p:nvPr/>
        </p:nvPicPr>
        <p:blipFill>
          <a:blip r:embed="rId3"/>
          <a:stretch>
            <a:fillRect/>
          </a:stretch>
        </p:blipFill>
        <p:spPr>
          <a:xfrm>
            <a:off x="9776230" y="109634"/>
            <a:ext cx="2283248" cy="1043305"/>
          </a:xfrm>
          <a:prstGeom prst="rect">
            <a:avLst/>
          </a:prstGeom>
        </p:spPr>
      </p:pic>
    </p:spTree>
    <p:extLst>
      <p:ext uri="{BB962C8B-B14F-4D97-AF65-F5344CB8AC3E}">
        <p14:creationId xmlns:p14="http://schemas.microsoft.com/office/powerpoint/2010/main" val="3419770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73" y="282298"/>
            <a:ext cx="6934201" cy="965477"/>
          </a:xfrm>
        </p:spPr>
        <p:txBody>
          <a:bodyPr/>
          <a:lstStyle/>
          <a:p>
            <a:r>
              <a:rPr lang="en-US" dirty="0"/>
              <a:t>Horsella </a:t>
            </a:r>
          </a:p>
        </p:txBody>
      </p:sp>
      <p:pic>
        <p:nvPicPr>
          <p:cNvPr id="6" name="Picture 5">
            <a:extLst>
              <a:ext uri="{FF2B5EF4-FFF2-40B4-BE49-F238E27FC236}">
                <a16:creationId xmlns:a16="http://schemas.microsoft.com/office/drawing/2014/main" id="{4976C41F-185E-4601-A250-1B5C3DD2651F}"/>
              </a:ext>
            </a:extLst>
          </p:cNvPr>
          <p:cNvPicPr>
            <a:picLocks noChangeAspect="1"/>
          </p:cNvPicPr>
          <p:nvPr/>
        </p:nvPicPr>
        <p:blipFill>
          <a:blip r:embed="rId3"/>
          <a:stretch>
            <a:fillRect/>
          </a:stretch>
        </p:blipFill>
        <p:spPr>
          <a:xfrm>
            <a:off x="9776230" y="109634"/>
            <a:ext cx="2283248" cy="1043305"/>
          </a:xfrm>
          <a:prstGeom prst="rect">
            <a:avLst/>
          </a:prstGeom>
        </p:spPr>
      </p:pic>
      <p:sp>
        <p:nvSpPr>
          <p:cNvPr id="5" name="Content Placeholder 2">
            <a:extLst>
              <a:ext uri="{FF2B5EF4-FFF2-40B4-BE49-F238E27FC236}">
                <a16:creationId xmlns:a16="http://schemas.microsoft.com/office/drawing/2014/main" id="{AC34D62D-52F1-4C9B-9056-BCB0E4479441}"/>
              </a:ext>
            </a:extLst>
          </p:cNvPr>
          <p:cNvSpPr>
            <a:spLocks noGrp="1"/>
          </p:cNvSpPr>
          <p:nvPr>
            <p:ph idx="1"/>
          </p:nvPr>
        </p:nvSpPr>
        <p:spPr>
          <a:xfrm>
            <a:off x="838201" y="1866041"/>
            <a:ext cx="9869556" cy="4203455"/>
          </a:xfrm>
        </p:spPr>
        <p:txBody>
          <a:bodyPr>
            <a:normAutofit/>
          </a:bodyPr>
          <a:lstStyle/>
          <a:p>
            <a:r>
              <a:rPr lang="en-US" dirty="0"/>
              <a:t>By signing, horse owner can see the list of available horse breeding centers and see the detailed information, contact it.</a:t>
            </a:r>
          </a:p>
        </p:txBody>
      </p:sp>
    </p:spTree>
    <p:extLst>
      <p:ext uri="{BB962C8B-B14F-4D97-AF65-F5344CB8AC3E}">
        <p14:creationId xmlns:p14="http://schemas.microsoft.com/office/powerpoint/2010/main" val="637251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73" y="282298"/>
            <a:ext cx="6934201" cy="965477"/>
          </a:xfrm>
        </p:spPr>
        <p:txBody>
          <a:bodyPr/>
          <a:lstStyle/>
          <a:p>
            <a:r>
              <a:rPr lang="en-US" dirty="0"/>
              <a:t>Admin Functionality</a:t>
            </a:r>
          </a:p>
        </p:txBody>
      </p:sp>
      <p:pic>
        <p:nvPicPr>
          <p:cNvPr id="6" name="Picture 5">
            <a:extLst>
              <a:ext uri="{FF2B5EF4-FFF2-40B4-BE49-F238E27FC236}">
                <a16:creationId xmlns:a16="http://schemas.microsoft.com/office/drawing/2014/main" id="{4976C41F-185E-4601-A250-1B5C3DD2651F}"/>
              </a:ext>
            </a:extLst>
          </p:cNvPr>
          <p:cNvPicPr>
            <a:picLocks noChangeAspect="1"/>
          </p:cNvPicPr>
          <p:nvPr/>
        </p:nvPicPr>
        <p:blipFill>
          <a:blip r:embed="rId3"/>
          <a:stretch>
            <a:fillRect/>
          </a:stretch>
        </p:blipFill>
        <p:spPr>
          <a:xfrm>
            <a:off x="9776230" y="109634"/>
            <a:ext cx="2283248" cy="1043305"/>
          </a:xfrm>
          <a:prstGeom prst="rect">
            <a:avLst/>
          </a:prstGeom>
        </p:spPr>
      </p:pic>
      <p:sp>
        <p:nvSpPr>
          <p:cNvPr id="5" name="Content Placeholder 2">
            <a:extLst>
              <a:ext uri="{FF2B5EF4-FFF2-40B4-BE49-F238E27FC236}">
                <a16:creationId xmlns:a16="http://schemas.microsoft.com/office/drawing/2014/main" id="{ACD3026D-834E-4667-B992-00C30A9E8FAE}"/>
              </a:ext>
            </a:extLst>
          </p:cNvPr>
          <p:cNvSpPr>
            <a:spLocks noGrp="1"/>
          </p:cNvSpPr>
          <p:nvPr>
            <p:ph idx="1"/>
          </p:nvPr>
        </p:nvSpPr>
        <p:spPr>
          <a:xfrm>
            <a:off x="838201" y="1866041"/>
            <a:ext cx="9869556" cy="4203455"/>
          </a:xfrm>
        </p:spPr>
        <p:txBody>
          <a:bodyPr>
            <a:normAutofit/>
          </a:bodyPr>
          <a:lstStyle/>
          <a:p>
            <a:r>
              <a:rPr lang="en-US" dirty="0"/>
              <a:t>Admin can access the admin dashboard as well as Horsella Website.</a:t>
            </a:r>
          </a:p>
          <a:p>
            <a:r>
              <a:rPr lang="en-US" dirty="0"/>
              <a:t>As a admin, one the register new user, add/insert/update/delete training/breeding centers, races.</a:t>
            </a:r>
          </a:p>
          <a:p>
            <a:r>
              <a:rPr lang="en-US" dirty="0"/>
              <a:t>Admin can see the list of queries, uploaded by the </a:t>
            </a:r>
            <a:r>
              <a:rPr lang="en-US" dirty="0" err="1"/>
              <a:t>horsella</a:t>
            </a:r>
            <a:r>
              <a:rPr lang="en-US" dirty="0"/>
              <a:t> users in the contact us query form.</a:t>
            </a:r>
          </a:p>
        </p:txBody>
      </p:sp>
    </p:spTree>
    <p:extLst>
      <p:ext uri="{BB962C8B-B14F-4D97-AF65-F5344CB8AC3E}">
        <p14:creationId xmlns:p14="http://schemas.microsoft.com/office/powerpoint/2010/main" val="1251894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Healthy Habit Tracker 1</a:t>
            </a:r>
          </a:p>
        </p:txBody>
      </p:sp>
      <p:sp>
        <p:nvSpPr>
          <p:cNvPr id="8" name="Text Placeholder 7"/>
          <p:cNvSpPr>
            <a:spLocks noGrp="1"/>
          </p:cNvSpPr>
          <p:nvPr>
            <p:ph type="body" sz="quarter" idx="10"/>
          </p:nvPr>
        </p:nvSpPr>
        <p:spPr/>
        <p:txBody>
          <a:bodyPr/>
          <a:lstStyle/>
          <a:p>
            <a:r>
              <a:rPr lang="en-US" dirty="0"/>
              <a:t>Month of ______________</a:t>
            </a:r>
          </a:p>
        </p:txBody>
      </p:sp>
      <p:sp>
        <p:nvSpPr>
          <p:cNvPr id="10" name="Rectangle 9"/>
          <p:cNvSpPr/>
          <p:nvPr/>
        </p:nvSpPr>
        <p:spPr>
          <a:xfrm>
            <a:off x="838200" y="1618737"/>
            <a:ext cx="4837386" cy="5488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Drink 32 oz of water</a:t>
            </a:r>
          </a:p>
        </p:txBody>
      </p:sp>
      <p:sp>
        <p:nvSpPr>
          <p:cNvPr id="67" name="Content Placeholder 66"/>
          <p:cNvSpPr>
            <a:spLocks noGrp="1"/>
          </p:cNvSpPr>
          <p:nvPr>
            <p:ph sz="half" idx="1"/>
          </p:nvPr>
        </p:nvSpPr>
        <p:spPr/>
        <p:txBody>
          <a:bodyPr/>
          <a:lstStyle/>
          <a:p>
            <a:pPr defTabSz="725488">
              <a:tabLst>
                <a:tab pos="850392" algn="ctr"/>
                <a:tab pos="1545336" algn="ctr"/>
                <a:tab pos="2240280" algn="ctr"/>
                <a:tab pos="2935224" algn="ctr"/>
                <a:tab pos="3630168" algn="ctr"/>
                <a:tab pos="4315968" algn="ctr"/>
              </a:tabLst>
            </a:pPr>
            <a:r>
              <a:rPr lang="en-US" dirty="0"/>
              <a:t>M	T	W	T	F	S	S</a:t>
            </a:r>
          </a:p>
        </p:txBody>
      </p:sp>
      <p:sp>
        <p:nvSpPr>
          <p:cNvPr id="11" name="Oval 10" descr="Circle shape"/>
          <p:cNvSpPr/>
          <p:nvPr/>
        </p:nvSpPr>
        <p:spPr>
          <a:xfrm>
            <a:off x="987552" y="3151403"/>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descr="Circle shape"/>
          <p:cNvSpPr/>
          <p:nvPr/>
        </p:nvSpPr>
        <p:spPr>
          <a:xfrm>
            <a:off x="1682496" y="3151402"/>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descr="Circle shape"/>
          <p:cNvSpPr/>
          <p:nvPr/>
        </p:nvSpPr>
        <p:spPr>
          <a:xfrm>
            <a:off x="2377440" y="3151400"/>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descr="Circle shape"/>
          <p:cNvSpPr/>
          <p:nvPr/>
        </p:nvSpPr>
        <p:spPr>
          <a:xfrm>
            <a:off x="3063240" y="3151400"/>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descr="Circle shape"/>
          <p:cNvSpPr/>
          <p:nvPr/>
        </p:nvSpPr>
        <p:spPr>
          <a:xfrm>
            <a:off x="3758184" y="3151400"/>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descr="Circle shape"/>
          <p:cNvSpPr/>
          <p:nvPr/>
        </p:nvSpPr>
        <p:spPr>
          <a:xfrm>
            <a:off x="4453128" y="3151399"/>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descr="Circle shape"/>
          <p:cNvSpPr/>
          <p:nvPr/>
        </p:nvSpPr>
        <p:spPr>
          <a:xfrm>
            <a:off x="5148072" y="3151398"/>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descr="Circle shape"/>
          <p:cNvSpPr/>
          <p:nvPr/>
        </p:nvSpPr>
        <p:spPr>
          <a:xfrm>
            <a:off x="987552" y="3792537"/>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descr="Circle shape"/>
          <p:cNvSpPr/>
          <p:nvPr/>
        </p:nvSpPr>
        <p:spPr>
          <a:xfrm>
            <a:off x="1682496" y="3792536"/>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descr="Circle shape"/>
          <p:cNvSpPr/>
          <p:nvPr/>
        </p:nvSpPr>
        <p:spPr>
          <a:xfrm>
            <a:off x="2377440" y="3792534"/>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descr="Circle shape"/>
          <p:cNvSpPr/>
          <p:nvPr/>
        </p:nvSpPr>
        <p:spPr>
          <a:xfrm>
            <a:off x="3063240" y="3792534"/>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descr="Circle shape"/>
          <p:cNvSpPr/>
          <p:nvPr/>
        </p:nvSpPr>
        <p:spPr>
          <a:xfrm>
            <a:off x="3758184" y="3792534"/>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descr="Circle shape"/>
          <p:cNvSpPr/>
          <p:nvPr/>
        </p:nvSpPr>
        <p:spPr>
          <a:xfrm>
            <a:off x="4453128" y="3792533"/>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descr="Circle shape"/>
          <p:cNvSpPr/>
          <p:nvPr/>
        </p:nvSpPr>
        <p:spPr>
          <a:xfrm>
            <a:off x="5148072" y="3792532"/>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descr="Circle shape"/>
          <p:cNvSpPr/>
          <p:nvPr/>
        </p:nvSpPr>
        <p:spPr>
          <a:xfrm>
            <a:off x="987552" y="4433666"/>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descr="Circle shape"/>
          <p:cNvSpPr/>
          <p:nvPr/>
        </p:nvSpPr>
        <p:spPr>
          <a:xfrm>
            <a:off x="1682496" y="4433665"/>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descr="Circle shape"/>
          <p:cNvSpPr/>
          <p:nvPr/>
        </p:nvSpPr>
        <p:spPr>
          <a:xfrm>
            <a:off x="2377440" y="4433663"/>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descr="Circle shape"/>
          <p:cNvSpPr/>
          <p:nvPr/>
        </p:nvSpPr>
        <p:spPr>
          <a:xfrm>
            <a:off x="3063240" y="4433663"/>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descr="Circle shape"/>
          <p:cNvSpPr/>
          <p:nvPr/>
        </p:nvSpPr>
        <p:spPr>
          <a:xfrm>
            <a:off x="3758184" y="4433663"/>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descr="Circle shape"/>
          <p:cNvSpPr/>
          <p:nvPr/>
        </p:nvSpPr>
        <p:spPr>
          <a:xfrm>
            <a:off x="4453128" y="4433662"/>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descr="Circle shape"/>
          <p:cNvSpPr/>
          <p:nvPr/>
        </p:nvSpPr>
        <p:spPr>
          <a:xfrm>
            <a:off x="5148072" y="4433661"/>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descr="Circle shape"/>
          <p:cNvSpPr/>
          <p:nvPr/>
        </p:nvSpPr>
        <p:spPr>
          <a:xfrm>
            <a:off x="987552" y="5074793"/>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descr="Circle shape"/>
          <p:cNvSpPr/>
          <p:nvPr/>
        </p:nvSpPr>
        <p:spPr>
          <a:xfrm>
            <a:off x="1682496" y="5074792"/>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descr="Circle shape"/>
          <p:cNvSpPr/>
          <p:nvPr/>
        </p:nvSpPr>
        <p:spPr>
          <a:xfrm>
            <a:off x="2377440" y="5074790"/>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descr="Circle shape"/>
          <p:cNvSpPr/>
          <p:nvPr/>
        </p:nvSpPr>
        <p:spPr>
          <a:xfrm>
            <a:off x="3063240" y="5074790"/>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descr="Circle shape"/>
          <p:cNvSpPr/>
          <p:nvPr/>
        </p:nvSpPr>
        <p:spPr>
          <a:xfrm>
            <a:off x="3758184" y="5074790"/>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descr="Circle shape"/>
          <p:cNvSpPr/>
          <p:nvPr/>
        </p:nvSpPr>
        <p:spPr>
          <a:xfrm>
            <a:off x="4453128" y="5074789"/>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descr="Circle shape"/>
          <p:cNvSpPr/>
          <p:nvPr/>
        </p:nvSpPr>
        <p:spPr>
          <a:xfrm>
            <a:off x="5148072" y="5074788"/>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descr="Circle shape"/>
          <p:cNvSpPr/>
          <p:nvPr/>
        </p:nvSpPr>
        <p:spPr>
          <a:xfrm>
            <a:off x="987552" y="5715918"/>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descr="Circle shape"/>
          <p:cNvSpPr/>
          <p:nvPr/>
        </p:nvSpPr>
        <p:spPr>
          <a:xfrm>
            <a:off x="1682496" y="5715917"/>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descr="Circle shape"/>
          <p:cNvSpPr/>
          <p:nvPr/>
        </p:nvSpPr>
        <p:spPr>
          <a:xfrm>
            <a:off x="2377440" y="5715915"/>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descr="Circle shape"/>
          <p:cNvSpPr/>
          <p:nvPr/>
        </p:nvSpPr>
        <p:spPr>
          <a:xfrm>
            <a:off x="3063240" y="5715915"/>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descr="Circle shape"/>
          <p:cNvSpPr/>
          <p:nvPr/>
        </p:nvSpPr>
        <p:spPr>
          <a:xfrm>
            <a:off x="3758184" y="5715915"/>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descr="Circle shape"/>
          <p:cNvSpPr/>
          <p:nvPr/>
        </p:nvSpPr>
        <p:spPr>
          <a:xfrm>
            <a:off x="4453128" y="5715914"/>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descr="Circle shape"/>
          <p:cNvSpPr/>
          <p:nvPr/>
        </p:nvSpPr>
        <p:spPr>
          <a:xfrm>
            <a:off x="5148072" y="5715913"/>
            <a:ext cx="310896" cy="31089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ontent Placeholder 67"/>
          <p:cNvSpPr>
            <a:spLocks noGrp="1"/>
          </p:cNvSpPr>
          <p:nvPr>
            <p:ph sz="half" idx="2"/>
          </p:nvPr>
        </p:nvSpPr>
        <p:spPr/>
        <p:txBody>
          <a:bodyPr/>
          <a:lstStyle/>
          <a:p>
            <a:r>
              <a:rPr lang="en-US" dirty="0"/>
              <a:t>Get new water bottle. Sara recommended glass instead of plastic.</a:t>
            </a:r>
          </a:p>
        </p:txBody>
      </p:sp>
    </p:spTree>
    <p:extLst>
      <p:ext uri="{BB962C8B-B14F-4D97-AF65-F5344CB8AC3E}">
        <p14:creationId xmlns:p14="http://schemas.microsoft.com/office/powerpoint/2010/main" val="4139936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Healthy Habit Tracker 2</a:t>
            </a:r>
          </a:p>
        </p:txBody>
      </p:sp>
      <p:sp>
        <p:nvSpPr>
          <p:cNvPr id="5" name="Text Placeholder 4"/>
          <p:cNvSpPr>
            <a:spLocks noGrp="1"/>
          </p:cNvSpPr>
          <p:nvPr>
            <p:ph type="body" sz="quarter" idx="10"/>
          </p:nvPr>
        </p:nvSpPr>
        <p:spPr/>
        <p:txBody>
          <a:bodyPr/>
          <a:lstStyle/>
          <a:p>
            <a:r>
              <a:rPr lang="en-US" dirty="0"/>
              <a:t>Month of ______________</a:t>
            </a:r>
          </a:p>
        </p:txBody>
      </p:sp>
      <p:sp>
        <p:nvSpPr>
          <p:cNvPr id="7" name="Rectangle 6"/>
          <p:cNvSpPr/>
          <p:nvPr/>
        </p:nvSpPr>
        <p:spPr>
          <a:xfrm>
            <a:off x="813486" y="1915303"/>
            <a:ext cx="3364993" cy="75376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Drink 32 oz of water</a:t>
            </a:r>
          </a:p>
        </p:txBody>
      </p:sp>
      <p:sp>
        <p:nvSpPr>
          <p:cNvPr id="3" name="Content Placeholder 2"/>
          <p:cNvSpPr>
            <a:spLocks noGrp="1"/>
          </p:cNvSpPr>
          <p:nvPr>
            <p:ph sz="half" idx="1"/>
          </p:nvPr>
        </p:nvSpPr>
        <p:spPr/>
        <p:txBody>
          <a:bodyPr/>
          <a:lstStyle/>
          <a:p>
            <a:pPr>
              <a:tabLst>
                <a:tab pos="576072" algn="ctr"/>
                <a:tab pos="1051560" algn="ctr"/>
                <a:tab pos="1527048" algn="ctr"/>
                <a:tab pos="2002536" algn="ctr"/>
                <a:tab pos="2478024" algn="ctr"/>
                <a:tab pos="2953512" algn="ctr"/>
              </a:tabLst>
            </a:pPr>
            <a:r>
              <a:rPr lang="en-US" dirty="0"/>
              <a:t>M	T	W	T	F	S	S</a:t>
            </a:r>
          </a:p>
        </p:txBody>
      </p:sp>
      <p:sp>
        <p:nvSpPr>
          <p:cNvPr id="10" name="Oval 9" descr="Circle shape"/>
          <p:cNvSpPr/>
          <p:nvPr/>
        </p:nvSpPr>
        <p:spPr>
          <a:xfrm>
            <a:off x="965107" y="355874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descr="Circle shape"/>
          <p:cNvSpPr/>
          <p:nvPr/>
        </p:nvSpPr>
        <p:spPr>
          <a:xfrm>
            <a:off x="1440595" y="355874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descr="Circle shape"/>
          <p:cNvSpPr/>
          <p:nvPr/>
        </p:nvSpPr>
        <p:spPr>
          <a:xfrm>
            <a:off x="1916083" y="355874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descr="Circle shape"/>
          <p:cNvSpPr/>
          <p:nvPr/>
        </p:nvSpPr>
        <p:spPr>
          <a:xfrm>
            <a:off x="2391571" y="355874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descr="Circle shape"/>
          <p:cNvSpPr/>
          <p:nvPr/>
        </p:nvSpPr>
        <p:spPr>
          <a:xfrm>
            <a:off x="2867059" y="355874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descr="Circle shape"/>
          <p:cNvSpPr/>
          <p:nvPr/>
        </p:nvSpPr>
        <p:spPr>
          <a:xfrm>
            <a:off x="3339132" y="355874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descr="Circle shape"/>
          <p:cNvSpPr/>
          <p:nvPr/>
        </p:nvSpPr>
        <p:spPr>
          <a:xfrm>
            <a:off x="3818035" y="355874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descr="Circle shape"/>
          <p:cNvSpPr/>
          <p:nvPr/>
        </p:nvSpPr>
        <p:spPr>
          <a:xfrm>
            <a:off x="965107" y="405610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descr="Circle shape"/>
          <p:cNvSpPr/>
          <p:nvPr/>
        </p:nvSpPr>
        <p:spPr>
          <a:xfrm>
            <a:off x="1440595" y="405610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descr="Circle shape"/>
          <p:cNvSpPr/>
          <p:nvPr/>
        </p:nvSpPr>
        <p:spPr>
          <a:xfrm>
            <a:off x="1916083" y="405610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descr="Circle shape"/>
          <p:cNvSpPr/>
          <p:nvPr/>
        </p:nvSpPr>
        <p:spPr>
          <a:xfrm>
            <a:off x="2391571" y="405610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descr="Circle shape"/>
          <p:cNvSpPr/>
          <p:nvPr/>
        </p:nvSpPr>
        <p:spPr>
          <a:xfrm>
            <a:off x="2867059" y="405610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descr="Circle shape"/>
          <p:cNvSpPr/>
          <p:nvPr/>
        </p:nvSpPr>
        <p:spPr>
          <a:xfrm>
            <a:off x="3339132" y="405610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descr="Circle shape"/>
          <p:cNvSpPr/>
          <p:nvPr/>
        </p:nvSpPr>
        <p:spPr>
          <a:xfrm>
            <a:off x="3818035" y="405610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descr="Circle shape"/>
          <p:cNvSpPr/>
          <p:nvPr/>
        </p:nvSpPr>
        <p:spPr>
          <a:xfrm>
            <a:off x="964478" y="455346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descr="Circle shape"/>
          <p:cNvSpPr/>
          <p:nvPr/>
        </p:nvSpPr>
        <p:spPr>
          <a:xfrm>
            <a:off x="1439966" y="455346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descr="Circle shape"/>
          <p:cNvSpPr/>
          <p:nvPr/>
        </p:nvSpPr>
        <p:spPr>
          <a:xfrm>
            <a:off x="1915454" y="455346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descr="Circle shape"/>
          <p:cNvSpPr/>
          <p:nvPr/>
        </p:nvSpPr>
        <p:spPr>
          <a:xfrm>
            <a:off x="2390942" y="455346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descr="Circle shape"/>
          <p:cNvSpPr/>
          <p:nvPr/>
        </p:nvSpPr>
        <p:spPr>
          <a:xfrm>
            <a:off x="2866430" y="455346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descr="Circle shape"/>
          <p:cNvSpPr/>
          <p:nvPr/>
        </p:nvSpPr>
        <p:spPr>
          <a:xfrm>
            <a:off x="3338503" y="455346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descr="Circle shape"/>
          <p:cNvSpPr/>
          <p:nvPr/>
        </p:nvSpPr>
        <p:spPr>
          <a:xfrm>
            <a:off x="3817406" y="455346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descr="Circle shape"/>
          <p:cNvSpPr/>
          <p:nvPr/>
        </p:nvSpPr>
        <p:spPr>
          <a:xfrm>
            <a:off x="964478" y="5046565"/>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descr="Circle shape"/>
          <p:cNvSpPr/>
          <p:nvPr/>
        </p:nvSpPr>
        <p:spPr>
          <a:xfrm>
            <a:off x="1439966" y="5046565"/>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descr="Circle shape"/>
          <p:cNvSpPr/>
          <p:nvPr/>
        </p:nvSpPr>
        <p:spPr>
          <a:xfrm>
            <a:off x="1915454" y="5046565"/>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descr="Circle shape"/>
          <p:cNvSpPr/>
          <p:nvPr/>
        </p:nvSpPr>
        <p:spPr>
          <a:xfrm>
            <a:off x="2390942" y="5046565"/>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descr="Circle shape"/>
          <p:cNvSpPr/>
          <p:nvPr/>
        </p:nvSpPr>
        <p:spPr>
          <a:xfrm>
            <a:off x="2866430" y="5046565"/>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descr="Circle shape"/>
          <p:cNvSpPr/>
          <p:nvPr/>
        </p:nvSpPr>
        <p:spPr>
          <a:xfrm>
            <a:off x="3338503" y="5046565"/>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descr="Circle shape"/>
          <p:cNvSpPr/>
          <p:nvPr/>
        </p:nvSpPr>
        <p:spPr>
          <a:xfrm>
            <a:off x="3817406" y="5046565"/>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descr="Circle shape"/>
          <p:cNvSpPr/>
          <p:nvPr/>
        </p:nvSpPr>
        <p:spPr>
          <a:xfrm>
            <a:off x="964478" y="554818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descr="Circle shape"/>
          <p:cNvSpPr/>
          <p:nvPr/>
        </p:nvSpPr>
        <p:spPr>
          <a:xfrm>
            <a:off x="1439966" y="554818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descr="Circle shape"/>
          <p:cNvSpPr/>
          <p:nvPr/>
        </p:nvSpPr>
        <p:spPr>
          <a:xfrm>
            <a:off x="1915454" y="554818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descr="Circle shape"/>
          <p:cNvSpPr/>
          <p:nvPr/>
        </p:nvSpPr>
        <p:spPr>
          <a:xfrm>
            <a:off x="2390942" y="554818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descr="Circle shape"/>
          <p:cNvSpPr/>
          <p:nvPr/>
        </p:nvSpPr>
        <p:spPr>
          <a:xfrm>
            <a:off x="2866430" y="554818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descr="Circle shape"/>
          <p:cNvSpPr/>
          <p:nvPr/>
        </p:nvSpPr>
        <p:spPr>
          <a:xfrm>
            <a:off x="3338503" y="554818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descr="Circle shape"/>
          <p:cNvSpPr/>
          <p:nvPr/>
        </p:nvSpPr>
        <p:spPr>
          <a:xfrm>
            <a:off x="3817406" y="5548186"/>
            <a:ext cx="228600" cy="2286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64076" y="1915303"/>
            <a:ext cx="3364992" cy="7537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plants</a:t>
            </a:r>
          </a:p>
        </p:txBody>
      </p:sp>
      <p:sp>
        <p:nvSpPr>
          <p:cNvPr id="4" name="Content Placeholder 3"/>
          <p:cNvSpPr>
            <a:spLocks noGrp="1"/>
          </p:cNvSpPr>
          <p:nvPr>
            <p:ph sz="half" idx="2"/>
          </p:nvPr>
        </p:nvSpPr>
        <p:spPr/>
        <p:txBody>
          <a:bodyPr/>
          <a:lstStyle/>
          <a:p>
            <a:r>
              <a:rPr lang="en-US" dirty="0"/>
              <a:t>M	T	W	T	F	S	S</a:t>
            </a:r>
          </a:p>
        </p:txBody>
      </p:sp>
      <p:sp>
        <p:nvSpPr>
          <p:cNvPr id="101" name="Oval 100" descr="Circle shape"/>
          <p:cNvSpPr/>
          <p:nvPr/>
        </p:nvSpPr>
        <p:spPr>
          <a:xfrm>
            <a:off x="4518479" y="355874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descr="Circle shape"/>
          <p:cNvSpPr/>
          <p:nvPr/>
        </p:nvSpPr>
        <p:spPr>
          <a:xfrm>
            <a:off x="4993967" y="355874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descr="Circle shape"/>
          <p:cNvSpPr/>
          <p:nvPr/>
        </p:nvSpPr>
        <p:spPr>
          <a:xfrm>
            <a:off x="5469455" y="355874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descr="Circle shape"/>
          <p:cNvSpPr/>
          <p:nvPr/>
        </p:nvSpPr>
        <p:spPr>
          <a:xfrm>
            <a:off x="5944943" y="355874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descr="Circle shape"/>
          <p:cNvSpPr/>
          <p:nvPr/>
        </p:nvSpPr>
        <p:spPr>
          <a:xfrm>
            <a:off x="6420431" y="355874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descr="Circle shape"/>
          <p:cNvSpPr/>
          <p:nvPr/>
        </p:nvSpPr>
        <p:spPr>
          <a:xfrm>
            <a:off x="6892504" y="355874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descr="Circle shape"/>
          <p:cNvSpPr/>
          <p:nvPr/>
        </p:nvSpPr>
        <p:spPr>
          <a:xfrm>
            <a:off x="7371407" y="355874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descr="Circle shape"/>
          <p:cNvSpPr/>
          <p:nvPr/>
        </p:nvSpPr>
        <p:spPr>
          <a:xfrm>
            <a:off x="4518479" y="405610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descr="Circle shape"/>
          <p:cNvSpPr/>
          <p:nvPr/>
        </p:nvSpPr>
        <p:spPr>
          <a:xfrm>
            <a:off x="4993967" y="405610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descr="Circle shape"/>
          <p:cNvSpPr/>
          <p:nvPr/>
        </p:nvSpPr>
        <p:spPr>
          <a:xfrm>
            <a:off x="5469455" y="405610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descr="Circle shape"/>
          <p:cNvSpPr/>
          <p:nvPr/>
        </p:nvSpPr>
        <p:spPr>
          <a:xfrm>
            <a:off x="5944943" y="405610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descr="Circle shape"/>
          <p:cNvSpPr/>
          <p:nvPr/>
        </p:nvSpPr>
        <p:spPr>
          <a:xfrm>
            <a:off x="6420431" y="405610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descr="Circle shape"/>
          <p:cNvSpPr/>
          <p:nvPr/>
        </p:nvSpPr>
        <p:spPr>
          <a:xfrm>
            <a:off x="6892504" y="405610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descr="Circle shape"/>
          <p:cNvSpPr/>
          <p:nvPr/>
        </p:nvSpPr>
        <p:spPr>
          <a:xfrm>
            <a:off x="7371407" y="405610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descr="Circle shape"/>
          <p:cNvSpPr/>
          <p:nvPr/>
        </p:nvSpPr>
        <p:spPr>
          <a:xfrm>
            <a:off x="4517850" y="455346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descr="Circle shape"/>
          <p:cNvSpPr/>
          <p:nvPr/>
        </p:nvSpPr>
        <p:spPr>
          <a:xfrm>
            <a:off x="4993338" y="455346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descr="Circle shape"/>
          <p:cNvSpPr/>
          <p:nvPr/>
        </p:nvSpPr>
        <p:spPr>
          <a:xfrm>
            <a:off x="5468826" y="455346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descr="Circle shape"/>
          <p:cNvSpPr/>
          <p:nvPr/>
        </p:nvSpPr>
        <p:spPr>
          <a:xfrm>
            <a:off x="5944314" y="455346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descr="Circle shape"/>
          <p:cNvSpPr/>
          <p:nvPr/>
        </p:nvSpPr>
        <p:spPr>
          <a:xfrm>
            <a:off x="6419802" y="455346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descr="Circle shape"/>
          <p:cNvSpPr/>
          <p:nvPr/>
        </p:nvSpPr>
        <p:spPr>
          <a:xfrm>
            <a:off x="6891875" y="455346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descr="Circle shape"/>
          <p:cNvSpPr/>
          <p:nvPr/>
        </p:nvSpPr>
        <p:spPr>
          <a:xfrm>
            <a:off x="7370778" y="455346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descr="Circle shape"/>
          <p:cNvSpPr/>
          <p:nvPr/>
        </p:nvSpPr>
        <p:spPr>
          <a:xfrm>
            <a:off x="4517850" y="5046565"/>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descr="Circle shape"/>
          <p:cNvSpPr/>
          <p:nvPr/>
        </p:nvSpPr>
        <p:spPr>
          <a:xfrm>
            <a:off x="4993338" y="5046565"/>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descr="Circle shape"/>
          <p:cNvSpPr/>
          <p:nvPr/>
        </p:nvSpPr>
        <p:spPr>
          <a:xfrm>
            <a:off x="5468826" y="5046565"/>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descr="Circle shape"/>
          <p:cNvSpPr/>
          <p:nvPr/>
        </p:nvSpPr>
        <p:spPr>
          <a:xfrm>
            <a:off x="5944314" y="5046565"/>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descr="Circle shape"/>
          <p:cNvSpPr/>
          <p:nvPr/>
        </p:nvSpPr>
        <p:spPr>
          <a:xfrm>
            <a:off x="6419802" y="5046565"/>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descr="Circle shape"/>
          <p:cNvSpPr/>
          <p:nvPr/>
        </p:nvSpPr>
        <p:spPr>
          <a:xfrm>
            <a:off x="6891875" y="5046565"/>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descr="Circle shape"/>
          <p:cNvSpPr/>
          <p:nvPr/>
        </p:nvSpPr>
        <p:spPr>
          <a:xfrm>
            <a:off x="7370778" y="5046565"/>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descr="Circle shape"/>
          <p:cNvSpPr/>
          <p:nvPr/>
        </p:nvSpPr>
        <p:spPr>
          <a:xfrm>
            <a:off x="4517850" y="554818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descr="Circle shape"/>
          <p:cNvSpPr/>
          <p:nvPr/>
        </p:nvSpPr>
        <p:spPr>
          <a:xfrm>
            <a:off x="4993338" y="554818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descr="Circle shape"/>
          <p:cNvSpPr/>
          <p:nvPr/>
        </p:nvSpPr>
        <p:spPr>
          <a:xfrm>
            <a:off x="5468826" y="554818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descr="Circle shape"/>
          <p:cNvSpPr/>
          <p:nvPr/>
        </p:nvSpPr>
        <p:spPr>
          <a:xfrm>
            <a:off x="5944314" y="554818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descr="Circle shape"/>
          <p:cNvSpPr/>
          <p:nvPr/>
        </p:nvSpPr>
        <p:spPr>
          <a:xfrm>
            <a:off x="6419802" y="554818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descr="Circle shape"/>
          <p:cNvSpPr/>
          <p:nvPr/>
        </p:nvSpPr>
        <p:spPr>
          <a:xfrm>
            <a:off x="6891875" y="554818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descr="Circle shape"/>
          <p:cNvSpPr/>
          <p:nvPr/>
        </p:nvSpPr>
        <p:spPr>
          <a:xfrm>
            <a:off x="7370778" y="5548186"/>
            <a:ext cx="228600" cy="2286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914665" y="1920240"/>
            <a:ext cx="3364992" cy="7537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Walk to work</a:t>
            </a:r>
          </a:p>
        </p:txBody>
      </p:sp>
      <p:sp>
        <p:nvSpPr>
          <p:cNvPr id="6" name="Content Placeholder 5"/>
          <p:cNvSpPr>
            <a:spLocks noGrp="1"/>
          </p:cNvSpPr>
          <p:nvPr>
            <p:ph sz="half" idx="11"/>
          </p:nvPr>
        </p:nvSpPr>
        <p:spPr/>
        <p:txBody>
          <a:bodyPr/>
          <a:lstStyle/>
          <a:p>
            <a:r>
              <a:rPr lang="en-US" dirty="0"/>
              <a:t>M	T	W	T	F	S	S</a:t>
            </a:r>
          </a:p>
        </p:txBody>
      </p:sp>
      <p:sp>
        <p:nvSpPr>
          <p:cNvPr id="142" name="Oval 141" descr="Circle shape"/>
          <p:cNvSpPr/>
          <p:nvPr/>
        </p:nvSpPr>
        <p:spPr>
          <a:xfrm>
            <a:off x="8069069" y="355874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descr="Circle shape"/>
          <p:cNvSpPr/>
          <p:nvPr/>
        </p:nvSpPr>
        <p:spPr>
          <a:xfrm>
            <a:off x="8544557" y="355874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descr="Circle shape"/>
          <p:cNvSpPr/>
          <p:nvPr/>
        </p:nvSpPr>
        <p:spPr>
          <a:xfrm>
            <a:off x="9020045" y="355874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descr="Circle shape"/>
          <p:cNvSpPr/>
          <p:nvPr/>
        </p:nvSpPr>
        <p:spPr>
          <a:xfrm>
            <a:off x="9495533" y="355874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descr="Circle shape"/>
          <p:cNvSpPr/>
          <p:nvPr/>
        </p:nvSpPr>
        <p:spPr>
          <a:xfrm>
            <a:off x="9971021" y="355874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descr="Circle shape"/>
          <p:cNvSpPr/>
          <p:nvPr/>
        </p:nvSpPr>
        <p:spPr>
          <a:xfrm>
            <a:off x="10443094" y="355874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descr="Circle shape"/>
          <p:cNvSpPr/>
          <p:nvPr/>
        </p:nvSpPr>
        <p:spPr>
          <a:xfrm>
            <a:off x="10921997" y="355874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descr="Circle shape"/>
          <p:cNvSpPr/>
          <p:nvPr/>
        </p:nvSpPr>
        <p:spPr>
          <a:xfrm>
            <a:off x="8069069" y="405610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descr="Circle shape"/>
          <p:cNvSpPr/>
          <p:nvPr/>
        </p:nvSpPr>
        <p:spPr>
          <a:xfrm>
            <a:off x="8544557" y="405610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descr="Circle shape"/>
          <p:cNvSpPr/>
          <p:nvPr/>
        </p:nvSpPr>
        <p:spPr>
          <a:xfrm>
            <a:off x="9020045" y="405610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descr="Circle shape"/>
          <p:cNvSpPr/>
          <p:nvPr/>
        </p:nvSpPr>
        <p:spPr>
          <a:xfrm>
            <a:off x="9495533" y="405610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descr="Circle shape"/>
          <p:cNvSpPr/>
          <p:nvPr/>
        </p:nvSpPr>
        <p:spPr>
          <a:xfrm>
            <a:off x="9971021" y="405610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descr="Circle shape"/>
          <p:cNvSpPr/>
          <p:nvPr/>
        </p:nvSpPr>
        <p:spPr>
          <a:xfrm>
            <a:off x="10443094" y="405610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descr="Circle shape"/>
          <p:cNvSpPr/>
          <p:nvPr/>
        </p:nvSpPr>
        <p:spPr>
          <a:xfrm>
            <a:off x="10921997" y="405610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descr="Circle shape"/>
          <p:cNvSpPr/>
          <p:nvPr/>
        </p:nvSpPr>
        <p:spPr>
          <a:xfrm>
            <a:off x="8068440" y="455346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descr="Circle shape"/>
          <p:cNvSpPr/>
          <p:nvPr/>
        </p:nvSpPr>
        <p:spPr>
          <a:xfrm>
            <a:off x="8543928" y="455346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descr="Circle shape"/>
          <p:cNvSpPr/>
          <p:nvPr/>
        </p:nvSpPr>
        <p:spPr>
          <a:xfrm>
            <a:off x="9019416" y="455346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descr="Circle shape"/>
          <p:cNvSpPr/>
          <p:nvPr/>
        </p:nvSpPr>
        <p:spPr>
          <a:xfrm>
            <a:off x="9494904" y="455346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descr="Circle shape"/>
          <p:cNvSpPr/>
          <p:nvPr/>
        </p:nvSpPr>
        <p:spPr>
          <a:xfrm>
            <a:off x="9970392" y="455346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descr="Circle shape"/>
          <p:cNvSpPr/>
          <p:nvPr/>
        </p:nvSpPr>
        <p:spPr>
          <a:xfrm>
            <a:off x="10442465" y="455346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descr="Circle shape"/>
          <p:cNvSpPr/>
          <p:nvPr/>
        </p:nvSpPr>
        <p:spPr>
          <a:xfrm>
            <a:off x="10921368" y="455346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descr="Circle shape"/>
          <p:cNvSpPr/>
          <p:nvPr/>
        </p:nvSpPr>
        <p:spPr>
          <a:xfrm>
            <a:off x="8068440" y="5046565"/>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descr="Circle shape"/>
          <p:cNvSpPr/>
          <p:nvPr/>
        </p:nvSpPr>
        <p:spPr>
          <a:xfrm>
            <a:off x="8543928" y="5046565"/>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descr="Circle shape"/>
          <p:cNvSpPr/>
          <p:nvPr/>
        </p:nvSpPr>
        <p:spPr>
          <a:xfrm>
            <a:off x="9019416" y="5046565"/>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descr="Circle shape"/>
          <p:cNvSpPr/>
          <p:nvPr/>
        </p:nvSpPr>
        <p:spPr>
          <a:xfrm>
            <a:off x="9494904" y="5046565"/>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descr="Circle shape"/>
          <p:cNvSpPr/>
          <p:nvPr/>
        </p:nvSpPr>
        <p:spPr>
          <a:xfrm>
            <a:off x="9970392" y="5046565"/>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descr="Circle shape"/>
          <p:cNvSpPr/>
          <p:nvPr/>
        </p:nvSpPr>
        <p:spPr>
          <a:xfrm>
            <a:off x="10442465" y="5046565"/>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descr="Circle shape"/>
          <p:cNvSpPr/>
          <p:nvPr/>
        </p:nvSpPr>
        <p:spPr>
          <a:xfrm>
            <a:off x="10921368" y="5046565"/>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descr="Circle shape"/>
          <p:cNvSpPr/>
          <p:nvPr/>
        </p:nvSpPr>
        <p:spPr>
          <a:xfrm>
            <a:off x="8068440" y="554818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descr="Circle shape"/>
          <p:cNvSpPr/>
          <p:nvPr/>
        </p:nvSpPr>
        <p:spPr>
          <a:xfrm>
            <a:off x="8543928" y="554818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descr="Circle shape"/>
          <p:cNvSpPr/>
          <p:nvPr/>
        </p:nvSpPr>
        <p:spPr>
          <a:xfrm>
            <a:off x="9019416" y="554818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descr="Circle shape"/>
          <p:cNvSpPr/>
          <p:nvPr/>
        </p:nvSpPr>
        <p:spPr>
          <a:xfrm>
            <a:off x="9494904" y="554818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descr="Circle shape"/>
          <p:cNvSpPr/>
          <p:nvPr/>
        </p:nvSpPr>
        <p:spPr>
          <a:xfrm>
            <a:off x="9970392" y="554818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descr="Circle shape"/>
          <p:cNvSpPr/>
          <p:nvPr/>
        </p:nvSpPr>
        <p:spPr>
          <a:xfrm>
            <a:off x="10442465" y="554818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descr="Circle shape"/>
          <p:cNvSpPr/>
          <p:nvPr/>
        </p:nvSpPr>
        <p:spPr>
          <a:xfrm>
            <a:off x="10921368" y="5548186"/>
            <a:ext cx="228600" cy="228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2773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Healthy Habit Tracker 3</a:t>
            </a:r>
          </a:p>
        </p:txBody>
      </p:sp>
      <p:sp>
        <p:nvSpPr>
          <p:cNvPr id="5" name="Text Placeholder 4"/>
          <p:cNvSpPr>
            <a:spLocks noGrp="1"/>
          </p:cNvSpPr>
          <p:nvPr>
            <p:ph type="body" sz="quarter" idx="10"/>
          </p:nvPr>
        </p:nvSpPr>
        <p:spPr/>
        <p:txBody>
          <a:bodyPr/>
          <a:lstStyle/>
          <a:p>
            <a:r>
              <a:rPr lang="en-US" dirty="0"/>
              <a:t>Month of ______________</a:t>
            </a:r>
          </a:p>
        </p:txBody>
      </p:sp>
      <p:sp>
        <p:nvSpPr>
          <p:cNvPr id="12" name="Rectangle 11"/>
          <p:cNvSpPr/>
          <p:nvPr/>
        </p:nvSpPr>
        <p:spPr>
          <a:xfrm>
            <a:off x="838198" y="1355834"/>
            <a:ext cx="2468880" cy="513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Drink 32 oz of water</a:t>
            </a:r>
          </a:p>
        </p:txBody>
      </p:sp>
      <p:sp>
        <p:nvSpPr>
          <p:cNvPr id="3" name="Content Placeholder 2"/>
          <p:cNvSpPr>
            <a:spLocks noGrp="1"/>
          </p:cNvSpPr>
          <p:nvPr>
            <p:ph sz="half" idx="1"/>
          </p:nvPr>
        </p:nvSpPr>
        <p:spPr/>
        <p:txBody>
          <a:bodyPr/>
          <a:lstStyle/>
          <a:p>
            <a:r>
              <a:rPr lang="en-US"/>
              <a:t>M	T	W	T	F	S	S</a:t>
            </a:r>
            <a:endParaRPr lang="en-US" dirty="0"/>
          </a:p>
        </p:txBody>
      </p:sp>
      <p:sp>
        <p:nvSpPr>
          <p:cNvPr id="16" name="Oval 15" descr="Circle shape"/>
          <p:cNvSpPr/>
          <p:nvPr/>
        </p:nvSpPr>
        <p:spPr>
          <a:xfrm>
            <a:off x="905433" y="2393577"/>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descr="Circle shape"/>
          <p:cNvSpPr/>
          <p:nvPr/>
        </p:nvSpPr>
        <p:spPr>
          <a:xfrm>
            <a:off x="1261872" y="2395191"/>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descr="Circle shape"/>
          <p:cNvSpPr/>
          <p:nvPr/>
        </p:nvSpPr>
        <p:spPr>
          <a:xfrm>
            <a:off x="1627632" y="2393577"/>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descr="Circle shape"/>
          <p:cNvSpPr/>
          <p:nvPr/>
        </p:nvSpPr>
        <p:spPr>
          <a:xfrm>
            <a:off x="1993392" y="2395191"/>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descr="Circle shape"/>
          <p:cNvSpPr/>
          <p:nvPr/>
        </p:nvSpPr>
        <p:spPr>
          <a:xfrm>
            <a:off x="2359152" y="2395191"/>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descr="Circle shape"/>
          <p:cNvSpPr/>
          <p:nvPr/>
        </p:nvSpPr>
        <p:spPr>
          <a:xfrm>
            <a:off x="2724912" y="2398523"/>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descr="Circle shape"/>
          <p:cNvSpPr/>
          <p:nvPr/>
        </p:nvSpPr>
        <p:spPr>
          <a:xfrm>
            <a:off x="3090672" y="2393577"/>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descr="Circle shape"/>
          <p:cNvSpPr/>
          <p:nvPr/>
        </p:nvSpPr>
        <p:spPr>
          <a:xfrm>
            <a:off x="905433" y="2701906"/>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descr="Circle shape"/>
          <p:cNvSpPr/>
          <p:nvPr/>
        </p:nvSpPr>
        <p:spPr>
          <a:xfrm>
            <a:off x="1261872" y="2703520"/>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descr="Circle shape"/>
          <p:cNvSpPr/>
          <p:nvPr/>
        </p:nvSpPr>
        <p:spPr>
          <a:xfrm>
            <a:off x="1627632" y="2701906"/>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descr="Circle shape"/>
          <p:cNvSpPr/>
          <p:nvPr/>
        </p:nvSpPr>
        <p:spPr>
          <a:xfrm>
            <a:off x="1993392" y="2703520"/>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descr="Circle shape"/>
          <p:cNvSpPr/>
          <p:nvPr/>
        </p:nvSpPr>
        <p:spPr>
          <a:xfrm>
            <a:off x="2359152" y="2703520"/>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descr="Circle shape"/>
          <p:cNvSpPr/>
          <p:nvPr/>
        </p:nvSpPr>
        <p:spPr>
          <a:xfrm>
            <a:off x="2724912" y="2706852"/>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descr="Circle shape"/>
          <p:cNvSpPr/>
          <p:nvPr/>
        </p:nvSpPr>
        <p:spPr>
          <a:xfrm>
            <a:off x="3090672" y="2701906"/>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descr="Circle shape"/>
          <p:cNvSpPr/>
          <p:nvPr/>
        </p:nvSpPr>
        <p:spPr>
          <a:xfrm>
            <a:off x="905433" y="3003511"/>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descr="Circle shape"/>
          <p:cNvSpPr/>
          <p:nvPr/>
        </p:nvSpPr>
        <p:spPr>
          <a:xfrm>
            <a:off x="1261872" y="3005125"/>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descr="Circle shape"/>
          <p:cNvSpPr/>
          <p:nvPr/>
        </p:nvSpPr>
        <p:spPr>
          <a:xfrm>
            <a:off x="1627632" y="3003511"/>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descr="Circle shape"/>
          <p:cNvSpPr/>
          <p:nvPr/>
        </p:nvSpPr>
        <p:spPr>
          <a:xfrm>
            <a:off x="1993392" y="3005125"/>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descr="Circle shape"/>
          <p:cNvSpPr/>
          <p:nvPr/>
        </p:nvSpPr>
        <p:spPr>
          <a:xfrm>
            <a:off x="2359152" y="3005125"/>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descr="Circle shape"/>
          <p:cNvSpPr/>
          <p:nvPr/>
        </p:nvSpPr>
        <p:spPr>
          <a:xfrm>
            <a:off x="2724912" y="3008457"/>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descr="Circle shape"/>
          <p:cNvSpPr/>
          <p:nvPr/>
        </p:nvSpPr>
        <p:spPr>
          <a:xfrm>
            <a:off x="3090672" y="3003511"/>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descr="Circle shape"/>
          <p:cNvSpPr/>
          <p:nvPr/>
        </p:nvSpPr>
        <p:spPr>
          <a:xfrm>
            <a:off x="905433" y="3298392"/>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descr="Circle shape"/>
          <p:cNvSpPr/>
          <p:nvPr/>
        </p:nvSpPr>
        <p:spPr>
          <a:xfrm>
            <a:off x="1261872" y="3300006"/>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descr="Circle shape"/>
          <p:cNvSpPr/>
          <p:nvPr/>
        </p:nvSpPr>
        <p:spPr>
          <a:xfrm>
            <a:off x="1627632" y="3298392"/>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descr="Circle shape"/>
          <p:cNvSpPr/>
          <p:nvPr/>
        </p:nvSpPr>
        <p:spPr>
          <a:xfrm>
            <a:off x="1993392" y="3300006"/>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descr="Circle shape"/>
          <p:cNvSpPr/>
          <p:nvPr/>
        </p:nvSpPr>
        <p:spPr>
          <a:xfrm>
            <a:off x="2359152" y="3300006"/>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descr="Circle shape"/>
          <p:cNvSpPr/>
          <p:nvPr/>
        </p:nvSpPr>
        <p:spPr>
          <a:xfrm>
            <a:off x="2724912" y="3303338"/>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descr="Circle shape"/>
          <p:cNvSpPr/>
          <p:nvPr/>
        </p:nvSpPr>
        <p:spPr>
          <a:xfrm>
            <a:off x="3090672" y="3298392"/>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descr="Circle shape"/>
          <p:cNvSpPr/>
          <p:nvPr/>
        </p:nvSpPr>
        <p:spPr>
          <a:xfrm>
            <a:off x="905433" y="3608411"/>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descr="Circle shape"/>
          <p:cNvSpPr/>
          <p:nvPr/>
        </p:nvSpPr>
        <p:spPr>
          <a:xfrm>
            <a:off x="1261872" y="3610025"/>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descr="Circle shape"/>
          <p:cNvSpPr/>
          <p:nvPr/>
        </p:nvSpPr>
        <p:spPr>
          <a:xfrm>
            <a:off x="1627632" y="3608411"/>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descr="Circle shape"/>
          <p:cNvSpPr/>
          <p:nvPr/>
        </p:nvSpPr>
        <p:spPr>
          <a:xfrm>
            <a:off x="1993392" y="3610025"/>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descr="Circle shape"/>
          <p:cNvSpPr/>
          <p:nvPr/>
        </p:nvSpPr>
        <p:spPr>
          <a:xfrm>
            <a:off x="2359152" y="3610025"/>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descr="Circle shape"/>
          <p:cNvSpPr/>
          <p:nvPr/>
        </p:nvSpPr>
        <p:spPr>
          <a:xfrm>
            <a:off x="2724912" y="3613357"/>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descr="Circle shape"/>
          <p:cNvSpPr/>
          <p:nvPr/>
        </p:nvSpPr>
        <p:spPr>
          <a:xfrm>
            <a:off x="3090672" y="3608411"/>
            <a:ext cx="173736" cy="17481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32"/>
          <p:cNvSpPr>
            <a:spLocks noGrp="1"/>
          </p:cNvSpPr>
          <p:nvPr>
            <p:ph type="body" sz="quarter" idx="13"/>
          </p:nvPr>
        </p:nvSpPr>
        <p:spPr/>
        <p:txBody>
          <a:bodyPr/>
          <a:lstStyle/>
          <a:p>
            <a:endParaRPr lang="en-US" dirty="0"/>
          </a:p>
        </p:txBody>
      </p:sp>
      <p:sp>
        <p:nvSpPr>
          <p:cNvPr id="13" name="Rectangle 12"/>
          <p:cNvSpPr/>
          <p:nvPr/>
        </p:nvSpPr>
        <p:spPr>
          <a:xfrm>
            <a:off x="3541662" y="1355834"/>
            <a:ext cx="2468880" cy="513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plants</a:t>
            </a:r>
          </a:p>
        </p:txBody>
      </p:sp>
      <p:sp>
        <p:nvSpPr>
          <p:cNvPr id="4" name="Content Placeholder 3"/>
          <p:cNvSpPr>
            <a:spLocks noGrp="1"/>
          </p:cNvSpPr>
          <p:nvPr>
            <p:ph sz="half" idx="2"/>
          </p:nvPr>
        </p:nvSpPr>
        <p:spPr/>
        <p:txBody>
          <a:bodyPr/>
          <a:lstStyle/>
          <a:p>
            <a:r>
              <a:rPr lang="en-US"/>
              <a:t>M	T	W	T	F	S	S</a:t>
            </a:r>
            <a:endParaRPr lang="en-US" dirty="0"/>
          </a:p>
        </p:txBody>
      </p:sp>
      <p:sp>
        <p:nvSpPr>
          <p:cNvPr id="164" name="Oval 163" descr="Circle shape"/>
          <p:cNvSpPr/>
          <p:nvPr/>
        </p:nvSpPr>
        <p:spPr>
          <a:xfrm>
            <a:off x="3596614" y="2393621"/>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descr="Circle shape"/>
          <p:cNvSpPr/>
          <p:nvPr/>
        </p:nvSpPr>
        <p:spPr>
          <a:xfrm>
            <a:off x="3953053" y="2395235"/>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descr="Circle shape"/>
          <p:cNvSpPr/>
          <p:nvPr/>
        </p:nvSpPr>
        <p:spPr>
          <a:xfrm>
            <a:off x="4318813" y="2393621"/>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descr="Circle shape"/>
          <p:cNvSpPr/>
          <p:nvPr/>
        </p:nvSpPr>
        <p:spPr>
          <a:xfrm>
            <a:off x="4684573" y="2395235"/>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descr="Circle shape"/>
          <p:cNvSpPr/>
          <p:nvPr/>
        </p:nvSpPr>
        <p:spPr>
          <a:xfrm>
            <a:off x="5050333" y="2395235"/>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descr="Circle shape"/>
          <p:cNvSpPr/>
          <p:nvPr/>
        </p:nvSpPr>
        <p:spPr>
          <a:xfrm>
            <a:off x="5416093" y="2398567"/>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descr="Circle shape"/>
          <p:cNvSpPr/>
          <p:nvPr/>
        </p:nvSpPr>
        <p:spPr>
          <a:xfrm>
            <a:off x="5781853" y="2393621"/>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descr="Circle shape"/>
          <p:cNvSpPr/>
          <p:nvPr/>
        </p:nvSpPr>
        <p:spPr>
          <a:xfrm>
            <a:off x="3596614" y="2701950"/>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descr="Circle shape"/>
          <p:cNvSpPr/>
          <p:nvPr/>
        </p:nvSpPr>
        <p:spPr>
          <a:xfrm>
            <a:off x="3953053" y="2703564"/>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descr="Circle shape"/>
          <p:cNvSpPr/>
          <p:nvPr/>
        </p:nvSpPr>
        <p:spPr>
          <a:xfrm>
            <a:off x="4318813" y="2701950"/>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descr="Circle shape"/>
          <p:cNvSpPr/>
          <p:nvPr/>
        </p:nvSpPr>
        <p:spPr>
          <a:xfrm>
            <a:off x="4684573" y="2703564"/>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descr="Circle shape"/>
          <p:cNvSpPr/>
          <p:nvPr/>
        </p:nvSpPr>
        <p:spPr>
          <a:xfrm>
            <a:off x="5050333" y="2703564"/>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descr="Circle shape"/>
          <p:cNvSpPr/>
          <p:nvPr/>
        </p:nvSpPr>
        <p:spPr>
          <a:xfrm>
            <a:off x="5416093" y="2706896"/>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descr="Circle shape"/>
          <p:cNvSpPr/>
          <p:nvPr/>
        </p:nvSpPr>
        <p:spPr>
          <a:xfrm>
            <a:off x="5781853" y="2701950"/>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descr="Circle shape"/>
          <p:cNvSpPr/>
          <p:nvPr/>
        </p:nvSpPr>
        <p:spPr>
          <a:xfrm>
            <a:off x="3596614" y="3003555"/>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descr="Circle shape"/>
          <p:cNvSpPr/>
          <p:nvPr/>
        </p:nvSpPr>
        <p:spPr>
          <a:xfrm>
            <a:off x="3953053" y="3005169"/>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descr="Circle shape"/>
          <p:cNvSpPr/>
          <p:nvPr/>
        </p:nvSpPr>
        <p:spPr>
          <a:xfrm>
            <a:off x="4318813" y="3003555"/>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descr="Circle shape"/>
          <p:cNvSpPr/>
          <p:nvPr/>
        </p:nvSpPr>
        <p:spPr>
          <a:xfrm>
            <a:off x="4684573" y="3005169"/>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descr="Circle shape"/>
          <p:cNvSpPr/>
          <p:nvPr/>
        </p:nvSpPr>
        <p:spPr>
          <a:xfrm>
            <a:off x="5050333" y="3005169"/>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descr="Circle shape"/>
          <p:cNvSpPr/>
          <p:nvPr/>
        </p:nvSpPr>
        <p:spPr>
          <a:xfrm>
            <a:off x="5416093" y="3008501"/>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descr="Circle shape"/>
          <p:cNvSpPr/>
          <p:nvPr/>
        </p:nvSpPr>
        <p:spPr>
          <a:xfrm>
            <a:off x="5781853" y="3003555"/>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descr="Circle shape"/>
          <p:cNvSpPr/>
          <p:nvPr/>
        </p:nvSpPr>
        <p:spPr>
          <a:xfrm>
            <a:off x="3596614" y="3298436"/>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descr="Circle shape"/>
          <p:cNvSpPr/>
          <p:nvPr/>
        </p:nvSpPr>
        <p:spPr>
          <a:xfrm>
            <a:off x="3953053" y="3300050"/>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descr="Circle shape"/>
          <p:cNvSpPr/>
          <p:nvPr/>
        </p:nvSpPr>
        <p:spPr>
          <a:xfrm>
            <a:off x="4318813" y="3298436"/>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descr="Circle shape"/>
          <p:cNvSpPr/>
          <p:nvPr/>
        </p:nvSpPr>
        <p:spPr>
          <a:xfrm>
            <a:off x="4684573" y="3300050"/>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descr="Circle shape"/>
          <p:cNvSpPr/>
          <p:nvPr/>
        </p:nvSpPr>
        <p:spPr>
          <a:xfrm>
            <a:off x="5050333" y="3300050"/>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descr="Circle shape"/>
          <p:cNvSpPr/>
          <p:nvPr/>
        </p:nvSpPr>
        <p:spPr>
          <a:xfrm>
            <a:off x="5416093" y="3303382"/>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descr="Circle shape"/>
          <p:cNvSpPr/>
          <p:nvPr/>
        </p:nvSpPr>
        <p:spPr>
          <a:xfrm>
            <a:off x="5781853" y="3298436"/>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descr="Circle shape"/>
          <p:cNvSpPr/>
          <p:nvPr/>
        </p:nvSpPr>
        <p:spPr>
          <a:xfrm>
            <a:off x="3596614" y="3608455"/>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descr="Circle shape"/>
          <p:cNvSpPr/>
          <p:nvPr/>
        </p:nvSpPr>
        <p:spPr>
          <a:xfrm>
            <a:off x="3953053" y="3610069"/>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descr="Circle shape"/>
          <p:cNvSpPr/>
          <p:nvPr/>
        </p:nvSpPr>
        <p:spPr>
          <a:xfrm>
            <a:off x="4318813" y="3608455"/>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descr="Circle shape"/>
          <p:cNvSpPr/>
          <p:nvPr/>
        </p:nvSpPr>
        <p:spPr>
          <a:xfrm>
            <a:off x="4684573" y="3610069"/>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descr="Circle shape"/>
          <p:cNvSpPr/>
          <p:nvPr/>
        </p:nvSpPr>
        <p:spPr>
          <a:xfrm>
            <a:off x="5050333" y="3610069"/>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descr="Circle shape"/>
          <p:cNvSpPr/>
          <p:nvPr/>
        </p:nvSpPr>
        <p:spPr>
          <a:xfrm>
            <a:off x="5416093" y="3613401"/>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descr="Circle shape"/>
          <p:cNvSpPr/>
          <p:nvPr/>
        </p:nvSpPr>
        <p:spPr>
          <a:xfrm>
            <a:off x="5781853" y="3608455"/>
            <a:ext cx="173736" cy="1748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33"/>
          <p:cNvSpPr>
            <a:spLocks noGrp="1"/>
          </p:cNvSpPr>
          <p:nvPr>
            <p:ph type="body" sz="quarter" idx="14"/>
          </p:nvPr>
        </p:nvSpPr>
        <p:spPr/>
        <p:txBody>
          <a:bodyPr/>
          <a:lstStyle/>
          <a:p>
            <a:endParaRPr lang="en-US" dirty="0"/>
          </a:p>
        </p:txBody>
      </p:sp>
      <p:sp>
        <p:nvSpPr>
          <p:cNvPr id="14" name="Rectangle 13"/>
          <p:cNvSpPr/>
          <p:nvPr/>
        </p:nvSpPr>
        <p:spPr>
          <a:xfrm>
            <a:off x="6213291" y="1355834"/>
            <a:ext cx="2468880" cy="513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Walk to work</a:t>
            </a:r>
          </a:p>
        </p:txBody>
      </p:sp>
      <p:sp>
        <p:nvSpPr>
          <p:cNvPr id="6" name="Content Placeholder 5"/>
          <p:cNvSpPr>
            <a:spLocks noGrp="1"/>
          </p:cNvSpPr>
          <p:nvPr>
            <p:ph sz="half" idx="11"/>
          </p:nvPr>
        </p:nvSpPr>
        <p:spPr/>
        <p:txBody>
          <a:bodyPr/>
          <a:lstStyle/>
          <a:p>
            <a:r>
              <a:rPr lang="en-US"/>
              <a:t>M	T	W	T	F	S	S</a:t>
            </a:r>
            <a:endParaRPr lang="en-US" dirty="0"/>
          </a:p>
        </p:txBody>
      </p:sp>
      <p:sp>
        <p:nvSpPr>
          <p:cNvPr id="123" name="Oval 122" descr="Circle shape"/>
          <p:cNvSpPr/>
          <p:nvPr/>
        </p:nvSpPr>
        <p:spPr>
          <a:xfrm>
            <a:off x="6287795" y="2393577"/>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descr="Circle shape"/>
          <p:cNvSpPr/>
          <p:nvPr/>
        </p:nvSpPr>
        <p:spPr>
          <a:xfrm>
            <a:off x="6644234" y="2395191"/>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descr="Circle shape"/>
          <p:cNvSpPr/>
          <p:nvPr/>
        </p:nvSpPr>
        <p:spPr>
          <a:xfrm>
            <a:off x="7009994" y="2393577"/>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descr="Circle shape"/>
          <p:cNvSpPr/>
          <p:nvPr/>
        </p:nvSpPr>
        <p:spPr>
          <a:xfrm>
            <a:off x="7375754" y="2395191"/>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descr="Circle shape"/>
          <p:cNvSpPr/>
          <p:nvPr/>
        </p:nvSpPr>
        <p:spPr>
          <a:xfrm>
            <a:off x="7741514" y="2395191"/>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descr="Circle shape"/>
          <p:cNvSpPr/>
          <p:nvPr/>
        </p:nvSpPr>
        <p:spPr>
          <a:xfrm>
            <a:off x="8107274" y="2398523"/>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descr="Circle shape"/>
          <p:cNvSpPr/>
          <p:nvPr/>
        </p:nvSpPr>
        <p:spPr>
          <a:xfrm>
            <a:off x="8473034" y="2393577"/>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descr="Circle shape"/>
          <p:cNvSpPr/>
          <p:nvPr/>
        </p:nvSpPr>
        <p:spPr>
          <a:xfrm>
            <a:off x="6287795" y="2701906"/>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descr="Circle shape"/>
          <p:cNvSpPr/>
          <p:nvPr/>
        </p:nvSpPr>
        <p:spPr>
          <a:xfrm>
            <a:off x="6644234" y="2703520"/>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descr="Circle shape"/>
          <p:cNvSpPr/>
          <p:nvPr/>
        </p:nvSpPr>
        <p:spPr>
          <a:xfrm>
            <a:off x="7009994" y="2701906"/>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descr="Circle shape"/>
          <p:cNvSpPr/>
          <p:nvPr/>
        </p:nvSpPr>
        <p:spPr>
          <a:xfrm>
            <a:off x="7375754" y="2703520"/>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descr="Circle shape"/>
          <p:cNvSpPr/>
          <p:nvPr/>
        </p:nvSpPr>
        <p:spPr>
          <a:xfrm>
            <a:off x="7741514" y="2703520"/>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descr="Circle shape"/>
          <p:cNvSpPr/>
          <p:nvPr/>
        </p:nvSpPr>
        <p:spPr>
          <a:xfrm>
            <a:off x="8107274" y="2706852"/>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descr="Circle shape"/>
          <p:cNvSpPr/>
          <p:nvPr/>
        </p:nvSpPr>
        <p:spPr>
          <a:xfrm>
            <a:off x="8473034" y="2701906"/>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descr="Circle shape"/>
          <p:cNvSpPr/>
          <p:nvPr/>
        </p:nvSpPr>
        <p:spPr>
          <a:xfrm>
            <a:off x="6287795" y="3003511"/>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descr="Circle shape"/>
          <p:cNvSpPr/>
          <p:nvPr/>
        </p:nvSpPr>
        <p:spPr>
          <a:xfrm>
            <a:off x="6644234" y="3005125"/>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descr="Circle shape"/>
          <p:cNvSpPr/>
          <p:nvPr/>
        </p:nvSpPr>
        <p:spPr>
          <a:xfrm>
            <a:off x="7009994" y="3003511"/>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descr="Circle shape"/>
          <p:cNvSpPr/>
          <p:nvPr/>
        </p:nvSpPr>
        <p:spPr>
          <a:xfrm>
            <a:off x="7375754" y="3005125"/>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descr="Circle shape"/>
          <p:cNvSpPr/>
          <p:nvPr/>
        </p:nvSpPr>
        <p:spPr>
          <a:xfrm>
            <a:off x="7741514" y="3005125"/>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descr="Circle shape"/>
          <p:cNvSpPr/>
          <p:nvPr/>
        </p:nvSpPr>
        <p:spPr>
          <a:xfrm>
            <a:off x="8107274" y="3008457"/>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descr="Circle shape"/>
          <p:cNvSpPr/>
          <p:nvPr/>
        </p:nvSpPr>
        <p:spPr>
          <a:xfrm>
            <a:off x="8473034" y="3003511"/>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descr="Circle shape"/>
          <p:cNvSpPr/>
          <p:nvPr/>
        </p:nvSpPr>
        <p:spPr>
          <a:xfrm>
            <a:off x="6287795" y="3298392"/>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descr="Circle shape"/>
          <p:cNvSpPr/>
          <p:nvPr/>
        </p:nvSpPr>
        <p:spPr>
          <a:xfrm>
            <a:off x="6644234" y="3300006"/>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descr="Circle shape"/>
          <p:cNvSpPr/>
          <p:nvPr/>
        </p:nvSpPr>
        <p:spPr>
          <a:xfrm>
            <a:off x="7009994" y="3298392"/>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descr="Circle shape"/>
          <p:cNvSpPr/>
          <p:nvPr/>
        </p:nvSpPr>
        <p:spPr>
          <a:xfrm>
            <a:off x="7375754" y="3300006"/>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descr="Circle shape"/>
          <p:cNvSpPr/>
          <p:nvPr/>
        </p:nvSpPr>
        <p:spPr>
          <a:xfrm>
            <a:off x="7741514" y="3300006"/>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descr="Circle shape"/>
          <p:cNvSpPr/>
          <p:nvPr/>
        </p:nvSpPr>
        <p:spPr>
          <a:xfrm>
            <a:off x="8107274" y="3303338"/>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descr="Circle shape"/>
          <p:cNvSpPr/>
          <p:nvPr/>
        </p:nvSpPr>
        <p:spPr>
          <a:xfrm>
            <a:off x="8473034" y="3298392"/>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descr="Circle shape"/>
          <p:cNvSpPr/>
          <p:nvPr/>
        </p:nvSpPr>
        <p:spPr>
          <a:xfrm>
            <a:off x="6287795" y="3608411"/>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descr="Circle shape"/>
          <p:cNvSpPr/>
          <p:nvPr/>
        </p:nvSpPr>
        <p:spPr>
          <a:xfrm>
            <a:off x="6644234" y="3610025"/>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descr="Circle shape"/>
          <p:cNvSpPr/>
          <p:nvPr/>
        </p:nvSpPr>
        <p:spPr>
          <a:xfrm>
            <a:off x="7009994" y="3608411"/>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descr="Circle shape"/>
          <p:cNvSpPr/>
          <p:nvPr/>
        </p:nvSpPr>
        <p:spPr>
          <a:xfrm>
            <a:off x="7375754" y="3610025"/>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descr="Circle shape"/>
          <p:cNvSpPr/>
          <p:nvPr/>
        </p:nvSpPr>
        <p:spPr>
          <a:xfrm>
            <a:off x="7741514" y="3610025"/>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descr="Circle shape"/>
          <p:cNvSpPr/>
          <p:nvPr/>
        </p:nvSpPr>
        <p:spPr>
          <a:xfrm>
            <a:off x="8107274" y="3613357"/>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descr="Circle shape"/>
          <p:cNvSpPr/>
          <p:nvPr/>
        </p:nvSpPr>
        <p:spPr>
          <a:xfrm>
            <a:off x="8473034" y="3608411"/>
            <a:ext cx="173736" cy="1748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34"/>
          <p:cNvSpPr>
            <a:spLocks noGrp="1"/>
          </p:cNvSpPr>
          <p:nvPr>
            <p:ph type="body" sz="quarter" idx="15"/>
          </p:nvPr>
        </p:nvSpPr>
        <p:spPr/>
        <p:txBody>
          <a:bodyPr/>
          <a:lstStyle/>
          <a:p>
            <a:endParaRPr lang="en-US" dirty="0"/>
          </a:p>
        </p:txBody>
      </p:sp>
      <p:sp>
        <p:nvSpPr>
          <p:cNvPr id="15" name="Rectangle 14"/>
          <p:cNvSpPr/>
          <p:nvPr/>
        </p:nvSpPr>
        <p:spPr>
          <a:xfrm>
            <a:off x="8884920" y="1355834"/>
            <a:ext cx="2468880" cy="513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Read before bed</a:t>
            </a:r>
          </a:p>
        </p:txBody>
      </p:sp>
      <p:sp>
        <p:nvSpPr>
          <p:cNvPr id="7" name="Content Placeholder 6"/>
          <p:cNvSpPr>
            <a:spLocks noGrp="1"/>
          </p:cNvSpPr>
          <p:nvPr>
            <p:ph sz="half" idx="12"/>
          </p:nvPr>
        </p:nvSpPr>
        <p:spPr/>
        <p:txBody>
          <a:bodyPr/>
          <a:lstStyle/>
          <a:p>
            <a:r>
              <a:rPr lang="en-US"/>
              <a:t>M	T	W	T	F	S	S</a:t>
            </a:r>
            <a:endParaRPr lang="en-US" dirty="0"/>
          </a:p>
        </p:txBody>
      </p:sp>
      <p:sp>
        <p:nvSpPr>
          <p:cNvPr id="205" name="Oval 204" descr="Circle shape"/>
          <p:cNvSpPr/>
          <p:nvPr/>
        </p:nvSpPr>
        <p:spPr>
          <a:xfrm>
            <a:off x="8969655" y="2395728"/>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descr="Circle shape"/>
          <p:cNvSpPr/>
          <p:nvPr/>
        </p:nvSpPr>
        <p:spPr>
          <a:xfrm>
            <a:off x="9326094" y="2397342"/>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descr="Circle shape"/>
          <p:cNvSpPr/>
          <p:nvPr/>
        </p:nvSpPr>
        <p:spPr>
          <a:xfrm>
            <a:off x="9691854" y="2395728"/>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descr="Circle shape"/>
          <p:cNvSpPr/>
          <p:nvPr/>
        </p:nvSpPr>
        <p:spPr>
          <a:xfrm>
            <a:off x="10057614" y="2397342"/>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descr="Circle shape"/>
          <p:cNvSpPr/>
          <p:nvPr/>
        </p:nvSpPr>
        <p:spPr>
          <a:xfrm>
            <a:off x="10423374" y="2397342"/>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descr="Circle shape"/>
          <p:cNvSpPr/>
          <p:nvPr/>
        </p:nvSpPr>
        <p:spPr>
          <a:xfrm>
            <a:off x="10789134" y="2400674"/>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descr="Circle shape"/>
          <p:cNvSpPr/>
          <p:nvPr/>
        </p:nvSpPr>
        <p:spPr>
          <a:xfrm>
            <a:off x="11154894" y="2395728"/>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descr="Circle shape"/>
          <p:cNvSpPr/>
          <p:nvPr/>
        </p:nvSpPr>
        <p:spPr>
          <a:xfrm>
            <a:off x="8969655" y="2704057"/>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descr="Circle shape"/>
          <p:cNvSpPr/>
          <p:nvPr/>
        </p:nvSpPr>
        <p:spPr>
          <a:xfrm>
            <a:off x="9326094" y="2705671"/>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descr="Circle shape"/>
          <p:cNvSpPr/>
          <p:nvPr/>
        </p:nvSpPr>
        <p:spPr>
          <a:xfrm>
            <a:off x="9691854" y="2704057"/>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descr="Circle shape"/>
          <p:cNvSpPr/>
          <p:nvPr/>
        </p:nvSpPr>
        <p:spPr>
          <a:xfrm>
            <a:off x="10057614" y="2705671"/>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descr="Circle shape"/>
          <p:cNvSpPr/>
          <p:nvPr/>
        </p:nvSpPr>
        <p:spPr>
          <a:xfrm>
            <a:off x="10423374" y="2705671"/>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descr="Circle shape"/>
          <p:cNvSpPr/>
          <p:nvPr/>
        </p:nvSpPr>
        <p:spPr>
          <a:xfrm>
            <a:off x="10789134" y="2709003"/>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descr="Circle shape"/>
          <p:cNvSpPr/>
          <p:nvPr/>
        </p:nvSpPr>
        <p:spPr>
          <a:xfrm>
            <a:off x="11154894" y="2704057"/>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descr="Circle shape"/>
          <p:cNvSpPr/>
          <p:nvPr/>
        </p:nvSpPr>
        <p:spPr>
          <a:xfrm>
            <a:off x="8969655" y="3005662"/>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descr="Circle shape"/>
          <p:cNvSpPr/>
          <p:nvPr/>
        </p:nvSpPr>
        <p:spPr>
          <a:xfrm>
            <a:off x="9326094" y="3007276"/>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descr="Circle shape"/>
          <p:cNvSpPr/>
          <p:nvPr/>
        </p:nvSpPr>
        <p:spPr>
          <a:xfrm>
            <a:off x="9691854" y="3005662"/>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descr="Circle shape"/>
          <p:cNvSpPr/>
          <p:nvPr/>
        </p:nvSpPr>
        <p:spPr>
          <a:xfrm>
            <a:off x="10057614" y="3007276"/>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descr="Circle shape"/>
          <p:cNvSpPr/>
          <p:nvPr/>
        </p:nvSpPr>
        <p:spPr>
          <a:xfrm>
            <a:off x="10423374" y="3007276"/>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descr="Circle shape"/>
          <p:cNvSpPr/>
          <p:nvPr/>
        </p:nvSpPr>
        <p:spPr>
          <a:xfrm>
            <a:off x="10789134" y="3010608"/>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descr="Circle shape"/>
          <p:cNvSpPr/>
          <p:nvPr/>
        </p:nvSpPr>
        <p:spPr>
          <a:xfrm>
            <a:off x="11154894" y="3005662"/>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descr="Circle shape"/>
          <p:cNvSpPr/>
          <p:nvPr/>
        </p:nvSpPr>
        <p:spPr>
          <a:xfrm>
            <a:off x="8969655" y="3300543"/>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descr="Circle shape"/>
          <p:cNvSpPr/>
          <p:nvPr/>
        </p:nvSpPr>
        <p:spPr>
          <a:xfrm>
            <a:off x="9326094" y="3302157"/>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descr="Circle shape"/>
          <p:cNvSpPr/>
          <p:nvPr/>
        </p:nvSpPr>
        <p:spPr>
          <a:xfrm>
            <a:off x="9691854" y="3300543"/>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descr="Circle shape"/>
          <p:cNvSpPr/>
          <p:nvPr/>
        </p:nvSpPr>
        <p:spPr>
          <a:xfrm>
            <a:off x="10057614" y="3302157"/>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descr="Circle shape"/>
          <p:cNvSpPr/>
          <p:nvPr/>
        </p:nvSpPr>
        <p:spPr>
          <a:xfrm>
            <a:off x="10423374" y="3302157"/>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descr="Circle shape"/>
          <p:cNvSpPr/>
          <p:nvPr/>
        </p:nvSpPr>
        <p:spPr>
          <a:xfrm>
            <a:off x="10789134" y="3305489"/>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descr="Circle shape"/>
          <p:cNvSpPr/>
          <p:nvPr/>
        </p:nvSpPr>
        <p:spPr>
          <a:xfrm>
            <a:off x="11154894" y="3300543"/>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descr="Circle shape"/>
          <p:cNvSpPr/>
          <p:nvPr/>
        </p:nvSpPr>
        <p:spPr>
          <a:xfrm>
            <a:off x="8969655" y="3610562"/>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descr="Circle shape"/>
          <p:cNvSpPr/>
          <p:nvPr/>
        </p:nvSpPr>
        <p:spPr>
          <a:xfrm>
            <a:off x="9326094" y="3612176"/>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descr="Circle shape"/>
          <p:cNvSpPr/>
          <p:nvPr/>
        </p:nvSpPr>
        <p:spPr>
          <a:xfrm>
            <a:off x="9691854" y="3610562"/>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descr="Circle shape"/>
          <p:cNvSpPr/>
          <p:nvPr/>
        </p:nvSpPr>
        <p:spPr>
          <a:xfrm>
            <a:off x="10057614" y="3612176"/>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descr="Circle shape"/>
          <p:cNvSpPr/>
          <p:nvPr/>
        </p:nvSpPr>
        <p:spPr>
          <a:xfrm>
            <a:off x="10423374" y="3612176"/>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descr="Circle shape"/>
          <p:cNvSpPr/>
          <p:nvPr/>
        </p:nvSpPr>
        <p:spPr>
          <a:xfrm>
            <a:off x="10789134" y="3615508"/>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descr="Circle shape"/>
          <p:cNvSpPr/>
          <p:nvPr/>
        </p:nvSpPr>
        <p:spPr>
          <a:xfrm>
            <a:off x="11154894" y="3610562"/>
            <a:ext cx="173736" cy="1748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35"/>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989040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521054"/>
            <a:ext cx="6934201" cy="965477"/>
          </a:xfrm>
        </p:spPr>
        <p:txBody>
          <a:bodyPr/>
          <a:lstStyle/>
          <a:p>
            <a:r>
              <a:rPr lang="en-US" dirty="0"/>
              <a:t>Directions</a:t>
            </a:r>
          </a:p>
        </p:txBody>
      </p:sp>
      <p:sp>
        <p:nvSpPr>
          <p:cNvPr id="3" name="Content Placeholder 2"/>
          <p:cNvSpPr>
            <a:spLocks noGrp="1"/>
          </p:cNvSpPr>
          <p:nvPr>
            <p:ph idx="1"/>
          </p:nvPr>
        </p:nvSpPr>
        <p:spPr>
          <a:xfrm>
            <a:off x="838201" y="1866041"/>
            <a:ext cx="9869556" cy="4203455"/>
          </a:xfrm>
        </p:spPr>
        <p:txBody>
          <a:bodyPr>
            <a:normAutofit/>
          </a:bodyPr>
          <a:lstStyle/>
          <a:p>
            <a:r>
              <a:rPr lang="en-GB" dirty="0"/>
              <a:t>Domain:</a:t>
            </a:r>
          </a:p>
          <a:p>
            <a:r>
              <a:rPr lang="en-GB" dirty="0"/>
              <a:t>Sport (horse racing and trotting)</a:t>
            </a:r>
            <a:endParaRPr lang="en-US" dirty="0"/>
          </a:p>
          <a:p>
            <a:r>
              <a:rPr lang="en-GB" dirty="0"/>
              <a:t>The broad scope: </a:t>
            </a:r>
          </a:p>
          <a:p>
            <a:r>
              <a:rPr lang="en-GB" dirty="0"/>
              <a:t> Horseracing, thoroughbred breeding and gambling on racing are global industries worth several hundred billion dollars. This industry is facing serious challenges, from the rise of alternative forms of leisure gambling to concerns about the ethical treatment of animals in all equestrian sports. </a:t>
            </a:r>
          </a:p>
          <a:p>
            <a:r>
              <a:rPr lang="en-GB" dirty="0"/>
              <a:t>Target Audience:  </a:t>
            </a:r>
          </a:p>
          <a:p>
            <a:r>
              <a:rPr lang="en-GB" dirty="0"/>
              <a:t>Horse racing, Horse breeding,  Horse welfare,  Horse owners, Trotting and Training.</a:t>
            </a:r>
          </a:p>
          <a:p>
            <a:endParaRPr lang="en-US" dirty="0"/>
          </a:p>
        </p:txBody>
      </p:sp>
      <p:pic>
        <p:nvPicPr>
          <p:cNvPr id="5" name="Picture 4">
            <a:extLst>
              <a:ext uri="{FF2B5EF4-FFF2-40B4-BE49-F238E27FC236}">
                <a16:creationId xmlns:a16="http://schemas.microsoft.com/office/drawing/2014/main" id="{C0495F3F-D491-4BF2-B4B0-26BB0A14F8A0}"/>
              </a:ext>
            </a:extLst>
          </p:cNvPr>
          <p:cNvPicPr>
            <a:picLocks noChangeAspect="1"/>
          </p:cNvPicPr>
          <p:nvPr/>
        </p:nvPicPr>
        <p:blipFill>
          <a:blip r:embed="rId3"/>
          <a:stretch>
            <a:fillRect/>
          </a:stretch>
        </p:blipFill>
        <p:spPr>
          <a:xfrm>
            <a:off x="9776230" y="109634"/>
            <a:ext cx="2283248" cy="1043305"/>
          </a:xfrm>
          <a:prstGeom prst="rect">
            <a:avLst/>
          </a:prstGeom>
        </p:spPr>
      </p:pic>
    </p:spTree>
    <p:extLst>
      <p:ext uri="{BB962C8B-B14F-4D97-AF65-F5344CB8AC3E}">
        <p14:creationId xmlns:p14="http://schemas.microsoft.com/office/powerpoint/2010/main" val="231666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73" y="282298"/>
            <a:ext cx="6934201" cy="965477"/>
          </a:xfrm>
        </p:spPr>
        <p:txBody>
          <a:bodyPr/>
          <a:lstStyle/>
          <a:p>
            <a:r>
              <a:rPr lang="en-US" dirty="0"/>
              <a:t>Horsella Features</a:t>
            </a:r>
          </a:p>
        </p:txBody>
      </p:sp>
      <p:graphicFrame>
        <p:nvGraphicFramePr>
          <p:cNvPr id="4" name="Diagram 3" descr="Placeholder Timeline&#10;">
            <a:extLst>
              <a:ext uri="{FF2B5EF4-FFF2-40B4-BE49-F238E27FC236}">
                <a16:creationId xmlns:a16="http://schemas.microsoft.com/office/drawing/2014/main" id="{9906F897-7485-4949-AAB8-BEE76DEA8FF8}"/>
              </a:ext>
            </a:extLst>
          </p:cNvPr>
          <p:cNvGraphicFramePr/>
          <p:nvPr>
            <p:extLst>
              <p:ext uri="{D42A27DB-BD31-4B8C-83A1-F6EECF244321}">
                <p14:modId xmlns:p14="http://schemas.microsoft.com/office/powerpoint/2010/main" val="1541807196"/>
              </p:ext>
            </p:extLst>
          </p:nvPr>
        </p:nvGraphicFramePr>
        <p:xfrm>
          <a:off x="559522" y="889276"/>
          <a:ext cx="10939605" cy="5381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4976C41F-185E-4601-A250-1B5C3DD2651F}"/>
              </a:ext>
            </a:extLst>
          </p:cNvPr>
          <p:cNvPicPr>
            <a:picLocks noChangeAspect="1"/>
          </p:cNvPicPr>
          <p:nvPr/>
        </p:nvPicPr>
        <p:blipFill>
          <a:blip r:embed="rId8"/>
          <a:stretch>
            <a:fillRect/>
          </a:stretch>
        </p:blipFill>
        <p:spPr>
          <a:xfrm>
            <a:off x="9776230" y="109634"/>
            <a:ext cx="2283248" cy="1043305"/>
          </a:xfrm>
          <a:prstGeom prst="rect">
            <a:avLst/>
          </a:prstGeom>
        </p:spPr>
      </p:pic>
    </p:spTree>
    <p:extLst>
      <p:ext uri="{BB962C8B-B14F-4D97-AF65-F5344CB8AC3E}">
        <p14:creationId xmlns:p14="http://schemas.microsoft.com/office/powerpoint/2010/main" val="359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73" y="282298"/>
            <a:ext cx="6934201" cy="965477"/>
          </a:xfrm>
        </p:spPr>
        <p:txBody>
          <a:bodyPr/>
          <a:lstStyle/>
          <a:p>
            <a:r>
              <a:rPr lang="en-US" dirty="0"/>
              <a:t>Technology Used</a:t>
            </a:r>
          </a:p>
        </p:txBody>
      </p:sp>
      <p:pic>
        <p:nvPicPr>
          <p:cNvPr id="6" name="Picture 5">
            <a:extLst>
              <a:ext uri="{FF2B5EF4-FFF2-40B4-BE49-F238E27FC236}">
                <a16:creationId xmlns:a16="http://schemas.microsoft.com/office/drawing/2014/main" id="{4976C41F-185E-4601-A250-1B5C3DD2651F}"/>
              </a:ext>
            </a:extLst>
          </p:cNvPr>
          <p:cNvPicPr>
            <a:picLocks noChangeAspect="1"/>
          </p:cNvPicPr>
          <p:nvPr/>
        </p:nvPicPr>
        <p:blipFill>
          <a:blip r:embed="rId3"/>
          <a:stretch>
            <a:fillRect/>
          </a:stretch>
        </p:blipFill>
        <p:spPr>
          <a:xfrm>
            <a:off x="9776230" y="109634"/>
            <a:ext cx="2283248" cy="1043305"/>
          </a:xfrm>
          <a:prstGeom prst="rect">
            <a:avLst/>
          </a:prstGeom>
        </p:spPr>
      </p:pic>
      <p:sp>
        <p:nvSpPr>
          <p:cNvPr id="5" name="Content Placeholder 2">
            <a:extLst>
              <a:ext uri="{FF2B5EF4-FFF2-40B4-BE49-F238E27FC236}">
                <a16:creationId xmlns:a16="http://schemas.microsoft.com/office/drawing/2014/main" id="{86AD0B03-C504-41A0-918A-43C235BA9CF8}"/>
              </a:ext>
            </a:extLst>
          </p:cNvPr>
          <p:cNvSpPr>
            <a:spLocks noGrp="1"/>
          </p:cNvSpPr>
          <p:nvPr>
            <p:ph idx="1"/>
          </p:nvPr>
        </p:nvSpPr>
        <p:spPr>
          <a:xfrm>
            <a:off x="838201" y="1866041"/>
            <a:ext cx="9869556" cy="4203455"/>
          </a:xfrm>
        </p:spPr>
        <p:txBody>
          <a:bodyPr>
            <a:normAutofit/>
          </a:bodyPr>
          <a:lstStyle/>
          <a:p>
            <a:r>
              <a:rPr lang="en-US" dirty="0"/>
              <a:t>Node.js : login and authentication using JWT token</a:t>
            </a:r>
          </a:p>
          <a:p>
            <a:r>
              <a:rPr lang="en-US" dirty="0"/>
              <a:t>React.js : Storing State data using react redux</a:t>
            </a:r>
          </a:p>
          <a:p>
            <a:r>
              <a:rPr lang="en-US" dirty="0" err="1"/>
              <a:t>Postgresql</a:t>
            </a:r>
            <a:r>
              <a:rPr lang="en-US" dirty="0"/>
              <a:t> : managing database in </a:t>
            </a:r>
            <a:r>
              <a:rPr lang="en-US" dirty="0" err="1"/>
              <a:t>postgresql</a:t>
            </a:r>
            <a:r>
              <a:rPr lang="en-US" dirty="0"/>
              <a:t>, hosted our database </a:t>
            </a:r>
            <a:r>
              <a:rPr lang="en-US" dirty="0" err="1"/>
              <a:t>elephantsql</a:t>
            </a:r>
            <a:r>
              <a:rPr lang="en-US" dirty="0"/>
              <a:t>.</a:t>
            </a:r>
          </a:p>
          <a:p>
            <a:r>
              <a:rPr lang="en-US" dirty="0"/>
              <a:t>Heroku : hosted our website Heroku.</a:t>
            </a:r>
          </a:p>
          <a:p>
            <a:r>
              <a:rPr lang="en-US" dirty="0" err="1"/>
              <a:t>Github</a:t>
            </a:r>
            <a:r>
              <a:rPr lang="en-US" dirty="0"/>
              <a:t> : version control for frontend and backend code on </a:t>
            </a:r>
            <a:r>
              <a:rPr lang="en-US" dirty="0" err="1"/>
              <a:t>Github</a:t>
            </a:r>
            <a:r>
              <a:rPr lang="en-US" dirty="0"/>
              <a:t>.</a:t>
            </a:r>
          </a:p>
          <a:p>
            <a:r>
              <a:rPr lang="en-US" dirty="0"/>
              <a:t>Postman : Testing node.js </a:t>
            </a:r>
            <a:r>
              <a:rPr lang="en-US" dirty="0" err="1"/>
              <a:t>api</a:t>
            </a:r>
            <a:r>
              <a:rPr lang="en-US" dirty="0"/>
              <a:t> on postman.</a:t>
            </a:r>
          </a:p>
          <a:p>
            <a:endParaRPr lang="en-US" dirty="0"/>
          </a:p>
        </p:txBody>
      </p:sp>
    </p:spTree>
    <p:extLst>
      <p:ext uri="{BB962C8B-B14F-4D97-AF65-F5344CB8AC3E}">
        <p14:creationId xmlns:p14="http://schemas.microsoft.com/office/powerpoint/2010/main" val="1368858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73" y="282298"/>
            <a:ext cx="6934201" cy="965477"/>
          </a:xfrm>
        </p:spPr>
        <p:txBody>
          <a:bodyPr/>
          <a:lstStyle/>
          <a:p>
            <a:r>
              <a:rPr lang="en-US" dirty="0"/>
              <a:t>Horsella</a:t>
            </a:r>
          </a:p>
        </p:txBody>
      </p:sp>
      <p:pic>
        <p:nvPicPr>
          <p:cNvPr id="6" name="Picture 5">
            <a:extLst>
              <a:ext uri="{FF2B5EF4-FFF2-40B4-BE49-F238E27FC236}">
                <a16:creationId xmlns:a16="http://schemas.microsoft.com/office/drawing/2014/main" id="{4976C41F-185E-4601-A250-1B5C3DD2651F}"/>
              </a:ext>
            </a:extLst>
          </p:cNvPr>
          <p:cNvPicPr>
            <a:picLocks noChangeAspect="1"/>
          </p:cNvPicPr>
          <p:nvPr/>
        </p:nvPicPr>
        <p:blipFill>
          <a:blip r:embed="rId3"/>
          <a:stretch>
            <a:fillRect/>
          </a:stretch>
        </p:blipFill>
        <p:spPr>
          <a:xfrm>
            <a:off x="9776230" y="109634"/>
            <a:ext cx="2283248" cy="1043305"/>
          </a:xfrm>
          <a:prstGeom prst="rect">
            <a:avLst/>
          </a:prstGeom>
        </p:spPr>
      </p:pic>
      <p:sp>
        <p:nvSpPr>
          <p:cNvPr id="5" name="Content Placeholder 2">
            <a:extLst>
              <a:ext uri="{FF2B5EF4-FFF2-40B4-BE49-F238E27FC236}">
                <a16:creationId xmlns:a16="http://schemas.microsoft.com/office/drawing/2014/main" id="{ACD3026D-834E-4667-B992-00C30A9E8FAE}"/>
              </a:ext>
            </a:extLst>
          </p:cNvPr>
          <p:cNvSpPr>
            <a:spLocks noGrp="1"/>
          </p:cNvSpPr>
          <p:nvPr>
            <p:ph idx="1"/>
          </p:nvPr>
        </p:nvSpPr>
        <p:spPr>
          <a:xfrm>
            <a:off x="838201" y="1866041"/>
            <a:ext cx="9869556" cy="4203455"/>
          </a:xfrm>
        </p:spPr>
        <p:txBody>
          <a:bodyPr>
            <a:normAutofit/>
          </a:bodyPr>
          <a:lstStyle/>
          <a:p>
            <a:r>
              <a:rPr lang="en-US" b="1" dirty="0"/>
              <a:t>Home Page:</a:t>
            </a:r>
          </a:p>
          <a:p>
            <a:r>
              <a:rPr lang="en-US" dirty="0"/>
              <a:t>Users can view latest news can scrolling sown to home page.</a:t>
            </a:r>
          </a:p>
          <a:p>
            <a:r>
              <a:rPr lang="en-US" dirty="0"/>
              <a:t>Users can see the services provided by team </a:t>
            </a:r>
            <a:r>
              <a:rPr lang="en-US" dirty="0" err="1"/>
              <a:t>horsella</a:t>
            </a:r>
            <a:r>
              <a:rPr lang="en-US" dirty="0"/>
              <a:t> and redirect to particular services by clicking on that.</a:t>
            </a:r>
          </a:p>
          <a:p>
            <a:r>
              <a:rPr lang="en-US" b="1" dirty="0"/>
              <a:t>Contact Us:</a:t>
            </a:r>
          </a:p>
          <a:p>
            <a:r>
              <a:rPr lang="en-US" dirty="0"/>
              <a:t>Users can either mail or call to team </a:t>
            </a:r>
            <a:r>
              <a:rPr lang="en-US" dirty="0" err="1"/>
              <a:t>horsella</a:t>
            </a:r>
            <a:r>
              <a:rPr lang="en-US" dirty="0"/>
              <a:t> for an important query.</a:t>
            </a:r>
          </a:p>
          <a:p>
            <a:r>
              <a:rPr lang="en-US" dirty="0"/>
              <a:t>Users can upload their query by filling query form.</a:t>
            </a:r>
          </a:p>
          <a:p>
            <a:endParaRPr lang="en-US" b="1" dirty="0"/>
          </a:p>
        </p:txBody>
      </p:sp>
    </p:spTree>
    <p:extLst>
      <p:ext uri="{BB962C8B-B14F-4D97-AF65-F5344CB8AC3E}">
        <p14:creationId xmlns:p14="http://schemas.microsoft.com/office/powerpoint/2010/main" val="3004792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73" y="282298"/>
            <a:ext cx="6934201" cy="965477"/>
          </a:xfrm>
        </p:spPr>
        <p:txBody>
          <a:bodyPr/>
          <a:lstStyle/>
          <a:p>
            <a:r>
              <a:rPr lang="en-US" dirty="0"/>
              <a:t>Horse Trotting</a:t>
            </a:r>
          </a:p>
        </p:txBody>
      </p:sp>
      <p:pic>
        <p:nvPicPr>
          <p:cNvPr id="6" name="Picture 5">
            <a:extLst>
              <a:ext uri="{FF2B5EF4-FFF2-40B4-BE49-F238E27FC236}">
                <a16:creationId xmlns:a16="http://schemas.microsoft.com/office/drawing/2014/main" id="{4976C41F-185E-4601-A250-1B5C3DD2651F}"/>
              </a:ext>
            </a:extLst>
          </p:cNvPr>
          <p:cNvPicPr>
            <a:picLocks noChangeAspect="1"/>
          </p:cNvPicPr>
          <p:nvPr/>
        </p:nvPicPr>
        <p:blipFill>
          <a:blip r:embed="rId3"/>
          <a:stretch>
            <a:fillRect/>
          </a:stretch>
        </p:blipFill>
        <p:spPr>
          <a:xfrm>
            <a:off x="9776230" y="109634"/>
            <a:ext cx="2283248" cy="1043305"/>
          </a:xfrm>
          <a:prstGeom prst="rect">
            <a:avLst/>
          </a:prstGeom>
        </p:spPr>
      </p:pic>
      <p:sp>
        <p:nvSpPr>
          <p:cNvPr id="5" name="Content Placeholder 2">
            <a:extLst>
              <a:ext uri="{FF2B5EF4-FFF2-40B4-BE49-F238E27FC236}">
                <a16:creationId xmlns:a16="http://schemas.microsoft.com/office/drawing/2014/main" id="{AC34D62D-52F1-4C9B-9056-BCB0E4479441}"/>
              </a:ext>
            </a:extLst>
          </p:cNvPr>
          <p:cNvSpPr>
            <a:spLocks noGrp="1"/>
          </p:cNvSpPr>
          <p:nvPr>
            <p:ph idx="1"/>
          </p:nvPr>
        </p:nvSpPr>
        <p:spPr>
          <a:xfrm>
            <a:off x="838201" y="1866041"/>
            <a:ext cx="9869556" cy="4203455"/>
          </a:xfrm>
        </p:spPr>
        <p:txBody>
          <a:bodyPr>
            <a:normAutofit/>
          </a:bodyPr>
          <a:lstStyle/>
          <a:p>
            <a:r>
              <a:rPr lang="en-US" dirty="0"/>
              <a:t>Horse trotting is a popular sports in many countries like Sweden, New Zealand.</a:t>
            </a:r>
          </a:p>
          <a:p>
            <a:r>
              <a:rPr lang="en-US" dirty="0"/>
              <a:t>Horse trotting is one of our core feature in Horsella.</a:t>
            </a:r>
          </a:p>
          <a:p>
            <a:r>
              <a:rPr lang="en-US" dirty="0"/>
              <a:t>By Signing in, Users can see the List of races, its detailed view , can participate in upcoming races by selecting their horses and its rider.</a:t>
            </a:r>
          </a:p>
          <a:p>
            <a:r>
              <a:rPr lang="en-US" dirty="0"/>
              <a:t>User can also see the list of participants in the past races.</a:t>
            </a:r>
          </a:p>
          <a:p>
            <a:r>
              <a:rPr lang="en-US" dirty="0"/>
              <a:t>As a admin one can access the admin portal, add/update/delete/search/sort race.</a:t>
            </a:r>
          </a:p>
          <a:p>
            <a:endParaRPr lang="en-US" dirty="0"/>
          </a:p>
        </p:txBody>
      </p:sp>
    </p:spTree>
    <p:extLst>
      <p:ext uri="{BB962C8B-B14F-4D97-AF65-F5344CB8AC3E}">
        <p14:creationId xmlns:p14="http://schemas.microsoft.com/office/powerpoint/2010/main" val="135026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73" y="282298"/>
            <a:ext cx="6934201" cy="965477"/>
          </a:xfrm>
        </p:spPr>
        <p:txBody>
          <a:bodyPr/>
          <a:lstStyle/>
          <a:p>
            <a:r>
              <a:rPr lang="en-US" dirty="0"/>
              <a:t>Horse Ownership</a:t>
            </a:r>
          </a:p>
        </p:txBody>
      </p:sp>
      <p:pic>
        <p:nvPicPr>
          <p:cNvPr id="6" name="Picture 5">
            <a:extLst>
              <a:ext uri="{FF2B5EF4-FFF2-40B4-BE49-F238E27FC236}">
                <a16:creationId xmlns:a16="http://schemas.microsoft.com/office/drawing/2014/main" id="{4976C41F-185E-4601-A250-1B5C3DD2651F}"/>
              </a:ext>
            </a:extLst>
          </p:cNvPr>
          <p:cNvPicPr>
            <a:picLocks noChangeAspect="1"/>
          </p:cNvPicPr>
          <p:nvPr/>
        </p:nvPicPr>
        <p:blipFill>
          <a:blip r:embed="rId3"/>
          <a:stretch>
            <a:fillRect/>
          </a:stretch>
        </p:blipFill>
        <p:spPr>
          <a:xfrm>
            <a:off x="9776230" y="109634"/>
            <a:ext cx="2283248" cy="1043305"/>
          </a:xfrm>
          <a:prstGeom prst="rect">
            <a:avLst/>
          </a:prstGeom>
        </p:spPr>
      </p:pic>
      <p:sp>
        <p:nvSpPr>
          <p:cNvPr id="5" name="Content Placeholder 2">
            <a:extLst>
              <a:ext uri="{FF2B5EF4-FFF2-40B4-BE49-F238E27FC236}">
                <a16:creationId xmlns:a16="http://schemas.microsoft.com/office/drawing/2014/main" id="{AC34D62D-52F1-4C9B-9056-BCB0E4479441}"/>
              </a:ext>
            </a:extLst>
          </p:cNvPr>
          <p:cNvSpPr>
            <a:spLocks noGrp="1"/>
          </p:cNvSpPr>
          <p:nvPr>
            <p:ph idx="1"/>
          </p:nvPr>
        </p:nvSpPr>
        <p:spPr>
          <a:xfrm>
            <a:off x="838201" y="1866041"/>
            <a:ext cx="9869556" cy="4203455"/>
          </a:xfrm>
        </p:spPr>
        <p:txBody>
          <a:bodyPr>
            <a:normAutofit/>
          </a:bodyPr>
          <a:lstStyle/>
          <a:p>
            <a:r>
              <a:rPr lang="en-US" dirty="0"/>
              <a:t>By signing, horse owner can maintain their horse profile including name, show name, gender, color, breed type, discipline, microchip number, horse wight, height, birthdate, father name and mother name.</a:t>
            </a:r>
          </a:p>
          <a:p>
            <a:r>
              <a:rPr lang="en-US" dirty="0"/>
              <a:t>Horse owner can maintain more than one horse profile.</a:t>
            </a:r>
          </a:p>
          <a:p>
            <a:r>
              <a:rPr lang="en-US" dirty="0"/>
              <a:t>Horse owner can participate in upcoming races by adding their horses.</a:t>
            </a:r>
          </a:p>
        </p:txBody>
      </p:sp>
    </p:spTree>
    <p:extLst>
      <p:ext uri="{BB962C8B-B14F-4D97-AF65-F5344CB8AC3E}">
        <p14:creationId xmlns:p14="http://schemas.microsoft.com/office/powerpoint/2010/main" val="127564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73" y="282298"/>
            <a:ext cx="6934201" cy="965477"/>
          </a:xfrm>
        </p:spPr>
        <p:txBody>
          <a:bodyPr/>
          <a:lstStyle/>
          <a:p>
            <a:r>
              <a:rPr lang="en-US" dirty="0"/>
              <a:t>Horse Training Center</a:t>
            </a:r>
          </a:p>
        </p:txBody>
      </p:sp>
      <p:pic>
        <p:nvPicPr>
          <p:cNvPr id="6" name="Picture 5">
            <a:extLst>
              <a:ext uri="{FF2B5EF4-FFF2-40B4-BE49-F238E27FC236}">
                <a16:creationId xmlns:a16="http://schemas.microsoft.com/office/drawing/2014/main" id="{4976C41F-185E-4601-A250-1B5C3DD2651F}"/>
              </a:ext>
            </a:extLst>
          </p:cNvPr>
          <p:cNvPicPr>
            <a:picLocks noChangeAspect="1"/>
          </p:cNvPicPr>
          <p:nvPr/>
        </p:nvPicPr>
        <p:blipFill>
          <a:blip r:embed="rId3"/>
          <a:stretch>
            <a:fillRect/>
          </a:stretch>
        </p:blipFill>
        <p:spPr>
          <a:xfrm>
            <a:off x="9776230" y="109634"/>
            <a:ext cx="2283248" cy="1043305"/>
          </a:xfrm>
          <a:prstGeom prst="rect">
            <a:avLst/>
          </a:prstGeom>
        </p:spPr>
      </p:pic>
      <p:sp>
        <p:nvSpPr>
          <p:cNvPr id="5" name="Content Placeholder 2">
            <a:extLst>
              <a:ext uri="{FF2B5EF4-FFF2-40B4-BE49-F238E27FC236}">
                <a16:creationId xmlns:a16="http://schemas.microsoft.com/office/drawing/2014/main" id="{AC34D62D-52F1-4C9B-9056-BCB0E4479441}"/>
              </a:ext>
            </a:extLst>
          </p:cNvPr>
          <p:cNvSpPr>
            <a:spLocks noGrp="1"/>
          </p:cNvSpPr>
          <p:nvPr>
            <p:ph idx="1"/>
          </p:nvPr>
        </p:nvSpPr>
        <p:spPr>
          <a:xfrm>
            <a:off x="838201" y="1866041"/>
            <a:ext cx="9869556" cy="4203455"/>
          </a:xfrm>
        </p:spPr>
        <p:txBody>
          <a:bodyPr>
            <a:normAutofit/>
          </a:bodyPr>
          <a:lstStyle/>
          <a:p>
            <a:r>
              <a:rPr lang="en-US" dirty="0"/>
              <a:t>By signing, horse owner can see the list of available horse training centers and see the detailed information, contact it.</a:t>
            </a:r>
          </a:p>
        </p:txBody>
      </p:sp>
    </p:spTree>
    <p:extLst>
      <p:ext uri="{BB962C8B-B14F-4D97-AF65-F5344CB8AC3E}">
        <p14:creationId xmlns:p14="http://schemas.microsoft.com/office/powerpoint/2010/main" val="3838567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73" y="282298"/>
            <a:ext cx="6934201" cy="965477"/>
          </a:xfrm>
        </p:spPr>
        <p:txBody>
          <a:bodyPr/>
          <a:lstStyle/>
          <a:p>
            <a:r>
              <a:rPr lang="en-US" dirty="0"/>
              <a:t>Horse Breeding Center</a:t>
            </a:r>
          </a:p>
        </p:txBody>
      </p:sp>
      <p:pic>
        <p:nvPicPr>
          <p:cNvPr id="6" name="Picture 5">
            <a:extLst>
              <a:ext uri="{FF2B5EF4-FFF2-40B4-BE49-F238E27FC236}">
                <a16:creationId xmlns:a16="http://schemas.microsoft.com/office/drawing/2014/main" id="{4976C41F-185E-4601-A250-1B5C3DD2651F}"/>
              </a:ext>
            </a:extLst>
          </p:cNvPr>
          <p:cNvPicPr>
            <a:picLocks noChangeAspect="1"/>
          </p:cNvPicPr>
          <p:nvPr/>
        </p:nvPicPr>
        <p:blipFill>
          <a:blip r:embed="rId3"/>
          <a:stretch>
            <a:fillRect/>
          </a:stretch>
        </p:blipFill>
        <p:spPr>
          <a:xfrm>
            <a:off x="9776230" y="109634"/>
            <a:ext cx="2283248" cy="1043305"/>
          </a:xfrm>
          <a:prstGeom prst="rect">
            <a:avLst/>
          </a:prstGeom>
        </p:spPr>
      </p:pic>
      <p:sp>
        <p:nvSpPr>
          <p:cNvPr id="5" name="Content Placeholder 2">
            <a:extLst>
              <a:ext uri="{FF2B5EF4-FFF2-40B4-BE49-F238E27FC236}">
                <a16:creationId xmlns:a16="http://schemas.microsoft.com/office/drawing/2014/main" id="{AC34D62D-52F1-4C9B-9056-BCB0E4479441}"/>
              </a:ext>
            </a:extLst>
          </p:cNvPr>
          <p:cNvSpPr>
            <a:spLocks noGrp="1"/>
          </p:cNvSpPr>
          <p:nvPr>
            <p:ph idx="1"/>
          </p:nvPr>
        </p:nvSpPr>
        <p:spPr>
          <a:xfrm>
            <a:off x="838201" y="1866041"/>
            <a:ext cx="9869556" cy="4203455"/>
          </a:xfrm>
        </p:spPr>
        <p:txBody>
          <a:bodyPr>
            <a:normAutofit/>
          </a:bodyPr>
          <a:lstStyle/>
          <a:p>
            <a:r>
              <a:rPr lang="en-US" dirty="0"/>
              <a:t>By signing, horse owner can see the list of available horse breeding centers and see the detailed information, contact it.</a:t>
            </a:r>
          </a:p>
        </p:txBody>
      </p:sp>
    </p:spTree>
    <p:extLst>
      <p:ext uri="{BB962C8B-B14F-4D97-AF65-F5344CB8AC3E}">
        <p14:creationId xmlns:p14="http://schemas.microsoft.com/office/powerpoint/2010/main" val="209519525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D3C50"/>
      </a:dk2>
      <a:lt2>
        <a:srgbClr val="CBD1D1"/>
      </a:lt2>
      <a:accent1>
        <a:srgbClr val="46A0D8"/>
      </a:accent1>
      <a:accent2>
        <a:srgbClr val="CC5B27"/>
      </a:accent2>
      <a:accent3>
        <a:srgbClr val="33AC55"/>
      </a:accent3>
      <a:accent4>
        <a:srgbClr val="EE9F20"/>
      </a:accent4>
      <a:accent5>
        <a:srgbClr val="824D9D"/>
      </a:accent5>
      <a:accent6>
        <a:srgbClr val="3ABA99"/>
      </a:accent6>
      <a:hlink>
        <a:srgbClr val="0563C1"/>
      </a:hlink>
      <a:folHlink>
        <a:srgbClr val="954F72"/>
      </a:folHlink>
    </a:clrScheme>
    <a:fontScheme name="Custom 2">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942_Healthy Habit Tracker_AAS_v4" id="{272139E4-8207-4FFF-92DC-6B71E4E328C2}" vid="{A345D589-1952-4E98-A5C7-1876A0ED26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C0F006E-CFBA-42F5-9FF9-61FCF419D29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861605-B1C0-4BCB-BC29-B0BED6CC853A}">
  <ds:schemaRefs>
    <ds:schemaRef ds:uri="http://schemas.microsoft.com/sharepoint/v3/contenttype/forms"/>
  </ds:schemaRefs>
</ds:datastoreItem>
</file>

<file path=customXml/itemProps3.xml><?xml version="1.0" encoding="utf-8"?>
<ds:datastoreItem xmlns:ds="http://schemas.openxmlformats.org/officeDocument/2006/customXml" ds:itemID="{24231AC5-05FE-43D0-8674-8D01CDB4A7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{E8C01924-943E-44E2-8F2A-1D7ED7CFD58E}tf16401942_win32</Template>
  <TotalTime>328</TotalTime>
  <Words>718</Words>
  <Application>Microsoft Office PowerPoint</Application>
  <PresentationFormat>Widescreen</PresentationFormat>
  <Paragraphs>99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Segoe UI</vt:lpstr>
      <vt:lpstr>Office Theme</vt:lpstr>
      <vt:lpstr>Project Horsella  </vt:lpstr>
      <vt:lpstr>Directions</vt:lpstr>
      <vt:lpstr>Horsella Features</vt:lpstr>
      <vt:lpstr>Technology Used</vt:lpstr>
      <vt:lpstr>Horsella</vt:lpstr>
      <vt:lpstr>Horse Trotting</vt:lpstr>
      <vt:lpstr>Horse Ownership</vt:lpstr>
      <vt:lpstr>Horse Training Center</vt:lpstr>
      <vt:lpstr>Horse Breeding Center</vt:lpstr>
      <vt:lpstr>Horsella </vt:lpstr>
      <vt:lpstr>Admin Functionality</vt:lpstr>
      <vt:lpstr>Healthy Habit Tracker 1</vt:lpstr>
      <vt:lpstr>Healthy Habit Tracker 2</vt:lpstr>
      <vt:lpstr>Healthy Habit Tracker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Horsella </dc:title>
  <dc:creator>Rushi</dc:creator>
  <cp:lastModifiedBy>Rushi</cp:lastModifiedBy>
  <cp:revision>11</cp:revision>
  <dcterms:created xsi:type="dcterms:W3CDTF">2021-03-14T12:20:26Z</dcterms:created>
  <dcterms:modified xsi:type="dcterms:W3CDTF">2021-03-14T17:49:23Z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