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52DAFA-BC7D-95AC-E5B3-79DE8894B62D}" v="39" dt="2024-12-06T22:34:01.257"/>
    <p1510:client id="{2360E5CE-08C2-BBEF-A065-1BFD3B2E2595}" v="2" dt="2024-12-06T22:18:04.361"/>
    <p1510:client id="{8FF59393-0B5D-97BE-6AB3-C36D42610CCD}" v="219" dt="2024-12-06T22:40:58.874"/>
    <p1510:client id="{AAA5817D-3C04-4BA7-8C82-72C45F4547CA}" v="84" dt="2024-12-06T22:35:43.8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firebase.google.com/u/0/project/smartindoorparkingsystem/authentication/user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pp.asana.com/0/1208801960644146/120880311065894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451381"/>
            <a:ext cx="7884414" cy="4066540"/>
          </a:xfrm>
        </p:spPr>
        <p:txBody>
          <a:bodyPr anchor="b">
            <a:normAutofit/>
          </a:bodyPr>
          <a:lstStyle/>
          <a:p>
            <a:pPr algn="l"/>
            <a:r>
              <a:rPr lang="en-CA" sz="5700"/>
              <a:t>Smart Indoor Parking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49" y="4983276"/>
            <a:ext cx="7884414" cy="11266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/>
              <a:t>The Tech Sense</a:t>
            </a:r>
          </a:p>
          <a:p>
            <a:pPr algn="l">
              <a:lnSpc>
                <a:spcPct val="90000"/>
              </a:lnSpc>
            </a:pPr>
            <a:r>
              <a:rPr lang="en-US" sz="2000"/>
              <a:t>CENG-322 Deliverable 5 Presentation</a:t>
            </a:r>
          </a:p>
          <a:p>
            <a:pPr algn="l">
              <a:lnSpc>
                <a:spcPct val="90000"/>
              </a:lnSpc>
            </a:pPr>
            <a:r>
              <a:rPr lang="en-US" sz="2000"/>
              <a:t>6</a:t>
            </a:r>
            <a:r>
              <a:rPr lang="en-US" sz="2000" baseline="30000"/>
              <a:t>th</a:t>
            </a:r>
            <a:r>
              <a:rPr lang="en-US" sz="2000"/>
              <a:t> December 2024</a:t>
            </a:r>
            <a:endParaRPr lang="en-US" sz="2000">
              <a:ea typeface="Calibri"/>
              <a:cs typeface="Calibri"/>
            </a:endParaRPr>
          </a:p>
        </p:txBody>
      </p:sp>
      <p:sp>
        <p:nvSpPr>
          <p:cNvPr id="63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4718595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CA" sz="4700"/>
              <a:t>Test Cases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56588F-262F-5709-9083-AE9F814AA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703" y="1929384"/>
            <a:ext cx="7168594" cy="425196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2996" y="4267832"/>
            <a:ext cx="3604497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pic>
        <p:nvPicPr>
          <p:cNvPr id="14" name="Graphic 13" descr="Questions">
            <a:extLst>
              <a:ext uri="{FF2B5EF4-FFF2-40B4-BE49-F238E27FC236}">
                <a16:creationId xmlns:a16="http://schemas.microsoft.com/office/drawing/2014/main" id="{465CF734-6770-5C18-91AE-D45B16C20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1381"/>
            <a:ext cx="8155810" cy="143607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5700" kern="1200">
                <a:latin typeface="+mj-lt"/>
                <a:ea typeface="+mj-ea"/>
                <a:cs typeface="+mj-cs"/>
              </a:rPr>
              <a:t>Team Introduction</a:t>
            </a:r>
            <a:br>
              <a:rPr lang="en-US" sz="5700"/>
            </a:br>
            <a:endParaRPr lang="en-US" sz="5700" kern="1200">
              <a:latin typeface="+mj-lt"/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705633"/>
            <a:ext cx="7915729" cy="44043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800" b="1"/>
              <a:t>Team Name</a:t>
            </a:r>
            <a:r>
              <a:rPr lang="en-US" sz="2400"/>
              <a:t>: The Tech Sense</a:t>
            </a:r>
            <a:endParaRPr lang="en-US" sz="2400">
              <a:ea typeface="Calibri"/>
              <a:cs typeface="Calibri"/>
            </a:endParaR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endParaRPr lang="en-US" sz="2400">
              <a:ea typeface="Calibri"/>
              <a:cs typeface="Calibri"/>
            </a:endParaR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800" b="1">
                <a:ea typeface="Calibri"/>
                <a:cs typeface="Calibri"/>
              </a:rPr>
              <a:t>Team Member</a:t>
            </a:r>
            <a:r>
              <a:rPr lang="en-US" sz="2400">
                <a:ea typeface="Calibri"/>
                <a:cs typeface="Calibri"/>
              </a:rPr>
              <a:t> :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srgbClr val="000000"/>
                </a:solidFill>
                <a:ea typeface="Calibri"/>
                <a:cs typeface="Calibri"/>
              </a:rPr>
              <a:t>1- Raghav Sharma (Leader)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srgbClr val="000000"/>
                </a:solidFill>
                <a:ea typeface="Calibri"/>
                <a:cs typeface="Calibri"/>
              </a:rPr>
              <a:t>2- Kunal Dhiman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srgbClr val="000000"/>
                </a:solidFill>
                <a:ea typeface="Calibri"/>
                <a:cs typeface="Calibri"/>
              </a:rPr>
              <a:t>3- Rushi </a:t>
            </a:r>
            <a:r>
              <a:rPr lang="en-US" sz="2400" err="1">
                <a:solidFill>
                  <a:srgbClr val="000000"/>
                </a:solidFill>
                <a:ea typeface="Calibri"/>
                <a:cs typeface="Calibri"/>
              </a:rPr>
              <a:t>ManojKumar</a:t>
            </a:r>
            <a:r>
              <a:rPr lang="en-US" sz="2400">
                <a:solidFill>
                  <a:srgbClr val="000000"/>
                </a:solidFill>
                <a:ea typeface="Calibri"/>
                <a:cs typeface="Calibri"/>
              </a:rPr>
              <a:t> Patel</a:t>
            </a: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>
                <a:solidFill>
                  <a:srgbClr val="000000"/>
                </a:solidFill>
                <a:ea typeface="Calibri"/>
                <a:cs typeface="Calibri"/>
              </a:rPr>
              <a:t>4- </a:t>
            </a:r>
            <a:r>
              <a:rPr lang="en-US" sz="2400" err="1">
                <a:solidFill>
                  <a:srgbClr val="000000"/>
                </a:solidFill>
                <a:ea typeface="Calibri"/>
                <a:cs typeface="Calibri"/>
              </a:rPr>
              <a:t>NisargKumar</a:t>
            </a:r>
            <a:r>
              <a:rPr lang="en-US" sz="2400">
                <a:solidFill>
                  <a:srgbClr val="000000"/>
                </a:solidFill>
                <a:ea typeface="Calibri"/>
                <a:cs typeface="Calibri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Calibri"/>
                <a:cs typeface="Calibri"/>
              </a:rPr>
              <a:t>PareshBhai</a:t>
            </a:r>
            <a:r>
              <a:rPr lang="en-US" sz="2400">
                <a:solidFill>
                  <a:srgbClr val="000000"/>
                </a:solidFill>
                <a:ea typeface="Calibri"/>
                <a:cs typeface="Calibri"/>
              </a:rPr>
              <a:t> Joshi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CA" sz="4700"/>
              <a:t>Project Description</a:t>
            </a:r>
          </a:p>
        </p:txBody>
      </p:sp>
      <p:sp>
        <p:nvSpPr>
          <p:cNvPr id="4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rgbClr val="111111"/>
                </a:solidFill>
                <a:ea typeface="+mn-lt"/>
                <a:cs typeface="+mn-lt"/>
              </a:rPr>
              <a:t>The “</a:t>
            </a:r>
            <a:r>
              <a:rPr lang="en-US" sz="2000" err="1">
                <a:solidFill>
                  <a:srgbClr val="111111"/>
                </a:solidFill>
                <a:ea typeface="+mn-lt"/>
                <a:cs typeface="+mn-lt"/>
              </a:rPr>
              <a:t>Parkit</a:t>
            </a:r>
            <a:r>
              <a:rPr lang="en-US" sz="2000">
                <a:solidFill>
                  <a:srgbClr val="111111"/>
                </a:solidFill>
                <a:ea typeface="+mn-lt"/>
                <a:cs typeface="+mn-lt"/>
              </a:rPr>
              <a:t>” app allows users to </a:t>
            </a:r>
            <a:r>
              <a:rPr lang="en-US" sz="2000" b="1">
                <a:solidFill>
                  <a:srgbClr val="111111"/>
                </a:solidFill>
                <a:ea typeface="+mn-lt"/>
                <a:cs typeface="+mn-lt"/>
              </a:rPr>
              <a:t>easily search and reserve</a:t>
            </a:r>
            <a:r>
              <a:rPr lang="en-US" sz="2000">
                <a:solidFill>
                  <a:srgbClr val="111111"/>
                </a:solidFill>
                <a:ea typeface="+mn-lt"/>
                <a:cs typeface="+mn-lt"/>
              </a:rPr>
              <a:t> parking spots. Users can save their </a:t>
            </a:r>
            <a:r>
              <a:rPr lang="en-US" sz="2000" b="1">
                <a:solidFill>
                  <a:srgbClr val="111111"/>
                </a:solidFill>
                <a:ea typeface="+mn-lt"/>
                <a:cs typeface="+mn-lt"/>
              </a:rPr>
              <a:t>favorite parking</a:t>
            </a:r>
            <a:r>
              <a:rPr lang="en-US" sz="2000">
                <a:solidFill>
                  <a:srgbClr val="111111"/>
                </a:solidFill>
                <a:ea typeface="+mn-lt"/>
                <a:cs typeface="+mn-lt"/>
              </a:rPr>
              <a:t> locations for quick access and take advantage of </a:t>
            </a:r>
            <a:r>
              <a:rPr lang="en-US" sz="2000" b="1">
                <a:solidFill>
                  <a:srgbClr val="111111"/>
                </a:solidFill>
                <a:ea typeface="+mn-lt"/>
                <a:cs typeface="+mn-lt"/>
              </a:rPr>
              <a:t>special offers and discounts</a:t>
            </a:r>
            <a:r>
              <a:rPr lang="en-US" sz="2000">
                <a:solidFill>
                  <a:srgbClr val="111111"/>
                </a:solidFill>
                <a:ea typeface="+mn-lt"/>
                <a:cs typeface="+mn-lt"/>
              </a:rPr>
              <a:t> through </a:t>
            </a:r>
            <a:r>
              <a:rPr lang="en-US" sz="2000" b="1">
                <a:solidFill>
                  <a:srgbClr val="111111"/>
                </a:solidFill>
                <a:ea typeface="+mn-lt"/>
                <a:cs typeface="+mn-lt"/>
              </a:rPr>
              <a:t>promotions</a:t>
            </a:r>
            <a:r>
              <a:rPr lang="en-US" sz="2000">
                <a:solidFill>
                  <a:srgbClr val="111111"/>
                </a:solidFill>
                <a:ea typeface="+mn-lt"/>
                <a:cs typeface="+mn-lt"/>
              </a:rPr>
              <a:t>. The app also includes a </a:t>
            </a:r>
            <a:r>
              <a:rPr lang="en-US" sz="2000" b="1">
                <a:solidFill>
                  <a:srgbClr val="111111"/>
                </a:solidFill>
                <a:ea typeface="+mn-lt"/>
                <a:cs typeface="+mn-lt"/>
              </a:rPr>
              <a:t>feedback feature</a:t>
            </a:r>
            <a:r>
              <a:rPr lang="en-US" sz="2000">
                <a:solidFill>
                  <a:srgbClr val="111111"/>
                </a:solidFill>
                <a:ea typeface="+mn-lt"/>
                <a:cs typeface="+mn-lt"/>
              </a:rPr>
              <a:t> to help improve services and a </a:t>
            </a:r>
            <a:r>
              <a:rPr lang="en-US" sz="2000" b="1">
                <a:solidFill>
                  <a:srgbClr val="111111"/>
                </a:solidFill>
                <a:ea typeface="+mn-lt"/>
                <a:cs typeface="+mn-lt"/>
              </a:rPr>
              <a:t>notification system</a:t>
            </a:r>
            <a:r>
              <a:rPr lang="en-US" sz="2000">
                <a:solidFill>
                  <a:srgbClr val="111111"/>
                </a:solidFill>
                <a:ea typeface="+mn-lt"/>
                <a:cs typeface="+mn-lt"/>
              </a:rPr>
              <a:t> to provide important updates. Additionally, users can make secure, </a:t>
            </a:r>
            <a:r>
              <a:rPr lang="en-US" sz="2000" b="1">
                <a:solidFill>
                  <a:srgbClr val="111111"/>
                </a:solidFill>
                <a:ea typeface="+mn-lt"/>
                <a:cs typeface="+mn-lt"/>
              </a:rPr>
              <a:t>real-time payments</a:t>
            </a:r>
            <a:r>
              <a:rPr lang="en-US" sz="2000">
                <a:solidFill>
                  <a:srgbClr val="111111"/>
                </a:solidFill>
                <a:ea typeface="+mn-lt"/>
                <a:cs typeface="+mn-lt"/>
              </a:rPr>
              <a:t>.</a:t>
            </a:r>
          </a:p>
          <a:p>
            <a:r>
              <a:rPr lang="en-US" sz="2000">
                <a:solidFill>
                  <a:srgbClr val="111111"/>
                </a:solidFill>
                <a:ea typeface="+mn-lt"/>
                <a:cs typeface="+mn-lt"/>
              </a:rPr>
              <a:t>For parking lot owners, the app offers a </a:t>
            </a:r>
            <a:r>
              <a:rPr lang="en-US" sz="2000" b="1">
                <a:solidFill>
                  <a:srgbClr val="111111"/>
                </a:solidFill>
                <a:ea typeface="+mn-lt"/>
                <a:cs typeface="+mn-lt"/>
              </a:rPr>
              <a:t>dashboard</a:t>
            </a:r>
            <a:r>
              <a:rPr lang="en-US" sz="2000">
                <a:solidFill>
                  <a:srgbClr val="111111"/>
                </a:solidFill>
                <a:ea typeface="+mn-lt"/>
                <a:cs typeface="+mn-lt"/>
              </a:rPr>
              <a:t> to view recent activities and the </a:t>
            </a:r>
            <a:r>
              <a:rPr lang="en-US" sz="2000" b="1">
                <a:solidFill>
                  <a:srgbClr val="111111"/>
                </a:solidFill>
                <a:ea typeface="+mn-lt"/>
                <a:cs typeface="+mn-lt"/>
              </a:rPr>
              <a:t>ability to add or update parking location details</a:t>
            </a:r>
            <a:r>
              <a:rPr lang="en-US" sz="2000">
                <a:solidFill>
                  <a:srgbClr val="111111"/>
                </a:solidFill>
                <a:ea typeface="+mn-lt"/>
                <a:cs typeface="+mn-lt"/>
              </a:rPr>
              <a:t>. Owners can track their</a:t>
            </a:r>
            <a:r>
              <a:rPr lang="en-US" sz="2000" b="1">
                <a:solidFill>
                  <a:srgbClr val="111111"/>
                </a:solidFill>
                <a:ea typeface="+mn-lt"/>
                <a:cs typeface="+mn-lt"/>
              </a:rPr>
              <a:t> income</a:t>
            </a:r>
            <a:r>
              <a:rPr lang="en-US" sz="2000">
                <a:solidFill>
                  <a:srgbClr val="111111"/>
                </a:solidFill>
                <a:ea typeface="+mn-lt"/>
                <a:cs typeface="+mn-lt"/>
              </a:rPr>
              <a:t> and benefit from the r</a:t>
            </a:r>
            <a:r>
              <a:rPr lang="en-US" sz="2000" b="1">
                <a:solidFill>
                  <a:srgbClr val="111111"/>
                </a:solidFill>
                <a:ea typeface="+mn-lt"/>
                <a:cs typeface="+mn-lt"/>
              </a:rPr>
              <a:t>eal-time payment</a:t>
            </a:r>
            <a:r>
              <a:rPr lang="en-US" sz="2000">
                <a:solidFill>
                  <a:srgbClr val="111111"/>
                </a:solidFill>
                <a:ea typeface="+mn-lt"/>
                <a:cs typeface="+mn-lt"/>
              </a:rPr>
              <a:t> system.</a:t>
            </a:r>
          </a:p>
          <a:p>
            <a:pPr marL="0" indent="0">
              <a:buNone/>
            </a:pPr>
            <a:endParaRPr lang="en-US" sz="19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Why Your Project is Unique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b="1">
                <a:solidFill>
                  <a:srgbClr val="111111"/>
                </a:solidFill>
                <a:ea typeface="+mn-lt"/>
                <a:cs typeface="+mn-lt"/>
              </a:rPr>
              <a:t>Our project stands out due to its dual-interface design, catering to both users and parking lot owners. This approach offers a comprehensive set of features, including real-time slot management for adding and removing parking spaces. Additionally, our secure payment system ensures all transactions are processed in real-time, providing a seamless and trustworthy experience for both parties.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/>
              <a:t>App Comparison with Market Apps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 b="1"/>
              <a:t>Dual Interface Design:</a:t>
            </a:r>
            <a:endParaRPr lang="en-US" sz="190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/>
              <a:t>    </a:t>
            </a:r>
            <a:r>
              <a:rPr lang="en-US" sz="1800"/>
              <a:t>Park It uniquely offers separate interfaces for users (parking spot bookers)   and owners (parking lot managers).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/>
              <a:t>    No other apps in the market provide this dual-interface functionality.</a:t>
            </a:r>
          </a:p>
          <a:p>
            <a:endParaRPr lang="en-US" sz="1900" b="1"/>
          </a:p>
          <a:p>
            <a:r>
              <a:rPr lang="en-US" sz="1900" b="1"/>
              <a:t>IoT-Driven Features:</a:t>
            </a:r>
          </a:p>
          <a:p>
            <a:pPr marL="0" indent="0">
              <a:buNone/>
            </a:pPr>
            <a:endParaRPr lang="en-US" sz="190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/>
              <a:t> Real-time data from IoT sensors, temperature, and passkey validation via keypads, ensures higher security and a smarter indoor parking experience.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77192"/>
            <a:ext cx="78867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r>
              <a:rPr lang="en-US" sz="8000" b="1">
                <a:solidFill>
                  <a:srgbClr val="0070C0"/>
                </a:solidFill>
                <a:ea typeface="Calibri"/>
                <a:cs typeface="Calibri"/>
              </a:rPr>
              <a:t>Demo of the App and Flows</a:t>
            </a:r>
          </a:p>
          <a:p>
            <a:pPr marL="0" indent="0">
              <a:buNone/>
            </a:pPr>
            <a:endParaRPr lang="en-US" sz="4000" b="1">
              <a:solidFill>
                <a:srgbClr val="0070C0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CA" sz="4700"/>
              <a:t>Backend DB Demo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71C1B2BE-B0A5-F5C9-E386-5C063D78A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529363"/>
            <a:ext cx="8229600" cy="394111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2DB6CE-C513-2656-8A04-983A27B0DECF}"/>
              </a:ext>
            </a:extLst>
          </p:cNvPr>
          <p:cNvSpPr txBox="1"/>
          <p:nvPr/>
        </p:nvSpPr>
        <p:spPr>
          <a:xfrm>
            <a:off x="433617" y="1857832"/>
            <a:ext cx="820082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Calibri"/>
                <a:cs typeface="Calibri"/>
                <a:hlinkClick r:id="rId3"/>
              </a:rPr>
              <a:t>ParkIt Firebase database </a:t>
            </a:r>
            <a:endParaRPr lang="en-US" sz="28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CA" sz="4700"/>
              <a:t>Offline Mode Demonstration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message&#10;&#10;Description automatically generated">
            <a:extLst>
              <a:ext uri="{FF2B5EF4-FFF2-40B4-BE49-F238E27FC236}">
                <a16:creationId xmlns:a16="http://schemas.microsoft.com/office/drawing/2014/main" id="{51D2AE2B-5919-D0ED-CA06-CCD5CE81D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583" y="1978678"/>
            <a:ext cx="2082307" cy="4726412"/>
          </a:xfrm>
        </p:spPr>
      </p:pic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BC367945-EFDA-1A2F-B162-048031D9A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767" y="1975859"/>
            <a:ext cx="2151573" cy="4773285"/>
          </a:xfrm>
          <a:prstGeom prst="rect">
            <a:avLst/>
          </a:prstGeom>
        </p:spPr>
      </p:pic>
      <p:pic>
        <p:nvPicPr>
          <p:cNvPr id="11" name="Picture 10" descr="Screens screenshot of a phone&#10;&#10;Description automatically generated">
            <a:extLst>
              <a:ext uri="{FF2B5EF4-FFF2-40B4-BE49-F238E27FC236}">
                <a16:creationId xmlns:a16="http://schemas.microsoft.com/office/drawing/2014/main" id="{F0386249-D1B3-51FA-3E39-8D54556F2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218" y="1972382"/>
            <a:ext cx="2246452" cy="47242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CA" sz="4700"/>
              <a:t>Sprint Dashboard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141" y="1843120"/>
            <a:ext cx="7699794" cy="12327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u="sng">
                <a:solidFill>
                  <a:schemeClr val="accent1"/>
                </a:solidFill>
                <a:ea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ParkIt Sprint Dashboard </a:t>
            </a:r>
            <a:endParaRPr lang="en-US" sz="5400" u="sng">
              <a:solidFill>
                <a:schemeClr val="accent1"/>
              </a:solidFill>
              <a:ea typeface="Calibri"/>
              <a:cs typeface="Calibr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3A203A4-0F73-2B14-D481-3D3899E4F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74" y="3243139"/>
            <a:ext cx="8154390" cy="28985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Smart Indoor Parking System</vt:lpstr>
      <vt:lpstr>Team Introduction </vt:lpstr>
      <vt:lpstr>Project Description</vt:lpstr>
      <vt:lpstr>Why Your Project is Unique</vt:lpstr>
      <vt:lpstr>App Comparison with Market Apps</vt:lpstr>
      <vt:lpstr>PowerPoint Presentation</vt:lpstr>
      <vt:lpstr>Backend DB Demo</vt:lpstr>
      <vt:lpstr>Offline Mode Demonstration</vt:lpstr>
      <vt:lpstr>Sprint Dashboard</vt:lpstr>
      <vt:lpstr>Test Cases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revision>2</cp:revision>
  <dcterms:created xsi:type="dcterms:W3CDTF">2013-01-27T09:14:16Z</dcterms:created>
  <dcterms:modified xsi:type="dcterms:W3CDTF">2024-12-16T00:31:10Z</dcterms:modified>
  <cp:category/>
</cp:coreProperties>
</file>