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w3nP3LL+WI1cJesHk9pqoPFm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034B40-9F60-475D-B7DE-AD4E7EA72AA3}">
  <a:tblStyle styleId="{3F034B40-9F60-475D-B7DE-AD4E7EA72AA3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6"/>
          </a:solidFill>
        </a:fill>
      </a:tcStyle>
    </a:wholeTbl>
    <a:band1H>
      <a:tcTxStyle/>
      <a:tcStyle>
        <a:fill>
          <a:solidFill>
            <a:srgbClr val="FBE1CA"/>
          </a:solidFill>
        </a:fill>
      </a:tcStyle>
    </a:band1H>
    <a:band2H>
      <a:tcTxStyle/>
    </a:band2H>
    <a:band1V>
      <a:tcTxStyle/>
      <a:tcStyle>
        <a:fill>
          <a:solidFill>
            <a:srgbClr val="FBE1CA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rtemis_1" TargetMode="External"/><Relationship Id="rId4" Type="http://schemas.openxmlformats.org/officeDocument/2006/relationships/hyperlink" Target="https://en.wikipedia.org/wiki/Artemis_2" TargetMode="External"/><Relationship Id="rId5" Type="http://schemas.openxmlformats.org/officeDocument/2006/relationships/hyperlink" Target="https://en.wikipedia.org/wiki/Artemis_3" TargetMode="External"/><Relationship Id="rId6" Type="http://schemas.openxmlformats.org/officeDocument/2006/relationships/hyperlink" Target="https://en.wikipedia.org/wiki/Artemis_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D8D8D8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</a:pPr>
            <a:r>
              <a:t/>
            </a:r>
            <a:endParaRPr sz="6100"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966912" y="5645150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0" y="446925"/>
            <a:ext cx="12079799" cy="63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3141500" y="698425"/>
            <a:ext cx="7222500" cy="2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Arial"/>
              <a:buNone/>
            </a:pPr>
            <a:r>
              <a:rPr b="1" lang="en-US" sz="5300">
                <a:solidFill>
                  <a:schemeClr val="dk1"/>
                </a:solidFill>
              </a:rPr>
              <a:t>Why we think to move on different planet</a:t>
            </a:r>
            <a:endParaRPr b="1" sz="5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09575" y="633619"/>
            <a:ext cx="6838569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841246" y="978619"/>
            <a:ext cx="5991244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/>
              <a:t>NASA FUTURE MOON MISSION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841248" y="2252870"/>
            <a:ext cx="5993892" cy="3560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all know that Nasa prepared for next maned moon mission which will conducted on next upcoming years.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Artemis 1</a:t>
            </a:r>
            <a:r>
              <a:rPr lang="en-US" sz="1800"/>
              <a:t> (2022)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Artemis 2</a:t>
            </a:r>
            <a:r>
              <a:rPr lang="en-US" sz="1800"/>
              <a:t> (2024)       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Artemis 3</a:t>
            </a:r>
            <a:r>
              <a:rPr lang="en-US" sz="1800"/>
              <a:t> (2025)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Artemis 4</a:t>
            </a:r>
            <a:r>
              <a:rPr lang="en-US" sz="1800"/>
              <a:t> (2027) 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21" name="Google Shape;121;p2"/>
          <p:cNvGraphicFramePr/>
          <p:nvPr/>
        </p:nvGraphicFramePr>
        <p:xfrm>
          <a:off x="7679814" y="28307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{3F034B40-9F60-475D-B7DE-AD4E7EA72AA3}</a:tableStyleId>
              </a:tblPr>
              <a:tblGrid>
                <a:gridCol w="1407025"/>
                <a:gridCol w="2690625"/>
              </a:tblGrid>
              <a:tr h="109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74050" marB="74050" marR="148100" marL="1481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US$93 billion (2020–2024)</a:t>
                      </a:r>
                      <a:endParaRPr/>
                    </a:p>
                  </a:txBody>
                  <a:tcPr marT="74050" marB="74050" marR="148100" marL="14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WHY??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5434149" y="932688"/>
            <a:ext cx="591660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Why we think to move on different planets like Mars, Moon.</a:t>
            </a:r>
            <a:endParaRPr sz="2000"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Reasons to move on different planet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Main reasons to move on different planet is that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1)Global Warming(heating earth surface, change climate)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2)Increasing Population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3)Collision of Asteroids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Earth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Earth is our home. Our place of birth, our place of growth and the place which we have evolved to live on. Why we lose our beautiful planet.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Expensive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we use this 93 billion us dollars to take strict actions against pollution and populations. then we not need to move on another planet.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Musk plans to build a self-sustaining city on Mars.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Even we all know that there is no oxygen is present on another planet.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  Then how we create humans colany. It will be very expensive.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-2691" y="2478024"/>
            <a:ext cx="12008802" cy="4129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1) Take strict actions against increasing population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2) Take actions against factories which released more toxic gases, use CNG vehicles, E-Vehicles. 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3) Using electronics missile we can easily target  any upcoming asteroid. And change direction of asteroids.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B23214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B23214"/>
              </a:buClr>
              <a:buSzPts val="2400"/>
              <a:buNone/>
            </a:pPr>
            <a:r>
              <a:rPr lang="en-US">
                <a:solidFill>
                  <a:srgbClr val="B23214"/>
                </a:solidFill>
              </a:rPr>
              <a:t>     In this way we can save our earth and save lots of economy to finding another planet.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2022-12-06T05:50:17Z</dcterms:created>
</cp:coreProperties>
</file>