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0"/>
      <p:bold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b78100d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5b78100d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b78100d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b78100d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5b78100d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5b78100d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b78100d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b78100d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5b78100d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5b78100d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Palatino Linotype" panose="02040502050505030304" pitchFamily="18" charset="0"/>
              </a:rPr>
              <a:t>Multi-Price Ecommerce </a:t>
            </a:r>
            <a:endParaRPr sz="2800" b="1" dirty="0">
              <a:latin typeface="Palatino Linotype" panose="0204050205050503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Palatino Linotype" panose="02040502050505030304" pitchFamily="18" charset="0"/>
              </a:rPr>
              <a:t>      Website </a:t>
            </a:r>
            <a:endParaRPr sz="2800" b="1" dirty="0">
              <a:latin typeface="Palatino Linotype" panose="02040502050505030304" pitchFamily="18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Team Members </a:t>
            </a:r>
            <a:r>
              <a:rPr lang="en" sz="3200" dirty="0"/>
              <a:t>: </a:t>
            </a:r>
            <a:endParaRPr sz="32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Yogesh Kadam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Pidkalwar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Rushikesh Dhanwate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Handge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Kawale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Piyush Barhate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Lead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243013"/>
            <a:ext cx="7038900" cy="3647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b="1" dirty="0"/>
              <a:t>                                                                              </a:t>
            </a: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-Yogesh Kadam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-Shubham Handge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 -Rushikesh Dhanwate 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-Sagar Kawale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-Pratik Pidkalwar </a:t>
            </a:r>
            <a:endParaRPr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-Piyush Barhate</a:t>
            </a:r>
            <a:r>
              <a:rPr lang="en" sz="4900" b="1" dirty="0"/>
              <a:t> </a:t>
            </a:r>
            <a:endParaRPr sz="4900" b="1" dirty="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30" y="2670745"/>
            <a:ext cx="1559568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615" y="1788240"/>
            <a:ext cx="7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974" y="3586744"/>
            <a:ext cx="1481825" cy="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Introduction</a:t>
            </a:r>
            <a:r>
              <a:rPr lang="e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Welcome to the unveiling of our groundbreaking project, "Revolutionizing E-Commerce Excellence." In an era where digital landscapes are transforming the way we conduct business, our team has embarked on a journey to redefine the online shopping experience. This project aims to introduce cutting-edge technologies, innovative solutions, and an enhanced user interface to establish a new standard in the world of e-commerce</a:t>
            </a:r>
            <a:r>
              <a:rPr lang="en" sz="1600" dirty="0">
                <a:solidFill>
                  <a:srgbClr val="374151"/>
                </a:solidFill>
                <a:latin typeface="+mj-lt"/>
                <a:ea typeface="Roboto"/>
                <a:cs typeface="Roboto"/>
                <a:sym typeface="Roboto"/>
              </a:rPr>
              <a:t>.</a:t>
            </a:r>
            <a:endParaRPr sz="1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New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12" y="817201"/>
            <a:ext cx="7644687" cy="4194673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809200" y="-210725"/>
            <a:ext cx="5478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164432" y="4144879"/>
            <a:ext cx="2436624" cy="86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ER-Diagram</a:t>
            </a:r>
            <a:endParaRPr sz="2000" u="sng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EF545-541B-3A02-6585-546E42A537AB}"/>
              </a:ext>
            </a:extLst>
          </p:cNvPr>
          <p:cNvSpPr txBox="1"/>
          <p:nvPr/>
        </p:nvSpPr>
        <p:spPr>
          <a:xfrm>
            <a:off x="1928814" y="29433"/>
            <a:ext cx="641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F9BC-676F-2185-77DE-F68F048F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35610"/>
            <a:ext cx="7038900" cy="914100"/>
          </a:xfrm>
        </p:spPr>
        <p:txBody>
          <a:bodyPr/>
          <a:lstStyle/>
          <a:p>
            <a:r>
              <a:rPr lang="en-US" b="1" dirty="0"/>
              <a:t>                  Data Flow Diagram</a:t>
            </a:r>
            <a:endParaRPr lang="en-IN" b="1" dirty="0"/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BD37E810-B586-7FE8-83BE-AABE7F4F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8" y="1013400"/>
            <a:ext cx="7664356" cy="38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0391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132</Words>
  <Application>Microsoft Office PowerPoint</Application>
  <PresentationFormat>On-screen Show (16:9)</PresentationFormat>
  <Paragraphs>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Palatino Linotype</vt:lpstr>
      <vt:lpstr>Montserrat</vt:lpstr>
      <vt:lpstr>Lato</vt:lpstr>
      <vt:lpstr>Microsoft YaHei</vt:lpstr>
      <vt:lpstr>Arial</vt:lpstr>
      <vt:lpstr>Focus</vt:lpstr>
      <vt:lpstr>Multi-Price Ecommerce        Website </vt:lpstr>
      <vt:lpstr>Team Members : </vt:lpstr>
      <vt:lpstr>Technologies and Lead :</vt:lpstr>
      <vt:lpstr>Introduction  </vt:lpstr>
      <vt:lpstr>What is New ?</vt:lpstr>
      <vt:lpstr>PowerPoint Presentation</vt:lpstr>
      <vt:lpstr>                  Data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Multi-Price Ecommerce        Website </dc:title>
  <cp:lastModifiedBy>Sudip Pidkalwar</cp:lastModifiedBy>
  <cp:revision>3</cp:revision>
  <dcterms:modified xsi:type="dcterms:W3CDTF">2024-01-15T17:38:51Z</dcterms:modified>
</cp:coreProperties>
</file>