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7434-A14A-3DFD-E032-E86D7DCCB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228795-AC59-5B30-419A-F8D71E891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8B0748-B3B9-0352-D1BC-95D8BA1F1799}"/>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5" name="Footer Placeholder 4">
            <a:extLst>
              <a:ext uri="{FF2B5EF4-FFF2-40B4-BE49-F238E27FC236}">
                <a16:creationId xmlns:a16="http://schemas.microsoft.com/office/drawing/2014/main" id="{8D40F30F-4ECF-4513-4A52-4A9DA21C8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815B4-F90F-CB85-E99D-C7473A3FCCEA}"/>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292613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7E62-FAEF-8512-F12F-D7ABEE5677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A4168D-E891-9A62-58EB-B62FBE5933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2A0F7-362F-404A-0206-798EA89D5112}"/>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5" name="Footer Placeholder 4">
            <a:extLst>
              <a:ext uri="{FF2B5EF4-FFF2-40B4-BE49-F238E27FC236}">
                <a16:creationId xmlns:a16="http://schemas.microsoft.com/office/drawing/2014/main" id="{8B2A2F69-9BC1-F559-8B4B-B6E7CA6D9E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2BA655-8E8D-86AC-D09C-8B5451343BAF}"/>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326846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8F1FC-8FEA-7960-4560-855FDE727D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EB2ADF-EDD6-B8F3-A742-0C6A2B730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A231BF-8301-8C84-E943-BFCEB80DC9B3}"/>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5" name="Footer Placeholder 4">
            <a:extLst>
              <a:ext uri="{FF2B5EF4-FFF2-40B4-BE49-F238E27FC236}">
                <a16:creationId xmlns:a16="http://schemas.microsoft.com/office/drawing/2014/main" id="{FD2E5D6B-A00A-DE2D-47B4-EA5C1325D7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7279ED-B29D-0E1A-DE5B-E664F99F6854}"/>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95484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84D2-B06B-9E90-95E3-3F90136E85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3CB41D-42B7-95FE-BF64-4F721266B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33468-AAD6-95F2-D674-328F3E593CCB}"/>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5" name="Footer Placeholder 4">
            <a:extLst>
              <a:ext uri="{FF2B5EF4-FFF2-40B4-BE49-F238E27FC236}">
                <a16:creationId xmlns:a16="http://schemas.microsoft.com/office/drawing/2014/main" id="{D7BE22EB-7DDF-29EB-C55E-9760F6CA6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D3939-6547-6D79-3152-194691F62BA6}"/>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194034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AA60-C537-8BFD-15AA-3AFCE73D62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389C1C-4711-1D40-5A6A-F2DBB006C4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A6B7BE-282D-7E5E-51EA-C43F89AEFFA0}"/>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5" name="Footer Placeholder 4">
            <a:extLst>
              <a:ext uri="{FF2B5EF4-FFF2-40B4-BE49-F238E27FC236}">
                <a16:creationId xmlns:a16="http://schemas.microsoft.com/office/drawing/2014/main" id="{56CC2B52-8BEC-A811-71C7-AC24131B2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2856C-A1D6-BFCC-3F29-0420884D36BF}"/>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61436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3813-A3E7-F114-F22A-1EBB80548A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556E7D-CE91-5F01-5B39-57B20E9F11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3CBE0E-080F-0259-76B6-3409E4D0B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D3A4F9-A267-FC60-0AA7-8A0E0722483B}"/>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6" name="Footer Placeholder 5">
            <a:extLst>
              <a:ext uri="{FF2B5EF4-FFF2-40B4-BE49-F238E27FC236}">
                <a16:creationId xmlns:a16="http://schemas.microsoft.com/office/drawing/2014/main" id="{A86AC56A-F594-5B50-BD1A-AF1423F14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267289-8516-F3F5-50B4-E85853707DB8}"/>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266812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BCF3-DCE7-65B3-DDF9-261935CA46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C813FB-D8EA-7DAE-3818-729853BBF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688F7-1D43-1966-FDD8-E88CA04C2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30389E-6F7E-6371-A019-2B593868E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7DB47-0E64-14C3-7DE4-90CB06420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BF91B-B1AE-EFED-558C-F9982CAFF96F}"/>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8" name="Footer Placeholder 7">
            <a:extLst>
              <a:ext uri="{FF2B5EF4-FFF2-40B4-BE49-F238E27FC236}">
                <a16:creationId xmlns:a16="http://schemas.microsoft.com/office/drawing/2014/main" id="{0C45BED6-0E73-CAA4-A121-14A3CC0342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D301D1-3B87-D1EC-0234-9B3C87EB33DB}"/>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71225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B5C0-5293-967C-F7EA-044C9956ED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88D809-474E-E28F-85C6-1308A016CC3A}"/>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4" name="Footer Placeholder 3">
            <a:extLst>
              <a:ext uri="{FF2B5EF4-FFF2-40B4-BE49-F238E27FC236}">
                <a16:creationId xmlns:a16="http://schemas.microsoft.com/office/drawing/2014/main" id="{7B993934-B54E-C06B-C1CC-4423703330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370977-2FF8-E6E9-4DCF-EB32D43066AA}"/>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239570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70E7ED-223E-EA8E-AFD2-087820C4E984}"/>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3" name="Footer Placeholder 2">
            <a:extLst>
              <a:ext uri="{FF2B5EF4-FFF2-40B4-BE49-F238E27FC236}">
                <a16:creationId xmlns:a16="http://schemas.microsoft.com/office/drawing/2014/main" id="{35BFA896-6571-3D8B-950E-50660179A8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BB7233-A601-BD1F-6DF1-956175A5F418}"/>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216404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E53A-D070-322D-0E02-7C782F411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7BE329-3954-CDB2-9A64-554A104B99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4E5056-CCF1-19CE-C156-E05E72B00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13A17-DCAD-92B6-E366-AB0F49A34668}"/>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6" name="Footer Placeholder 5">
            <a:extLst>
              <a:ext uri="{FF2B5EF4-FFF2-40B4-BE49-F238E27FC236}">
                <a16:creationId xmlns:a16="http://schemas.microsoft.com/office/drawing/2014/main" id="{7E941854-B9A6-2040-A24F-952505EEEC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52A129-8107-FB50-12C2-815586890161}"/>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382509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11E6-49E3-1197-538F-676C4226F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5711C7-D4A0-52A7-61CF-3D5A7098D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1351DE-7D49-C724-6BA3-F148F785B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D4797-BE59-0774-BDC7-7043F73F4D78}"/>
              </a:ext>
            </a:extLst>
          </p:cNvPr>
          <p:cNvSpPr>
            <a:spLocks noGrp="1"/>
          </p:cNvSpPr>
          <p:nvPr>
            <p:ph type="dt" sz="half" idx="10"/>
          </p:nvPr>
        </p:nvSpPr>
        <p:spPr/>
        <p:txBody>
          <a:bodyPr/>
          <a:lstStyle/>
          <a:p>
            <a:fld id="{977B0D40-BE17-4353-933F-4BEB4676490B}" type="datetimeFigureOut">
              <a:rPr lang="en-IN" smtClean="0"/>
              <a:t>13-06-2024</a:t>
            </a:fld>
            <a:endParaRPr lang="en-IN"/>
          </a:p>
        </p:txBody>
      </p:sp>
      <p:sp>
        <p:nvSpPr>
          <p:cNvPr id="6" name="Footer Placeholder 5">
            <a:extLst>
              <a:ext uri="{FF2B5EF4-FFF2-40B4-BE49-F238E27FC236}">
                <a16:creationId xmlns:a16="http://schemas.microsoft.com/office/drawing/2014/main" id="{84E6CFEE-4281-0659-2C9A-9067EDEB98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484ECD-845C-D541-0ED7-EF3C5390E83A}"/>
              </a:ext>
            </a:extLst>
          </p:cNvPr>
          <p:cNvSpPr>
            <a:spLocks noGrp="1"/>
          </p:cNvSpPr>
          <p:nvPr>
            <p:ph type="sldNum" sz="quarter" idx="12"/>
          </p:nvPr>
        </p:nvSpPr>
        <p:spPr/>
        <p:txBody>
          <a:bodyPr/>
          <a:lstStyle/>
          <a:p>
            <a:fld id="{55405677-AACF-4335-95F2-A36EB97A8EBB}" type="slidenum">
              <a:rPr lang="en-IN" smtClean="0"/>
              <a:t>‹#›</a:t>
            </a:fld>
            <a:endParaRPr lang="en-IN"/>
          </a:p>
        </p:txBody>
      </p:sp>
    </p:spTree>
    <p:extLst>
      <p:ext uri="{BB962C8B-B14F-4D97-AF65-F5344CB8AC3E}">
        <p14:creationId xmlns:p14="http://schemas.microsoft.com/office/powerpoint/2010/main" val="161248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69612-510D-D7BD-099C-14681E49D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221BD1-1210-A2DF-7247-C75513CC5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630374-366E-4184-4FEC-564B64B9B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B0D40-BE17-4353-933F-4BEB4676490B}" type="datetimeFigureOut">
              <a:rPr lang="en-IN" smtClean="0"/>
              <a:t>13-06-2024</a:t>
            </a:fld>
            <a:endParaRPr lang="en-IN"/>
          </a:p>
        </p:txBody>
      </p:sp>
      <p:sp>
        <p:nvSpPr>
          <p:cNvPr id="5" name="Footer Placeholder 4">
            <a:extLst>
              <a:ext uri="{FF2B5EF4-FFF2-40B4-BE49-F238E27FC236}">
                <a16:creationId xmlns:a16="http://schemas.microsoft.com/office/drawing/2014/main" id="{2615AC19-244A-2982-61BD-F77085015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4B9B71-FB46-9195-E114-CA2A012F7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05677-AACF-4335-95F2-A36EB97A8EBB}" type="slidenum">
              <a:rPr lang="en-IN" smtClean="0"/>
              <a:t>‹#›</a:t>
            </a:fld>
            <a:endParaRPr lang="en-IN"/>
          </a:p>
        </p:txBody>
      </p:sp>
    </p:spTree>
    <p:extLst>
      <p:ext uri="{BB962C8B-B14F-4D97-AF65-F5344CB8AC3E}">
        <p14:creationId xmlns:p14="http://schemas.microsoft.com/office/powerpoint/2010/main" val="311970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E6AF-4B98-2008-9A0A-C2A41996525A}"/>
              </a:ext>
            </a:extLst>
          </p:cNvPr>
          <p:cNvSpPr>
            <a:spLocks noGrp="1"/>
          </p:cNvSpPr>
          <p:nvPr>
            <p:ph type="ctrTitle"/>
          </p:nvPr>
        </p:nvSpPr>
        <p:spPr/>
        <p:txBody>
          <a:bodyPr/>
          <a:lstStyle/>
          <a:p>
            <a:r>
              <a:rPr lang="en-IN" dirty="0"/>
              <a:t>P-409</a:t>
            </a:r>
          </a:p>
        </p:txBody>
      </p:sp>
      <p:sp>
        <p:nvSpPr>
          <p:cNvPr id="3" name="Subtitle 2">
            <a:extLst>
              <a:ext uri="{FF2B5EF4-FFF2-40B4-BE49-F238E27FC236}">
                <a16:creationId xmlns:a16="http://schemas.microsoft.com/office/drawing/2014/main" id="{373C17ED-6710-D3B6-136E-1033340A3C5A}"/>
              </a:ext>
            </a:extLst>
          </p:cNvPr>
          <p:cNvSpPr>
            <a:spLocks noGrp="1"/>
          </p:cNvSpPr>
          <p:nvPr>
            <p:ph type="subTitle" idx="1"/>
          </p:nvPr>
        </p:nvSpPr>
        <p:spPr/>
        <p:txBody>
          <a:bodyPr/>
          <a:lstStyle/>
          <a:p>
            <a:r>
              <a:rPr lang="en-IN" dirty="0"/>
              <a:t>Job Recommendation Engine</a:t>
            </a:r>
          </a:p>
        </p:txBody>
      </p:sp>
    </p:spTree>
    <p:extLst>
      <p:ext uri="{BB962C8B-B14F-4D97-AF65-F5344CB8AC3E}">
        <p14:creationId xmlns:p14="http://schemas.microsoft.com/office/powerpoint/2010/main" val="137560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E731-B6C8-6C31-7CF0-21FA279052A1}"/>
              </a:ext>
            </a:extLst>
          </p:cNvPr>
          <p:cNvSpPr>
            <a:spLocks noGrp="1"/>
          </p:cNvSpPr>
          <p:nvPr>
            <p:ph type="title"/>
          </p:nvPr>
        </p:nvSpPr>
        <p:spPr/>
        <p:txBody>
          <a:bodyPr/>
          <a:lstStyle/>
          <a:p>
            <a:r>
              <a:rPr lang="en-US" b="1" dirty="0"/>
              <a:t>Job Recommendation Engine</a:t>
            </a:r>
            <a:br>
              <a:rPr lang="en-US" b="1" dirty="0"/>
            </a:br>
            <a:endParaRPr lang="en-IN" dirty="0"/>
          </a:p>
        </p:txBody>
      </p:sp>
      <p:sp>
        <p:nvSpPr>
          <p:cNvPr id="3" name="Content Placeholder 2">
            <a:extLst>
              <a:ext uri="{FF2B5EF4-FFF2-40B4-BE49-F238E27FC236}">
                <a16:creationId xmlns:a16="http://schemas.microsoft.com/office/drawing/2014/main" id="{BFFBEF1A-385F-5505-A5D6-AE7160DF57C6}"/>
              </a:ext>
            </a:extLst>
          </p:cNvPr>
          <p:cNvSpPr>
            <a:spLocks noGrp="1"/>
          </p:cNvSpPr>
          <p:nvPr>
            <p:ph idx="1"/>
          </p:nvPr>
        </p:nvSpPr>
        <p:spPr/>
        <p:txBody>
          <a:bodyPr>
            <a:normAutofit/>
          </a:bodyPr>
          <a:lstStyle/>
          <a:p>
            <a:r>
              <a:rPr lang="en-US" b="1" dirty="0"/>
              <a:t>Job Recommendation Engine: Overview</a:t>
            </a:r>
          </a:p>
          <a:p>
            <a:r>
              <a:rPr lang="en-US" dirty="0"/>
              <a:t>Objective: </a:t>
            </a:r>
          </a:p>
          <a:p>
            <a:r>
              <a:rPr lang="en-US" dirty="0"/>
              <a:t>A job recommendation engine is designed to suggest relevant job postings to users based on their profiles, skills, experiences, and preferences. Such systems aim to match job seekers with the most suitable job opportunities, improving both user satisfaction and the efficiency of the recruitment process.</a:t>
            </a:r>
          </a:p>
          <a:p>
            <a:endParaRPr lang="en-IN" dirty="0"/>
          </a:p>
        </p:txBody>
      </p:sp>
    </p:spTree>
    <p:extLst>
      <p:ext uri="{BB962C8B-B14F-4D97-AF65-F5344CB8AC3E}">
        <p14:creationId xmlns:p14="http://schemas.microsoft.com/office/powerpoint/2010/main" val="347775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469B0-D34F-C9D5-0AD9-235F065887CB}"/>
              </a:ext>
            </a:extLst>
          </p:cNvPr>
          <p:cNvSpPr>
            <a:spLocks noGrp="1"/>
          </p:cNvSpPr>
          <p:nvPr>
            <p:ph idx="1"/>
          </p:nvPr>
        </p:nvSpPr>
        <p:spPr/>
        <p:txBody>
          <a:bodyPr>
            <a:normAutofit fontScale="92500" lnSpcReduction="10000"/>
          </a:bodyPr>
          <a:lstStyle/>
          <a:p>
            <a:r>
              <a:rPr lang="en-US" b="1" dirty="0"/>
              <a:t>Key Features</a:t>
            </a:r>
          </a:p>
          <a:p>
            <a:pPr>
              <a:buFont typeface="Arial" panose="020B0604020202020204" pitchFamily="34" charset="0"/>
              <a:buChar char="•"/>
            </a:pPr>
            <a:r>
              <a:rPr lang="en-US" b="1" dirty="0"/>
              <a:t>User Profile Matching</a:t>
            </a:r>
            <a:r>
              <a:rPr lang="en-US" dirty="0"/>
              <a:t>: Recommendations based on user's resume, skills, job history, and preferences.</a:t>
            </a:r>
          </a:p>
          <a:p>
            <a:pPr>
              <a:buFont typeface="Arial" panose="020B0604020202020204" pitchFamily="34" charset="0"/>
              <a:buChar char="•"/>
            </a:pPr>
            <a:r>
              <a:rPr lang="en-US" b="1" dirty="0"/>
              <a:t>Job Description Analysis</a:t>
            </a:r>
            <a:r>
              <a:rPr lang="en-US" dirty="0"/>
              <a:t>: Parsing job postings to understand required skills and qualifications.</a:t>
            </a:r>
          </a:p>
          <a:p>
            <a:pPr>
              <a:buFont typeface="Arial" panose="020B0604020202020204" pitchFamily="34" charset="0"/>
              <a:buChar char="•"/>
            </a:pPr>
            <a:r>
              <a:rPr lang="en-US" b="1" dirty="0"/>
              <a:t>Collaborative Filtering</a:t>
            </a:r>
            <a:r>
              <a:rPr lang="en-US" dirty="0"/>
              <a:t>: Recommendations based on similar users' preferences and activities.</a:t>
            </a:r>
          </a:p>
          <a:p>
            <a:pPr>
              <a:buFont typeface="Arial" panose="020B0604020202020204" pitchFamily="34" charset="0"/>
              <a:buChar char="•"/>
            </a:pPr>
            <a:r>
              <a:rPr lang="en-US" b="1" dirty="0"/>
              <a:t>Content-Based Filtering</a:t>
            </a:r>
            <a:r>
              <a:rPr lang="en-US" dirty="0"/>
              <a:t>: Recommendations based on matching user's skills and experiences with job descriptions.</a:t>
            </a:r>
          </a:p>
          <a:p>
            <a:pPr>
              <a:buFont typeface="Arial" panose="020B0604020202020204" pitchFamily="34" charset="0"/>
              <a:buChar char="•"/>
            </a:pPr>
            <a:r>
              <a:rPr lang="en-US" b="1" dirty="0"/>
              <a:t>Natural Language Processing (NLP)</a:t>
            </a:r>
            <a:r>
              <a:rPr lang="en-US" dirty="0"/>
              <a:t>: Understanding and matching textual information from resumes and job descriptions.</a:t>
            </a:r>
          </a:p>
          <a:p>
            <a:endParaRPr lang="en-IN" dirty="0"/>
          </a:p>
        </p:txBody>
      </p:sp>
    </p:spTree>
    <p:extLst>
      <p:ext uri="{BB962C8B-B14F-4D97-AF65-F5344CB8AC3E}">
        <p14:creationId xmlns:p14="http://schemas.microsoft.com/office/powerpoint/2010/main" val="203285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145</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P-409</vt:lpstr>
      <vt:lpstr>Job Recommendation Engine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bhanupriya.k@excelr.com</dc:creator>
  <cp:lastModifiedBy>bhanupriya.k@excelr.com</cp:lastModifiedBy>
  <cp:revision>1</cp:revision>
  <dcterms:created xsi:type="dcterms:W3CDTF">2024-06-13T11:31:54Z</dcterms:created>
  <dcterms:modified xsi:type="dcterms:W3CDTF">2024-06-13T11:59:51Z</dcterms:modified>
</cp:coreProperties>
</file>