
<file path=[Content_Types].xml><?xml version="1.0" encoding="utf-8"?>
<Types xmlns="http://schemas.openxmlformats.org/package/2006/content-types">
  <Default Extension="emf" ContentType="image/x-emf"/>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6"/>
  </p:notesMasterIdLst>
  <p:sldIdLst>
    <p:sldId id="256" r:id="rId2"/>
    <p:sldId id="257" r:id="rId3"/>
    <p:sldId id="259" r:id="rId4"/>
    <p:sldId id="277" r:id="rId5"/>
    <p:sldId id="276" r:id="rId6"/>
    <p:sldId id="261" r:id="rId7"/>
    <p:sldId id="312" r:id="rId8"/>
    <p:sldId id="311" r:id="rId9"/>
    <p:sldId id="258" r:id="rId10"/>
    <p:sldId id="263" r:id="rId11"/>
    <p:sldId id="264" r:id="rId12"/>
    <p:sldId id="281" r:id="rId13"/>
    <p:sldId id="313" r:id="rId14"/>
    <p:sldId id="290" r:id="rId15"/>
  </p:sldIdLst>
  <p:sldSz cx="9144000" cy="5143500" type="screen16x9"/>
  <p:notesSz cx="6858000" cy="9144000"/>
  <p:embeddedFontLst>
    <p:embeddedFont>
      <p:font typeface="Bebas Neue" panose="020F0502020204030204" pitchFamily="34" charset="0"/>
      <p:regular r:id="rId17"/>
    </p:embeddedFont>
    <p:embeddedFont>
      <p:font typeface="Book Antiqua" panose="02040602050305030304" pitchFamily="18" charset="0"/>
      <p:regular r:id="rId18"/>
      <p:bold r:id="rId19"/>
      <p:italic r:id="rId20"/>
      <p:boldItalic r:id="rId21"/>
    </p:embeddedFont>
    <p:embeddedFont>
      <p:font typeface="Cooper Black" panose="0208090404030B020404" pitchFamily="18" charset="0"/>
      <p:regular r:id="rId22"/>
    </p:embeddedFont>
    <p:embeddedFont>
      <p:font typeface="Eras Demi ITC" panose="020B0805030504020804" pitchFamily="34" charset="0"/>
      <p:regular r:id="rId23"/>
    </p:embeddedFont>
    <p:embeddedFont>
      <p:font typeface="Nunito" panose="020F0502020204030204" pitchFamily="2" charset="0"/>
      <p:regular r:id="rId24"/>
      <p:bold r:id="rId25"/>
      <p:italic r:id="rId26"/>
      <p:boldItalic r:id="rId27"/>
    </p:embeddedFont>
    <p:embeddedFont>
      <p:font typeface="Raleway" panose="020F0502020204030204" pitchFamily="2" charset="0"/>
      <p:regular r:id="rId28"/>
      <p:bold r:id="rId29"/>
      <p:italic r:id="rId30"/>
      <p:boldItalic r:id="rId31"/>
    </p:embeddedFont>
    <p:embeddedFont>
      <p:font typeface="Raleway Medium" panose="020F0502020204030204"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70C9419-7BA8-4BE0-88CC-3135EE414B61}">
  <a:tblStyle styleId="{970C9419-7BA8-4BE0-88CC-3135EE414B6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280" y="296"/>
      </p:cViewPr>
      <p:guideLst/>
    </p:cSldViewPr>
  </p:slideViewPr>
  <p:notesTextViewPr>
    <p:cViewPr>
      <p:scale>
        <a:sx n="1" d="1"/>
        <a:sy n="1" d="1"/>
      </p:scale>
      <p:origin x="0" y="-4"/>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tableStyles" Target="tableStyles.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0a2de12baf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0a2de12baf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10a18aa256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10a18aa256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7"/>
        <p:cNvGrpSpPr/>
        <p:nvPr/>
      </p:nvGrpSpPr>
      <p:grpSpPr>
        <a:xfrm>
          <a:off x="0" y="0"/>
          <a:ext cx="0" cy="0"/>
          <a:chOff x="0" y="0"/>
          <a:chExt cx="0" cy="0"/>
        </a:xfrm>
      </p:grpSpPr>
      <p:sp>
        <p:nvSpPr>
          <p:cNvPr id="1198" name="Google Shape;1198;g10b68f5f6c9_0_7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9" name="Google Shape;1199;g10b68f5f6c9_0_7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7"/>
        <p:cNvGrpSpPr/>
        <p:nvPr/>
      </p:nvGrpSpPr>
      <p:grpSpPr>
        <a:xfrm>
          <a:off x="0" y="0"/>
          <a:ext cx="0" cy="0"/>
          <a:chOff x="0" y="0"/>
          <a:chExt cx="0" cy="0"/>
        </a:xfrm>
      </p:grpSpPr>
      <p:sp>
        <p:nvSpPr>
          <p:cNvPr id="1198" name="Google Shape;1198;g10b68f5f6c9_0_7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9" name="Google Shape;1199;g10b68f5f6c9_0_7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1437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3"/>
        <p:cNvGrpSpPr/>
        <p:nvPr/>
      </p:nvGrpSpPr>
      <p:grpSpPr>
        <a:xfrm>
          <a:off x="0" y="0"/>
          <a:ext cx="0" cy="0"/>
          <a:chOff x="0" y="0"/>
          <a:chExt cx="0" cy="0"/>
        </a:xfrm>
      </p:grpSpPr>
      <p:sp>
        <p:nvSpPr>
          <p:cNvPr id="1514" name="Google Shape;1514;g10a18aa2564_0_23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5" name="Google Shape;1515;g10a18aa2564_0_23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a2de12b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0a2de12b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0a18aa2564_0_23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0a18aa2564_0_23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g10b68f5f6c9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 name="Google Shape;1055;g10b68f5f6c9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10b68f5f6c9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10b68f5f6c9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0a18aa2564_0_23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0a18aa2564_0_23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0a18aa2564_0_23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0a18aa2564_0_23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9560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10a18aa2564_0_23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10a18aa2564_0_23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3295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0a2de12ba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0a2de12ba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p:nvPr/>
        </p:nvSpPr>
        <p:spPr>
          <a:xfrm>
            <a:off x="11400" y="0"/>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0" name="Google Shape;10;p2"/>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1" name="Google Shape;11;p2"/>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2" name="Google Shape;12;p2"/>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 name="Google Shape;13;p2"/>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3356550" y="1165860"/>
            <a:ext cx="4412100" cy="18759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solidFill>
                  <a:schemeClr val="accen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3356550" y="3041885"/>
            <a:ext cx="44121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3100" b="1">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6" name="Google Shape;16;p2"/>
          <p:cNvSpPr txBox="1">
            <a:spLocks noGrp="1"/>
          </p:cNvSpPr>
          <p:nvPr>
            <p:ph type="subTitle" idx="2"/>
          </p:nvPr>
        </p:nvSpPr>
        <p:spPr>
          <a:xfrm>
            <a:off x="3356550" y="3840335"/>
            <a:ext cx="4412100" cy="40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2">
  <p:cSld name="CUSTOM_4">
    <p:bg>
      <p:bgPr>
        <a:solidFill>
          <a:schemeClr val="dk1"/>
        </a:solidFill>
        <a:effectLst/>
      </p:bgPr>
    </p:bg>
    <p:spTree>
      <p:nvGrpSpPr>
        <p:cNvPr id="1" name="Shape 189"/>
        <p:cNvGrpSpPr/>
        <p:nvPr/>
      </p:nvGrpSpPr>
      <p:grpSpPr>
        <a:xfrm>
          <a:off x="0" y="0"/>
          <a:ext cx="0" cy="0"/>
          <a:chOff x="0" y="0"/>
          <a:chExt cx="0" cy="0"/>
        </a:xfrm>
      </p:grpSpPr>
      <p:sp>
        <p:nvSpPr>
          <p:cNvPr id="190" name="Google Shape;190;p27"/>
          <p:cNvSpPr txBox="1"/>
          <p:nvPr/>
        </p:nvSpPr>
        <p:spPr>
          <a:xfrm>
            <a:off x="4434900" y="1574750"/>
            <a:ext cx="4709100" cy="35085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91" name="Google Shape;191;p2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a:endParaRPr/>
          </a:p>
        </p:txBody>
      </p:sp>
      <p:sp>
        <p:nvSpPr>
          <p:cNvPr id="192" name="Google Shape;192;p27"/>
          <p:cNvSpPr txBox="1">
            <a:spLocks noGrp="1"/>
          </p:cNvSpPr>
          <p:nvPr>
            <p:ph type="title" idx="2"/>
          </p:nvPr>
        </p:nvSpPr>
        <p:spPr>
          <a:xfrm>
            <a:off x="731342" y="2905242"/>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3" name="Google Shape;193;p27"/>
          <p:cNvSpPr txBox="1">
            <a:spLocks noGrp="1"/>
          </p:cNvSpPr>
          <p:nvPr>
            <p:ph type="subTitle" idx="1"/>
          </p:nvPr>
        </p:nvSpPr>
        <p:spPr>
          <a:xfrm>
            <a:off x="731342" y="3415567"/>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4" name="Google Shape;194;p27"/>
          <p:cNvSpPr txBox="1">
            <a:spLocks noGrp="1"/>
          </p:cNvSpPr>
          <p:nvPr>
            <p:ph type="title" idx="3"/>
          </p:nvPr>
        </p:nvSpPr>
        <p:spPr>
          <a:xfrm>
            <a:off x="3430611" y="2905242"/>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5" name="Google Shape;195;p27"/>
          <p:cNvSpPr txBox="1">
            <a:spLocks noGrp="1"/>
          </p:cNvSpPr>
          <p:nvPr>
            <p:ph type="subTitle" idx="4"/>
          </p:nvPr>
        </p:nvSpPr>
        <p:spPr>
          <a:xfrm>
            <a:off x="3430611" y="3415567"/>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6" name="Google Shape;196;p27"/>
          <p:cNvSpPr txBox="1">
            <a:spLocks noGrp="1"/>
          </p:cNvSpPr>
          <p:nvPr>
            <p:ph type="title" idx="5"/>
          </p:nvPr>
        </p:nvSpPr>
        <p:spPr>
          <a:xfrm>
            <a:off x="6129887" y="2905242"/>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7" name="Google Shape;197;p27"/>
          <p:cNvSpPr txBox="1">
            <a:spLocks noGrp="1"/>
          </p:cNvSpPr>
          <p:nvPr>
            <p:ph type="subTitle" idx="6"/>
          </p:nvPr>
        </p:nvSpPr>
        <p:spPr>
          <a:xfrm>
            <a:off x="6129887" y="3415567"/>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solidFill>
          <a:schemeClr val="dk1"/>
        </a:solidFill>
        <a:effectLst/>
      </p:bgPr>
    </p:bg>
    <p:spTree>
      <p:nvGrpSpPr>
        <p:cNvPr id="1" name="Shape 207"/>
        <p:cNvGrpSpPr/>
        <p:nvPr/>
      </p:nvGrpSpPr>
      <p:grpSpPr>
        <a:xfrm>
          <a:off x="0" y="0"/>
          <a:ext cx="0" cy="0"/>
          <a:chOff x="0" y="0"/>
          <a:chExt cx="0" cy="0"/>
        </a:xfrm>
      </p:grpSpPr>
      <p:sp>
        <p:nvSpPr>
          <p:cNvPr id="208" name="Google Shape;208;p29"/>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09" name="Google Shape;209;p29"/>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10" name="Google Shape;210;p29"/>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11" name="Google Shape;211;p29"/>
          <p:cNvSpPr/>
          <p:nvPr/>
        </p:nvSpPr>
        <p:spPr>
          <a:xfrm>
            <a:off x="712400" y="1168200"/>
            <a:ext cx="7716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txBox="1">
            <a:spLocks noGrp="1"/>
          </p:cNvSpPr>
          <p:nvPr>
            <p:ph type="title"/>
          </p:nvPr>
        </p:nvSpPr>
        <p:spPr>
          <a:xfrm>
            <a:off x="1195863" y="14542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3" name="Google Shape;213;p29"/>
          <p:cNvSpPr txBox="1">
            <a:spLocks noGrp="1"/>
          </p:cNvSpPr>
          <p:nvPr>
            <p:ph type="subTitle" idx="1"/>
          </p:nvPr>
        </p:nvSpPr>
        <p:spPr>
          <a:xfrm>
            <a:off x="1195863" y="20407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 name="Google Shape;214;p29"/>
          <p:cNvSpPr txBox="1">
            <a:spLocks noGrp="1"/>
          </p:cNvSpPr>
          <p:nvPr>
            <p:ph type="title" idx="2"/>
          </p:nvPr>
        </p:nvSpPr>
        <p:spPr>
          <a:xfrm>
            <a:off x="5081043" y="14542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5" name="Google Shape;215;p29"/>
          <p:cNvSpPr txBox="1">
            <a:spLocks noGrp="1"/>
          </p:cNvSpPr>
          <p:nvPr>
            <p:ph type="subTitle" idx="3"/>
          </p:nvPr>
        </p:nvSpPr>
        <p:spPr>
          <a:xfrm>
            <a:off x="5081043" y="20407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6" name="Google Shape;216;p29"/>
          <p:cNvSpPr txBox="1">
            <a:spLocks noGrp="1"/>
          </p:cNvSpPr>
          <p:nvPr>
            <p:ph type="title" idx="4"/>
          </p:nvPr>
        </p:nvSpPr>
        <p:spPr>
          <a:xfrm>
            <a:off x="1195863" y="32686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7" name="Google Shape;217;p29"/>
          <p:cNvSpPr txBox="1">
            <a:spLocks noGrp="1"/>
          </p:cNvSpPr>
          <p:nvPr>
            <p:ph type="subTitle" idx="5"/>
          </p:nvPr>
        </p:nvSpPr>
        <p:spPr>
          <a:xfrm>
            <a:off x="1195863" y="38551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 name="Google Shape;218;p29"/>
          <p:cNvSpPr txBox="1">
            <a:spLocks noGrp="1"/>
          </p:cNvSpPr>
          <p:nvPr>
            <p:ph type="title" idx="6"/>
          </p:nvPr>
        </p:nvSpPr>
        <p:spPr>
          <a:xfrm>
            <a:off x="5081043" y="32686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9" name="Google Shape;219;p29"/>
          <p:cNvSpPr txBox="1">
            <a:spLocks noGrp="1"/>
          </p:cNvSpPr>
          <p:nvPr>
            <p:ph type="subTitle" idx="7"/>
          </p:nvPr>
        </p:nvSpPr>
        <p:spPr>
          <a:xfrm>
            <a:off x="5081043" y="38551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0" name="Google Shape;220;p29"/>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dk1"/>
        </a:solidFill>
        <a:effectLst/>
      </p:bgPr>
    </p:bg>
    <p:spTree>
      <p:nvGrpSpPr>
        <p:cNvPr id="1" name="Shape 251"/>
        <p:cNvGrpSpPr/>
        <p:nvPr/>
      </p:nvGrpSpPr>
      <p:grpSpPr>
        <a:xfrm>
          <a:off x="0" y="0"/>
          <a:ext cx="0" cy="0"/>
          <a:chOff x="0" y="0"/>
          <a:chExt cx="0" cy="0"/>
        </a:xfrm>
      </p:grpSpPr>
      <p:sp>
        <p:nvSpPr>
          <p:cNvPr id="252" name="Google Shape;252;p32"/>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53" name="Google Shape;253;p32"/>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54" name="Google Shape;254;p32"/>
          <p:cNvSpPr/>
          <p:nvPr/>
        </p:nvSpPr>
        <p:spPr>
          <a:xfrm>
            <a:off x="1958925" y="535000"/>
            <a:ext cx="5239800" cy="4073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2"/>
          <p:cNvSpPr txBox="1">
            <a:spLocks noGrp="1"/>
          </p:cNvSpPr>
          <p:nvPr>
            <p:ph type="ctrTitle"/>
          </p:nvPr>
        </p:nvSpPr>
        <p:spPr>
          <a:xfrm>
            <a:off x="2429950" y="723341"/>
            <a:ext cx="42840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91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56" name="Google Shape;256;p32"/>
          <p:cNvSpPr txBox="1">
            <a:spLocks noGrp="1"/>
          </p:cNvSpPr>
          <p:nvPr>
            <p:ph type="subTitle" idx="1"/>
          </p:nvPr>
        </p:nvSpPr>
        <p:spPr>
          <a:xfrm>
            <a:off x="2687700" y="2227616"/>
            <a:ext cx="3778800" cy="1279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57" name="Google Shape;257;p32"/>
          <p:cNvSpPr txBox="1"/>
          <p:nvPr/>
        </p:nvSpPr>
        <p:spPr>
          <a:xfrm>
            <a:off x="2359091" y="3530100"/>
            <a:ext cx="4434600" cy="66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aleway"/>
                <a:ea typeface="Raleway"/>
                <a:cs typeface="Raleway"/>
                <a:sym typeface="Raleway"/>
              </a:rPr>
              <a:t>CREDITS: This presentation template was created by </a:t>
            </a:r>
            <a:r>
              <a:rPr lang="en" sz="1200" b="1">
                <a:solidFill>
                  <a:schemeClr val="dk1"/>
                </a:solidFill>
                <a:uFill>
                  <a:noFill/>
                </a:uFill>
                <a:latin typeface="Raleway"/>
                <a:ea typeface="Raleway"/>
                <a:cs typeface="Raleway"/>
                <a:sym typeface="Raleway"/>
                <a:hlinkClick r:id="rId2">
                  <a:extLst>
                    <a:ext uri="{A12FA001-AC4F-418D-AE19-62706E023703}">
                      <ahyp:hlinkClr xmlns:ahyp="http://schemas.microsoft.com/office/drawing/2018/hyperlinkcolor" val="tx"/>
                    </a:ext>
                  </a:extLst>
                </a:hlinkClick>
              </a:rPr>
              <a:t>Slidesgo</a:t>
            </a:r>
            <a:r>
              <a:rPr lang="en" sz="1200">
                <a:solidFill>
                  <a:schemeClr val="dk1"/>
                </a:solidFill>
                <a:latin typeface="Raleway"/>
                <a:ea typeface="Raleway"/>
                <a:cs typeface="Raleway"/>
                <a:sym typeface="Raleway"/>
              </a:rPr>
              <a:t>, including icons by </a:t>
            </a:r>
            <a:r>
              <a:rPr lang="en" sz="1200" b="1">
                <a:solidFill>
                  <a:schemeClr val="dk1"/>
                </a:solidFill>
                <a:uFill>
                  <a:noFill/>
                </a:uFill>
                <a:latin typeface="Raleway"/>
                <a:ea typeface="Raleway"/>
                <a:cs typeface="Raleway"/>
                <a:sym typeface="Raleway"/>
                <a:hlinkClick r:id="rId3">
                  <a:extLst>
                    <a:ext uri="{A12FA001-AC4F-418D-AE19-62706E023703}">
                      <ahyp:hlinkClr xmlns:ahyp="http://schemas.microsoft.com/office/drawing/2018/hyperlinkcolor" val="tx"/>
                    </a:ext>
                  </a:extLst>
                </a:hlinkClick>
              </a:rPr>
              <a:t>Flaticon</a:t>
            </a:r>
            <a:r>
              <a:rPr lang="en" sz="1200">
                <a:solidFill>
                  <a:schemeClr val="dk1"/>
                </a:solidFill>
                <a:latin typeface="Raleway"/>
                <a:ea typeface="Raleway"/>
                <a:cs typeface="Raleway"/>
                <a:sym typeface="Raleway"/>
              </a:rPr>
              <a:t> and infographics &amp; images by </a:t>
            </a:r>
            <a:r>
              <a:rPr lang="en" sz="1200" b="1">
                <a:solidFill>
                  <a:schemeClr val="dk1"/>
                </a:solidFill>
                <a:uFill>
                  <a:noFill/>
                </a:uFill>
                <a:latin typeface="Raleway"/>
                <a:ea typeface="Raleway"/>
                <a:cs typeface="Raleway"/>
                <a:sym typeface="Raleway"/>
                <a:hlinkClick r:id="rId4">
                  <a:extLst>
                    <a:ext uri="{A12FA001-AC4F-418D-AE19-62706E023703}">
                      <ahyp:hlinkClr xmlns:ahyp="http://schemas.microsoft.com/office/drawing/2018/hyperlinkcolor" val="tx"/>
                    </a:ext>
                  </a:extLst>
                </a:hlinkClick>
              </a:rPr>
              <a:t>Freepik</a:t>
            </a:r>
            <a:endParaRPr sz="1200" b="1">
              <a:solidFill>
                <a:schemeClr val="dk1"/>
              </a:solidFill>
              <a:latin typeface="Raleway"/>
              <a:ea typeface="Raleway"/>
              <a:cs typeface="Raleway"/>
              <a:sym typeface="Raleway"/>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1"/>
        </a:solidFill>
        <a:effectLst/>
      </p:bgPr>
    </p:bg>
    <p:spTree>
      <p:nvGrpSpPr>
        <p:cNvPr id="1" name="Shape 258"/>
        <p:cNvGrpSpPr/>
        <p:nvPr/>
      </p:nvGrpSpPr>
      <p:grpSpPr>
        <a:xfrm>
          <a:off x="0" y="0"/>
          <a:ext cx="0" cy="0"/>
          <a:chOff x="0" y="0"/>
          <a:chExt cx="0" cy="0"/>
        </a:xfrm>
      </p:grpSpPr>
      <p:grpSp>
        <p:nvGrpSpPr>
          <p:cNvPr id="259" name="Google Shape;259;p33"/>
          <p:cNvGrpSpPr/>
          <p:nvPr/>
        </p:nvGrpSpPr>
        <p:grpSpPr>
          <a:xfrm>
            <a:off x="-457433" y="534990"/>
            <a:ext cx="2192659" cy="557097"/>
            <a:chOff x="2641350" y="846250"/>
            <a:chExt cx="413600" cy="105075"/>
          </a:xfrm>
        </p:grpSpPr>
        <p:sp>
          <p:nvSpPr>
            <p:cNvPr id="260" name="Google Shape;260;p3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33"/>
          <p:cNvGrpSpPr/>
          <p:nvPr/>
        </p:nvGrpSpPr>
        <p:grpSpPr>
          <a:xfrm>
            <a:off x="2881200" y="4514854"/>
            <a:ext cx="3397850" cy="187275"/>
            <a:chOff x="-3237675" y="-1132050"/>
            <a:chExt cx="3397850" cy="187275"/>
          </a:xfrm>
        </p:grpSpPr>
        <p:sp>
          <p:nvSpPr>
            <p:cNvPr id="265" name="Google Shape;265;p33"/>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3"/>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3"/>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3"/>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3"/>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3"/>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3"/>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3"/>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1"/>
        </a:solidFill>
        <a:effectLst/>
      </p:bgPr>
    </p:bg>
    <p:spTree>
      <p:nvGrpSpPr>
        <p:cNvPr id="1" name="Shape 275"/>
        <p:cNvGrpSpPr/>
        <p:nvPr/>
      </p:nvGrpSpPr>
      <p:grpSpPr>
        <a:xfrm>
          <a:off x="0" y="0"/>
          <a:ext cx="0" cy="0"/>
          <a:chOff x="0" y="0"/>
          <a:chExt cx="0" cy="0"/>
        </a:xfrm>
      </p:grpSpPr>
      <p:sp>
        <p:nvSpPr>
          <p:cNvPr id="276" name="Google Shape;276;p34"/>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7" name="Google Shape;277;p34"/>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8" name="Google Shape;278;p34"/>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9" name="Google Shape;279;p34"/>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34"/>
          <p:cNvGrpSpPr/>
          <p:nvPr/>
        </p:nvGrpSpPr>
        <p:grpSpPr>
          <a:xfrm>
            <a:off x="419564" y="436857"/>
            <a:ext cx="772605" cy="196301"/>
            <a:chOff x="2641350" y="846250"/>
            <a:chExt cx="413600" cy="105075"/>
          </a:xfrm>
        </p:grpSpPr>
        <p:sp>
          <p:nvSpPr>
            <p:cNvPr id="281" name="Google Shape;281;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34"/>
          <p:cNvGrpSpPr/>
          <p:nvPr/>
        </p:nvGrpSpPr>
        <p:grpSpPr>
          <a:xfrm>
            <a:off x="7959731" y="436857"/>
            <a:ext cx="772605" cy="196301"/>
            <a:chOff x="2641350" y="846250"/>
            <a:chExt cx="413600" cy="105075"/>
          </a:xfrm>
        </p:grpSpPr>
        <p:sp>
          <p:nvSpPr>
            <p:cNvPr id="286" name="Google Shape;286;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22"/>
        <p:cNvGrpSpPr/>
        <p:nvPr/>
      </p:nvGrpSpPr>
      <p:grpSpPr>
        <a:xfrm>
          <a:off x="0" y="0"/>
          <a:ext cx="0" cy="0"/>
          <a:chOff x="0" y="0"/>
          <a:chExt cx="0" cy="0"/>
        </a:xfrm>
      </p:grpSpPr>
      <p:sp>
        <p:nvSpPr>
          <p:cNvPr id="23" name="Google Shape;23;p4"/>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4" name="Google Shape;24;p4"/>
          <p:cNvSpPr/>
          <p:nvPr/>
        </p:nvSpPr>
        <p:spPr>
          <a:xfrm>
            <a:off x="712400" y="1091150"/>
            <a:ext cx="7716600" cy="4052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subTitle" idx="1"/>
          </p:nvPr>
        </p:nvSpPr>
        <p:spPr>
          <a:xfrm>
            <a:off x="918600" y="1071750"/>
            <a:ext cx="7306800" cy="35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Font typeface="Raleway"/>
              <a:buAutoNum type="arabicPeriod"/>
              <a:defRPr sz="1200">
                <a:solidFill>
                  <a:schemeClr val="accent2"/>
                </a:solidFill>
              </a:defRPr>
            </a:lvl1pPr>
            <a:lvl2pPr lvl="1" rtl="0">
              <a:spcBef>
                <a:spcPts val="0"/>
              </a:spcBef>
              <a:spcAft>
                <a:spcPts val="0"/>
              </a:spcAft>
              <a:buClr>
                <a:schemeClr val="accent2"/>
              </a:buClr>
              <a:buSzPts val="1400"/>
              <a:buChar char="●"/>
              <a:defRPr sz="1200">
                <a:solidFill>
                  <a:schemeClr val="accent2"/>
                </a:solidFill>
              </a:defRPr>
            </a:lvl2pPr>
            <a:lvl3pPr lvl="2" algn="ctr" rtl="0">
              <a:lnSpc>
                <a:spcPct val="100000"/>
              </a:lnSpc>
              <a:spcBef>
                <a:spcPts val="0"/>
              </a:spcBef>
              <a:spcAft>
                <a:spcPts val="0"/>
              </a:spcAft>
              <a:buClr>
                <a:schemeClr val="accent2"/>
              </a:buClr>
              <a:buSzPts val="1400"/>
              <a:buAutoNum type="romanLcPeriod"/>
              <a:defRPr>
                <a:solidFill>
                  <a:schemeClr val="accent2"/>
                </a:solidFill>
              </a:defRPr>
            </a:lvl3pPr>
            <a:lvl4pPr lvl="3" algn="ctr" rtl="0">
              <a:lnSpc>
                <a:spcPct val="100000"/>
              </a:lnSpc>
              <a:spcBef>
                <a:spcPts val="0"/>
              </a:spcBef>
              <a:spcAft>
                <a:spcPts val="0"/>
              </a:spcAft>
              <a:buClr>
                <a:schemeClr val="accent2"/>
              </a:buClr>
              <a:buSzPts val="1400"/>
              <a:buAutoNum type="arabicPeriod"/>
              <a:defRPr>
                <a:solidFill>
                  <a:schemeClr val="accent2"/>
                </a:solidFill>
              </a:defRPr>
            </a:lvl4pPr>
            <a:lvl5pPr lvl="4" algn="ctr" rtl="0">
              <a:lnSpc>
                <a:spcPct val="100000"/>
              </a:lnSpc>
              <a:spcBef>
                <a:spcPts val="0"/>
              </a:spcBef>
              <a:spcAft>
                <a:spcPts val="0"/>
              </a:spcAft>
              <a:buClr>
                <a:schemeClr val="accent2"/>
              </a:buClr>
              <a:buSzPts val="1400"/>
              <a:buAutoNum type="alphaLcPeriod"/>
              <a:defRPr>
                <a:solidFill>
                  <a:schemeClr val="accent2"/>
                </a:solidFill>
              </a:defRPr>
            </a:lvl5pPr>
            <a:lvl6pPr lvl="5" algn="ctr" rtl="0">
              <a:lnSpc>
                <a:spcPct val="100000"/>
              </a:lnSpc>
              <a:spcBef>
                <a:spcPts val="0"/>
              </a:spcBef>
              <a:spcAft>
                <a:spcPts val="0"/>
              </a:spcAft>
              <a:buClr>
                <a:schemeClr val="accent2"/>
              </a:buClr>
              <a:buSzPts val="1400"/>
              <a:buAutoNum type="romanLcPeriod"/>
              <a:defRPr>
                <a:solidFill>
                  <a:schemeClr val="accent2"/>
                </a:solidFill>
              </a:defRPr>
            </a:lvl6pPr>
            <a:lvl7pPr lvl="6" algn="ctr" rtl="0">
              <a:lnSpc>
                <a:spcPct val="100000"/>
              </a:lnSpc>
              <a:spcBef>
                <a:spcPts val="0"/>
              </a:spcBef>
              <a:spcAft>
                <a:spcPts val="0"/>
              </a:spcAft>
              <a:buClr>
                <a:schemeClr val="accent2"/>
              </a:buClr>
              <a:buSzPts val="1400"/>
              <a:buAutoNum type="arabicPeriod"/>
              <a:defRPr>
                <a:solidFill>
                  <a:schemeClr val="accent2"/>
                </a:solidFill>
              </a:defRPr>
            </a:lvl7pPr>
            <a:lvl8pPr lvl="7" algn="ctr" rtl="0">
              <a:lnSpc>
                <a:spcPct val="100000"/>
              </a:lnSpc>
              <a:spcBef>
                <a:spcPts val="0"/>
              </a:spcBef>
              <a:spcAft>
                <a:spcPts val="0"/>
              </a:spcAft>
              <a:buClr>
                <a:schemeClr val="accent2"/>
              </a:buClr>
              <a:buSzPts val="1400"/>
              <a:buAutoNum type="alphaLcPeriod"/>
              <a:defRPr>
                <a:solidFill>
                  <a:schemeClr val="accent2"/>
                </a:solidFill>
              </a:defRPr>
            </a:lvl8pPr>
            <a:lvl9pPr lvl="8" algn="ctr" rtl="0">
              <a:lnSpc>
                <a:spcPct val="100000"/>
              </a:lnSpc>
              <a:spcBef>
                <a:spcPts val="0"/>
              </a:spcBef>
              <a:spcAft>
                <a:spcPts val="0"/>
              </a:spcAft>
              <a:buClr>
                <a:schemeClr val="accent2"/>
              </a:buClr>
              <a:buSzPts val="1400"/>
              <a:buAutoNum type="romanLcPeriod"/>
              <a:defRPr>
                <a:solidFill>
                  <a:schemeClr val="accent2"/>
                </a:solidFill>
              </a:defRPr>
            </a:lvl9pPr>
          </a:lstStyle>
          <a:p>
            <a:endParaRPr/>
          </a:p>
        </p:txBody>
      </p:sp>
      <p:sp>
        <p:nvSpPr>
          <p:cNvPr id="26" name="Google Shape;26;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27"/>
        <p:cNvGrpSpPr/>
        <p:nvPr/>
      </p:nvGrpSpPr>
      <p:grpSpPr>
        <a:xfrm>
          <a:off x="0" y="0"/>
          <a:ext cx="0" cy="0"/>
          <a:chOff x="0" y="0"/>
          <a:chExt cx="0" cy="0"/>
        </a:xfrm>
      </p:grpSpPr>
      <p:sp>
        <p:nvSpPr>
          <p:cNvPr id="28" name="Google Shape;28;p5"/>
          <p:cNvSpPr txBox="1"/>
          <p:nvPr/>
        </p:nvSpPr>
        <p:spPr>
          <a:xfrm>
            <a:off x="11400" y="4030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9" name="Google Shape;29;p5"/>
          <p:cNvSpPr txBox="1">
            <a:spLocks noGrp="1"/>
          </p:cNvSpPr>
          <p:nvPr>
            <p:ph type="subTitle" idx="1"/>
          </p:nvPr>
        </p:nvSpPr>
        <p:spPr>
          <a:xfrm>
            <a:off x="1834113" y="1773447"/>
            <a:ext cx="2752200" cy="539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0" name="Google Shape;30;p5"/>
          <p:cNvSpPr txBox="1">
            <a:spLocks noGrp="1"/>
          </p:cNvSpPr>
          <p:nvPr>
            <p:ph type="subTitle" idx="2"/>
          </p:nvPr>
        </p:nvSpPr>
        <p:spPr>
          <a:xfrm>
            <a:off x="4572050" y="3532125"/>
            <a:ext cx="2752200" cy="53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1" name="Google Shape;31;p5"/>
          <p:cNvSpPr txBox="1">
            <a:spLocks noGrp="1"/>
          </p:cNvSpPr>
          <p:nvPr>
            <p:ph type="subTitle" idx="3"/>
          </p:nvPr>
        </p:nvSpPr>
        <p:spPr>
          <a:xfrm>
            <a:off x="5103350" y="1545297"/>
            <a:ext cx="2752200" cy="99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 name="Google Shape;32;p5"/>
          <p:cNvSpPr txBox="1">
            <a:spLocks noGrp="1"/>
          </p:cNvSpPr>
          <p:nvPr>
            <p:ph type="subTitle" idx="4"/>
          </p:nvPr>
        </p:nvSpPr>
        <p:spPr>
          <a:xfrm>
            <a:off x="1236966" y="3303975"/>
            <a:ext cx="2752200" cy="99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 name="Google Shape;33;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1"/>
        </a:solidFill>
        <a:effectLst/>
      </p:bgPr>
    </p:bg>
    <p:spTree>
      <p:nvGrpSpPr>
        <p:cNvPr id="1" name="Shape 34"/>
        <p:cNvGrpSpPr/>
        <p:nvPr/>
      </p:nvGrpSpPr>
      <p:grpSpPr>
        <a:xfrm>
          <a:off x="0" y="0"/>
          <a:ext cx="0" cy="0"/>
          <a:chOff x="0" y="0"/>
          <a:chExt cx="0" cy="0"/>
        </a:xfrm>
      </p:grpSpPr>
      <p:sp>
        <p:nvSpPr>
          <p:cNvPr id="35" name="Google Shape;35;p6"/>
          <p:cNvSpPr txBox="1"/>
          <p:nvPr/>
        </p:nvSpPr>
        <p:spPr>
          <a:xfrm>
            <a:off x="5382500" y="1655900"/>
            <a:ext cx="3754200" cy="35085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36" name="Google Shape;36;p6"/>
          <p:cNvSpPr/>
          <p:nvPr/>
        </p:nvSpPr>
        <p:spPr>
          <a:xfrm>
            <a:off x="712400" y="1168200"/>
            <a:ext cx="7716600" cy="397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38"/>
        <p:cNvGrpSpPr/>
        <p:nvPr/>
      </p:nvGrpSpPr>
      <p:grpSpPr>
        <a:xfrm>
          <a:off x="0" y="0"/>
          <a:ext cx="0" cy="0"/>
          <a:chOff x="0" y="0"/>
          <a:chExt cx="0" cy="0"/>
        </a:xfrm>
      </p:grpSpPr>
      <p:sp>
        <p:nvSpPr>
          <p:cNvPr id="39" name="Google Shape;39;p7"/>
          <p:cNvSpPr txBox="1"/>
          <p:nvPr/>
        </p:nvSpPr>
        <p:spPr>
          <a:xfrm>
            <a:off x="0" y="1635000"/>
            <a:ext cx="4709100" cy="3508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0" name="Google Shape;40;p7"/>
          <p:cNvSpPr txBox="1">
            <a:spLocks noGrp="1"/>
          </p:cNvSpPr>
          <p:nvPr>
            <p:ph type="subTitle" idx="1"/>
          </p:nvPr>
        </p:nvSpPr>
        <p:spPr>
          <a:xfrm>
            <a:off x="2259450" y="1849425"/>
            <a:ext cx="4625100" cy="176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Char char="●"/>
              <a:defRPr>
                <a:solidFill>
                  <a:schemeClr val="accent2"/>
                </a:solidFill>
              </a:defRPr>
            </a:lvl1pPr>
            <a:lvl2pPr lvl="1" algn="ctr" rtl="0">
              <a:lnSpc>
                <a:spcPct val="100000"/>
              </a:lnSpc>
              <a:spcBef>
                <a:spcPts val="0"/>
              </a:spcBef>
              <a:spcAft>
                <a:spcPts val="0"/>
              </a:spcAft>
              <a:buClr>
                <a:schemeClr val="accent2"/>
              </a:buClr>
              <a:buSzPts val="1400"/>
              <a:buChar char="○"/>
              <a:defRPr>
                <a:solidFill>
                  <a:schemeClr val="accent2"/>
                </a:solidFill>
              </a:defRPr>
            </a:lvl2pPr>
            <a:lvl3pPr lvl="2" algn="ctr" rtl="0">
              <a:lnSpc>
                <a:spcPct val="100000"/>
              </a:lnSpc>
              <a:spcBef>
                <a:spcPts val="0"/>
              </a:spcBef>
              <a:spcAft>
                <a:spcPts val="0"/>
              </a:spcAft>
              <a:buClr>
                <a:schemeClr val="accent2"/>
              </a:buClr>
              <a:buSzPts val="1400"/>
              <a:buChar char="■"/>
              <a:defRPr>
                <a:solidFill>
                  <a:schemeClr val="accent2"/>
                </a:solidFill>
              </a:defRPr>
            </a:lvl3pPr>
            <a:lvl4pPr lvl="3" algn="ctr" rtl="0">
              <a:lnSpc>
                <a:spcPct val="100000"/>
              </a:lnSpc>
              <a:spcBef>
                <a:spcPts val="0"/>
              </a:spcBef>
              <a:spcAft>
                <a:spcPts val="0"/>
              </a:spcAft>
              <a:buClr>
                <a:schemeClr val="accent2"/>
              </a:buClr>
              <a:buSzPts val="1400"/>
              <a:buChar char="●"/>
              <a:defRPr>
                <a:solidFill>
                  <a:schemeClr val="accent2"/>
                </a:solidFill>
              </a:defRPr>
            </a:lvl4pPr>
            <a:lvl5pPr lvl="4" algn="ctr" rtl="0">
              <a:lnSpc>
                <a:spcPct val="100000"/>
              </a:lnSpc>
              <a:spcBef>
                <a:spcPts val="0"/>
              </a:spcBef>
              <a:spcAft>
                <a:spcPts val="0"/>
              </a:spcAft>
              <a:buClr>
                <a:schemeClr val="accent2"/>
              </a:buClr>
              <a:buSzPts val="1400"/>
              <a:buChar char="○"/>
              <a:defRPr>
                <a:solidFill>
                  <a:schemeClr val="accent2"/>
                </a:solidFill>
              </a:defRPr>
            </a:lvl5pPr>
            <a:lvl6pPr lvl="5" algn="ctr" rtl="0">
              <a:lnSpc>
                <a:spcPct val="100000"/>
              </a:lnSpc>
              <a:spcBef>
                <a:spcPts val="0"/>
              </a:spcBef>
              <a:spcAft>
                <a:spcPts val="0"/>
              </a:spcAft>
              <a:buClr>
                <a:schemeClr val="accent2"/>
              </a:buClr>
              <a:buSzPts val="1400"/>
              <a:buChar char="■"/>
              <a:defRPr>
                <a:solidFill>
                  <a:schemeClr val="accent2"/>
                </a:solidFill>
              </a:defRPr>
            </a:lvl6pPr>
            <a:lvl7pPr lvl="6" algn="ctr" rtl="0">
              <a:lnSpc>
                <a:spcPct val="100000"/>
              </a:lnSpc>
              <a:spcBef>
                <a:spcPts val="0"/>
              </a:spcBef>
              <a:spcAft>
                <a:spcPts val="0"/>
              </a:spcAft>
              <a:buClr>
                <a:schemeClr val="accent2"/>
              </a:buClr>
              <a:buSzPts val="1400"/>
              <a:buChar char="●"/>
              <a:defRPr>
                <a:solidFill>
                  <a:schemeClr val="accent2"/>
                </a:solidFill>
              </a:defRPr>
            </a:lvl7pPr>
            <a:lvl8pPr lvl="7" algn="ctr" rtl="0">
              <a:lnSpc>
                <a:spcPct val="100000"/>
              </a:lnSpc>
              <a:spcBef>
                <a:spcPts val="0"/>
              </a:spcBef>
              <a:spcAft>
                <a:spcPts val="0"/>
              </a:spcAft>
              <a:buClr>
                <a:schemeClr val="accent2"/>
              </a:buClr>
              <a:buSzPts val="1400"/>
              <a:buChar char="○"/>
              <a:defRPr>
                <a:solidFill>
                  <a:schemeClr val="accent2"/>
                </a:solidFill>
              </a:defRPr>
            </a:lvl8pPr>
            <a:lvl9pPr lvl="8" algn="ctr" rtl="0">
              <a:lnSpc>
                <a:spcPct val="100000"/>
              </a:lnSpc>
              <a:spcBef>
                <a:spcPts val="0"/>
              </a:spcBef>
              <a:spcAft>
                <a:spcPts val="0"/>
              </a:spcAft>
              <a:buClr>
                <a:schemeClr val="accent2"/>
              </a:buClr>
              <a:buSzPts val="1400"/>
              <a:buChar char="■"/>
              <a:defRPr>
                <a:solidFill>
                  <a:schemeClr val="accent2"/>
                </a:solidFill>
              </a:defRPr>
            </a:lvl9pPr>
          </a:lstStyle>
          <a:p>
            <a:endParaRPr/>
          </a:p>
        </p:txBody>
      </p:sp>
      <p:sp>
        <p:nvSpPr>
          <p:cNvPr id="41" name="Google Shape;41;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9"/>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9" name="Google Shape;49;p9"/>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50" name="Google Shape;50;p9"/>
          <p:cNvSpPr txBox="1">
            <a:spLocks noGrp="1"/>
          </p:cNvSpPr>
          <p:nvPr>
            <p:ph type="title"/>
          </p:nvPr>
        </p:nvSpPr>
        <p:spPr>
          <a:xfrm>
            <a:off x="896000" y="1424283"/>
            <a:ext cx="3675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 name="Google Shape;51;p9"/>
          <p:cNvSpPr txBox="1">
            <a:spLocks noGrp="1"/>
          </p:cNvSpPr>
          <p:nvPr>
            <p:ph type="body" idx="1"/>
          </p:nvPr>
        </p:nvSpPr>
        <p:spPr>
          <a:xfrm>
            <a:off x="896000" y="2179726"/>
            <a:ext cx="3675900" cy="13143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rgbClr val="434343"/>
              </a:buClr>
              <a:buSzPts val="1400"/>
              <a:buChar char="●"/>
              <a:defRPr sz="1400">
                <a:solidFill>
                  <a:srgbClr val="434343"/>
                </a:solidFill>
              </a:defRPr>
            </a:lvl1pPr>
            <a:lvl2pPr marL="914400" lvl="1" indent="-317500" rtl="0">
              <a:lnSpc>
                <a:spcPct val="100000"/>
              </a:lnSpc>
              <a:spcBef>
                <a:spcPts val="0"/>
              </a:spcBef>
              <a:spcAft>
                <a:spcPts val="0"/>
              </a:spcAft>
              <a:buClr>
                <a:srgbClr val="434343"/>
              </a:buClr>
              <a:buSzPts val="1400"/>
              <a:buChar char="○"/>
              <a:defRPr>
                <a:solidFill>
                  <a:srgbClr val="434343"/>
                </a:solidFill>
              </a:defRPr>
            </a:lvl2pPr>
            <a:lvl3pPr marL="1371600" lvl="2" indent="-317500" rtl="0">
              <a:lnSpc>
                <a:spcPct val="100000"/>
              </a:lnSpc>
              <a:spcBef>
                <a:spcPts val="0"/>
              </a:spcBef>
              <a:spcAft>
                <a:spcPts val="0"/>
              </a:spcAft>
              <a:buClr>
                <a:srgbClr val="434343"/>
              </a:buClr>
              <a:buSzPts val="1400"/>
              <a:buChar char="■"/>
              <a:defRPr>
                <a:solidFill>
                  <a:srgbClr val="434343"/>
                </a:solidFill>
              </a:defRPr>
            </a:lvl3pPr>
            <a:lvl4pPr marL="1828800" lvl="3" indent="-317500" rtl="0">
              <a:lnSpc>
                <a:spcPct val="100000"/>
              </a:lnSpc>
              <a:spcBef>
                <a:spcPts val="0"/>
              </a:spcBef>
              <a:spcAft>
                <a:spcPts val="0"/>
              </a:spcAft>
              <a:buClr>
                <a:srgbClr val="434343"/>
              </a:buClr>
              <a:buSzPts val="1400"/>
              <a:buChar char="●"/>
              <a:defRPr>
                <a:solidFill>
                  <a:srgbClr val="434343"/>
                </a:solidFill>
              </a:defRPr>
            </a:lvl4pPr>
            <a:lvl5pPr marL="2286000" lvl="4" indent="-317500" rtl="0">
              <a:lnSpc>
                <a:spcPct val="100000"/>
              </a:lnSpc>
              <a:spcBef>
                <a:spcPts val="0"/>
              </a:spcBef>
              <a:spcAft>
                <a:spcPts val="0"/>
              </a:spcAft>
              <a:buClr>
                <a:srgbClr val="434343"/>
              </a:buClr>
              <a:buSzPts val="1400"/>
              <a:buChar char="○"/>
              <a:defRPr>
                <a:solidFill>
                  <a:srgbClr val="434343"/>
                </a:solidFill>
              </a:defRPr>
            </a:lvl5pPr>
            <a:lvl6pPr marL="2743200" lvl="5" indent="-317500" rtl="0">
              <a:lnSpc>
                <a:spcPct val="100000"/>
              </a:lnSpc>
              <a:spcBef>
                <a:spcPts val="0"/>
              </a:spcBef>
              <a:spcAft>
                <a:spcPts val="0"/>
              </a:spcAft>
              <a:buClr>
                <a:srgbClr val="434343"/>
              </a:buClr>
              <a:buSzPts val="1400"/>
              <a:buChar char="■"/>
              <a:defRPr>
                <a:solidFill>
                  <a:srgbClr val="434343"/>
                </a:solidFill>
              </a:defRPr>
            </a:lvl6pPr>
            <a:lvl7pPr marL="3200400" lvl="6" indent="-317500" rtl="0">
              <a:lnSpc>
                <a:spcPct val="100000"/>
              </a:lnSpc>
              <a:spcBef>
                <a:spcPts val="0"/>
              </a:spcBef>
              <a:spcAft>
                <a:spcPts val="0"/>
              </a:spcAft>
              <a:buClr>
                <a:srgbClr val="434343"/>
              </a:buClr>
              <a:buSzPts val="1400"/>
              <a:buChar char="●"/>
              <a:defRPr>
                <a:solidFill>
                  <a:srgbClr val="434343"/>
                </a:solidFill>
              </a:defRPr>
            </a:lvl7pPr>
            <a:lvl8pPr marL="3657600" lvl="7" indent="-317500" rtl="0">
              <a:lnSpc>
                <a:spcPct val="100000"/>
              </a:lnSpc>
              <a:spcBef>
                <a:spcPts val="0"/>
              </a:spcBef>
              <a:spcAft>
                <a:spcPts val="0"/>
              </a:spcAft>
              <a:buClr>
                <a:srgbClr val="434343"/>
              </a:buClr>
              <a:buSzPts val="1400"/>
              <a:buChar char="○"/>
              <a:defRPr>
                <a:solidFill>
                  <a:srgbClr val="434343"/>
                </a:solidFill>
              </a:defRPr>
            </a:lvl8pPr>
            <a:lvl9pPr marL="4114800" lvl="8" indent="-317500" rtl="0">
              <a:lnSpc>
                <a:spcPct val="100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7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dk1"/>
        </a:solidFill>
        <a:effectLst/>
      </p:bgPr>
    </p:bg>
    <p:spTree>
      <p:nvGrpSpPr>
        <p:cNvPr id="1" name="Shape 72"/>
        <p:cNvGrpSpPr/>
        <p:nvPr/>
      </p:nvGrpSpPr>
      <p:grpSpPr>
        <a:xfrm>
          <a:off x="0" y="0"/>
          <a:ext cx="0" cy="0"/>
          <a:chOff x="0" y="0"/>
          <a:chExt cx="0" cy="0"/>
        </a:xfrm>
      </p:grpSpPr>
      <p:sp>
        <p:nvSpPr>
          <p:cNvPr id="73" name="Google Shape;73;p13"/>
          <p:cNvSpPr txBox="1"/>
          <p:nvPr/>
        </p:nvSpPr>
        <p:spPr>
          <a:xfrm>
            <a:off x="11400" y="4030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74" name="Google Shape;74;p13"/>
          <p:cNvSpPr txBox="1">
            <a:spLocks noGrp="1"/>
          </p:cNvSpPr>
          <p:nvPr>
            <p:ph type="title"/>
          </p:nvPr>
        </p:nvSpPr>
        <p:spPr>
          <a:xfrm>
            <a:off x="7200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3"/>
          <p:cNvSpPr txBox="1">
            <a:spLocks noGrp="1"/>
          </p:cNvSpPr>
          <p:nvPr>
            <p:ph type="title" idx="2" hasCustomPrompt="1"/>
          </p:nvPr>
        </p:nvSpPr>
        <p:spPr>
          <a:xfrm>
            <a:off x="720000" y="1158483"/>
            <a:ext cx="9246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a:spLocks noGrp="1"/>
          </p:cNvSpPr>
          <p:nvPr>
            <p:ph type="subTitle" idx="1"/>
          </p:nvPr>
        </p:nvSpPr>
        <p:spPr>
          <a:xfrm>
            <a:off x="7200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7" name="Google Shape;77;p13"/>
          <p:cNvSpPr txBox="1">
            <a:spLocks noGrp="1"/>
          </p:cNvSpPr>
          <p:nvPr>
            <p:ph type="title" idx="3"/>
          </p:nvPr>
        </p:nvSpPr>
        <p:spPr>
          <a:xfrm>
            <a:off x="3403800" y="1621216"/>
            <a:ext cx="2336400" cy="724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3"/>
          <p:cNvSpPr txBox="1">
            <a:spLocks noGrp="1"/>
          </p:cNvSpPr>
          <p:nvPr>
            <p:ph type="title" idx="4" hasCustomPrompt="1"/>
          </p:nvPr>
        </p:nvSpPr>
        <p:spPr>
          <a:xfrm>
            <a:off x="34038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subTitle" idx="5"/>
          </p:nvPr>
        </p:nvSpPr>
        <p:spPr>
          <a:xfrm>
            <a:off x="34038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0" name="Google Shape;80;p13"/>
          <p:cNvSpPr txBox="1">
            <a:spLocks noGrp="1"/>
          </p:cNvSpPr>
          <p:nvPr>
            <p:ph type="title" idx="6"/>
          </p:nvPr>
        </p:nvSpPr>
        <p:spPr>
          <a:xfrm>
            <a:off x="60876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 name="Google Shape;81;p13"/>
          <p:cNvSpPr txBox="1">
            <a:spLocks noGrp="1"/>
          </p:cNvSpPr>
          <p:nvPr>
            <p:ph type="title" idx="7" hasCustomPrompt="1"/>
          </p:nvPr>
        </p:nvSpPr>
        <p:spPr>
          <a:xfrm>
            <a:off x="60876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subTitle" idx="8"/>
          </p:nvPr>
        </p:nvSpPr>
        <p:spPr>
          <a:xfrm>
            <a:off x="60876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3" name="Google Shape;83;p13"/>
          <p:cNvSpPr txBox="1">
            <a:spLocks noGrp="1"/>
          </p:cNvSpPr>
          <p:nvPr>
            <p:ph type="title" idx="9"/>
          </p:nvPr>
        </p:nvSpPr>
        <p:spPr>
          <a:xfrm>
            <a:off x="7200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4" name="Google Shape;84;p13"/>
          <p:cNvSpPr txBox="1">
            <a:spLocks noGrp="1"/>
          </p:cNvSpPr>
          <p:nvPr>
            <p:ph type="title" idx="13" hasCustomPrompt="1"/>
          </p:nvPr>
        </p:nvSpPr>
        <p:spPr>
          <a:xfrm>
            <a:off x="7200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a:spLocks noGrp="1"/>
          </p:cNvSpPr>
          <p:nvPr>
            <p:ph type="subTitle" idx="14"/>
          </p:nvPr>
        </p:nvSpPr>
        <p:spPr>
          <a:xfrm>
            <a:off x="7200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6" name="Google Shape;86;p13"/>
          <p:cNvSpPr txBox="1">
            <a:spLocks noGrp="1"/>
          </p:cNvSpPr>
          <p:nvPr>
            <p:ph type="title" idx="15"/>
          </p:nvPr>
        </p:nvSpPr>
        <p:spPr>
          <a:xfrm>
            <a:off x="34038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7" name="Google Shape;87;p13"/>
          <p:cNvSpPr txBox="1">
            <a:spLocks noGrp="1"/>
          </p:cNvSpPr>
          <p:nvPr>
            <p:ph type="title" idx="16" hasCustomPrompt="1"/>
          </p:nvPr>
        </p:nvSpPr>
        <p:spPr>
          <a:xfrm>
            <a:off x="34038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subTitle" idx="17"/>
          </p:nvPr>
        </p:nvSpPr>
        <p:spPr>
          <a:xfrm>
            <a:off x="34038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9" name="Google Shape;89;p13"/>
          <p:cNvSpPr txBox="1">
            <a:spLocks noGrp="1"/>
          </p:cNvSpPr>
          <p:nvPr>
            <p:ph type="title" idx="18"/>
          </p:nvPr>
        </p:nvSpPr>
        <p:spPr>
          <a:xfrm>
            <a:off x="60876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0" name="Google Shape;90;p13"/>
          <p:cNvSpPr txBox="1">
            <a:spLocks noGrp="1"/>
          </p:cNvSpPr>
          <p:nvPr>
            <p:ph type="title" idx="19" hasCustomPrompt="1"/>
          </p:nvPr>
        </p:nvSpPr>
        <p:spPr>
          <a:xfrm>
            <a:off x="60876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20"/>
          </p:nvPr>
        </p:nvSpPr>
        <p:spPr>
          <a:xfrm>
            <a:off x="60876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92" name="Google Shape;92;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solidFill>
          <a:schemeClr val="dk1"/>
        </a:solidFill>
        <a:effectLst/>
      </p:bgPr>
    </p:bg>
    <p:spTree>
      <p:nvGrpSpPr>
        <p:cNvPr id="1" name="Shape 165"/>
        <p:cNvGrpSpPr/>
        <p:nvPr/>
      </p:nvGrpSpPr>
      <p:grpSpPr>
        <a:xfrm>
          <a:off x="0" y="0"/>
          <a:ext cx="0" cy="0"/>
          <a:chOff x="0" y="0"/>
          <a:chExt cx="0" cy="0"/>
        </a:xfrm>
      </p:grpSpPr>
      <p:sp>
        <p:nvSpPr>
          <p:cNvPr id="166" name="Google Shape;166;p25"/>
          <p:cNvSpPr txBox="1"/>
          <p:nvPr/>
        </p:nvSpPr>
        <p:spPr>
          <a:xfrm rot="5400000">
            <a:off x="-571525" y="3695550"/>
            <a:ext cx="17523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solidFill>
                <a:schemeClr val="hlink"/>
              </a:solidFill>
            </a:endParaRPr>
          </a:p>
        </p:txBody>
      </p:sp>
      <p:sp>
        <p:nvSpPr>
          <p:cNvPr id="167" name="Google Shape;167;p25"/>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68" name="Google Shape;168;p25"/>
          <p:cNvSpPr/>
          <p:nvPr/>
        </p:nvSpPr>
        <p:spPr>
          <a:xfrm>
            <a:off x="719509" y="1393266"/>
            <a:ext cx="77040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5"/>
          <p:cNvSpPr txBox="1">
            <a:spLocks noGrp="1"/>
          </p:cNvSpPr>
          <p:nvPr>
            <p:ph type="title"/>
          </p:nvPr>
        </p:nvSpPr>
        <p:spPr>
          <a:xfrm>
            <a:off x="8724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0" name="Google Shape;170;p25"/>
          <p:cNvSpPr txBox="1">
            <a:spLocks noGrp="1"/>
          </p:cNvSpPr>
          <p:nvPr>
            <p:ph type="subTitle" idx="1"/>
          </p:nvPr>
        </p:nvSpPr>
        <p:spPr>
          <a:xfrm>
            <a:off x="8724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1" name="Google Shape;171;p25"/>
          <p:cNvSpPr txBox="1">
            <a:spLocks noGrp="1"/>
          </p:cNvSpPr>
          <p:nvPr>
            <p:ph type="title" idx="2"/>
          </p:nvPr>
        </p:nvSpPr>
        <p:spPr>
          <a:xfrm>
            <a:off x="34038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2" name="Google Shape;172;p25"/>
          <p:cNvSpPr txBox="1">
            <a:spLocks noGrp="1"/>
          </p:cNvSpPr>
          <p:nvPr>
            <p:ph type="subTitle" idx="3"/>
          </p:nvPr>
        </p:nvSpPr>
        <p:spPr>
          <a:xfrm>
            <a:off x="34038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3" name="Google Shape;173;p25"/>
          <p:cNvSpPr txBox="1">
            <a:spLocks noGrp="1"/>
          </p:cNvSpPr>
          <p:nvPr>
            <p:ph type="title" idx="4"/>
          </p:nvPr>
        </p:nvSpPr>
        <p:spPr>
          <a:xfrm>
            <a:off x="59352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4" name="Google Shape;174;p25"/>
          <p:cNvSpPr txBox="1">
            <a:spLocks noGrp="1"/>
          </p:cNvSpPr>
          <p:nvPr>
            <p:ph type="subTitle" idx="5"/>
          </p:nvPr>
        </p:nvSpPr>
        <p:spPr>
          <a:xfrm>
            <a:off x="59352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5" name="Google Shape;175;p25"/>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3500"/>
              <a:buFont typeface="Bebas Neue"/>
              <a:buNone/>
              <a:defRPr sz="3500">
                <a:solidFill>
                  <a:schemeClr val="accent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5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1pPr>
            <a:lvl2pPr marL="914400" lvl="1"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2pPr>
            <a:lvl3pPr marL="1371600" lvl="2"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3pPr>
            <a:lvl4pPr marL="1828800" lvl="3"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4pPr>
            <a:lvl5pPr marL="2286000" lvl="4"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5pPr>
            <a:lvl6pPr marL="2743200" lvl="5"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6pPr>
            <a:lvl7pPr marL="3200400" lvl="6"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7pPr>
            <a:lvl8pPr marL="3657600" lvl="7"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8pPr>
            <a:lvl9pPr marL="4114800" lvl="8"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8" r:id="rId7"/>
    <p:sldLayoutId id="2147483659" r:id="rId8"/>
    <p:sldLayoutId id="2147483671" r:id="rId9"/>
    <p:sldLayoutId id="2147483673" r:id="rId10"/>
    <p:sldLayoutId id="2147483675" r:id="rId11"/>
    <p:sldLayoutId id="2147483678" r:id="rId12"/>
    <p:sldLayoutId id="2147483679" r:id="rId13"/>
    <p:sldLayoutId id="2147483680"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3.emf"/><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3.emf"/><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9"/>
        <p:cNvGrpSpPr/>
        <p:nvPr/>
      </p:nvGrpSpPr>
      <p:grpSpPr>
        <a:xfrm>
          <a:off x="0" y="0"/>
          <a:ext cx="0" cy="0"/>
          <a:chOff x="0" y="0"/>
          <a:chExt cx="0" cy="0"/>
        </a:xfrm>
      </p:grpSpPr>
      <p:sp>
        <p:nvSpPr>
          <p:cNvPr id="300" name="Google Shape;300;p38"/>
          <p:cNvSpPr txBox="1">
            <a:spLocks noGrp="1"/>
          </p:cNvSpPr>
          <p:nvPr>
            <p:ph type="ctrTitle"/>
          </p:nvPr>
        </p:nvSpPr>
        <p:spPr>
          <a:xfrm>
            <a:off x="3356549" y="1165860"/>
            <a:ext cx="4990499" cy="187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a:t>ARTIFICIAL INTELLIGENCE (AI)</a:t>
            </a:r>
            <a:endParaRPr sz="4800" dirty="0"/>
          </a:p>
        </p:txBody>
      </p:sp>
      <p:sp>
        <p:nvSpPr>
          <p:cNvPr id="301" name="Google Shape;301;p38"/>
          <p:cNvSpPr txBox="1">
            <a:spLocks noGrp="1"/>
          </p:cNvSpPr>
          <p:nvPr>
            <p:ph type="subTitle" idx="1"/>
          </p:nvPr>
        </p:nvSpPr>
        <p:spPr>
          <a:xfrm>
            <a:off x="3356550" y="3041885"/>
            <a:ext cx="4412100" cy="409500"/>
          </a:xfrm>
          <a:prstGeom prst="rect">
            <a:avLst/>
          </a:prstGeom>
        </p:spPr>
        <p:txBody>
          <a:bodyPr spcFirstLastPara="1" wrap="square" lIns="91425" tIns="91425" rIns="91425" bIns="91425" anchor="ctr" anchorCtr="0">
            <a:noAutofit/>
          </a:bodyPr>
          <a:lstStyle/>
          <a:p>
            <a:pPr algn="l"/>
            <a:endParaRPr lang="en-IN" sz="1800" b="0" i="0" u="none" strike="noStrike" baseline="0" dirty="0">
              <a:solidFill>
                <a:srgbClr val="000000"/>
              </a:solidFill>
              <a:latin typeface="Roca One Bold"/>
            </a:endParaRPr>
          </a:p>
          <a:p>
            <a:endParaRPr lang="en-IN" sz="1800" b="0" i="0" u="none" strike="noStrike" baseline="0" dirty="0">
              <a:latin typeface="Roca One Bold"/>
            </a:endParaRPr>
          </a:p>
          <a:p>
            <a:r>
              <a:rPr lang="en-IN" sz="1800" b="0" i="0" u="none" strike="noStrike" baseline="0" dirty="0">
                <a:latin typeface="Roca One Bold"/>
              </a:rPr>
              <a:t> </a:t>
            </a:r>
          </a:p>
          <a:p>
            <a:endParaRPr lang="en-IN" sz="1800" b="0" i="0" u="none" strike="noStrike" baseline="0" dirty="0">
              <a:latin typeface="Roca One Bold"/>
            </a:endParaRPr>
          </a:p>
          <a:p>
            <a:endParaRPr lang="en-IN" sz="1800" b="0" i="0" u="none" strike="noStrike" baseline="0" dirty="0">
              <a:latin typeface="Roca One Bold"/>
            </a:endParaRPr>
          </a:p>
          <a:p>
            <a:endParaRPr lang="en-IN" sz="1800" b="0" i="0" u="none" strike="noStrike" baseline="0" dirty="0">
              <a:latin typeface="Roca One Bold"/>
            </a:endParaRPr>
          </a:p>
          <a:p>
            <a:r>
              <a:rPr lang="en-US" sz="1800" b="1" i="0" u="none" strike="noStrike" baseline="0" dirty="0">
                <a:solidFill>
                  <a:schemeClr val="accent1">
                    <a:lumMod val="50000"/>
                  </a:schemeClr>
                </a:solidFill>
                <a:latin typeface="Roca One Bold"/>
              </a:rPr>
              <a:t>A PRESENTATION BY </a:t>
            </a:r>
            <a:endParaRPr lang="en-US" sz="1800" b="0" i="0" u="none" strike="noStrike" baseline="0" dirty="0">
              <a:solidFill>
                <a:schemeClr val="accent1">
                  <a:lumMod val="50000"/>
                </a:schemeClr>
              </a:solidFill>
              <a:latin typeface="Roca One Bold"/>
            </a:endParaRPr>
          </a:p>
          <a:p>
            <a:r>
              <a:rPr lang="en-US" sz="1800" b="1" i="0" u="none" strike="noStrike" baseline="0" dirty="0" err="1">
                <a:solidFill>
                  <a:schemeClr val="accent1">
                    <a:lumMod val="50000"/>
                  </a:schemeClr>
                </a:solidFill>
                <a:latin typeface="Roca One Bold"/>
              </a:rPr>
              <a:t>Rushi</a:t>
            </a:r>
            <a:r>
              <a:rPr lang="en-US" sz="1800" b="1" i="0" u="none" strike="noStrike" baseline="0" dirty="0">
                <a:solidFill>
                  <a:schemeClr val="accent1">
                    <a:lumMod val="50000"/>
                  </a:schemeClr>
                </a:solidFill>
                <a:latin typeface="Roca One Bold"/>
              </a:rPr>
              <a:t> </a:t>
            </a:r>
            <a:r>
              <a:rPr lang="en-US" sz="1800" b="1" i="0" u="none" strike="noStrike" baseline="0" dirty="0" err="1">
                <a:solidFill>
                  <a:schemeClr val="accent1">
                    <a:lumMod val="50000"/>
                  </a:schemeClr>
                </a:solidFill>
                <a:latin typeface="Roca One Bold"/>
              </a:rPr>
              <a:t>Gambhava</a:t>
            </a:r>
            <a:endParaRPr lang="en-US" sz="2800" dirty="0">
              <a:solidFill>
                <a:schemeClr val="accent1">
                  <a:lumMod val="50000"/>
                </a:schemeClr>
              </a:solidFill>
            </a:endParaRPr>
          </a:p>
          <a:p>
            <a:endParaRPr lang="en-IN" sz="1800" b="0" i="0" u="none" strike="noStrike" baseline="0" dirty="0">
              <a:latin typeface="Roca One Bold"/>
            </a:endParaRPr>
          </a:p>
          <a:p>
            <a:endParaRPr lang="en-IN" sz="1800" b="0" i="0" u="none" strike="noStrike" baseline="0" dirty="0">
              <a:latin typeface="Roca One Bold"/>
            </a:endParaRPr>
          </a:p>
          <a:p>
            <a:endParaRPr lang="en-IN" sz="1800" b="0" i="0" u="none" strike="noStrike" baseline="0" dirty="0">
              <a:latin typeface="Roca One Bold"/>
            </a:endParaRPr>
          </a:p>
          <a:p>
            <a:endParaRPr lang="en-IN" sz="1800" b="0" i="0" u="none" strike="noStrike" baseline="0" dirty="0">
              <a:latin typeface="Roca One Bold"/>
            </a:endParaRPr>
          </a:p>
          <a:p>
            <a:endParaRPr lang="en-IN" sz="1800" b="0" i="0" u="none" strike="noStrike" baseline="0" dirty="0">
              <a:latin typeface="Roca One Bold"/>
            </a:endParaRPr>
          </a:p>
          <a:p>
            <a:endParaRPr lang="en-IN" sz="1800" b="0" i="0" u="none" strike="noStrike" baseline="0" dirty="0">
              <a:latin typeface="Roca One Bold"/>
            </a:endParaRPr>
          </a:p>
        </p:txBody>
      </p:sp>
      <p:grpSp>
        <p:nvGrpSpPr>
          <p:cNvPr id="302" name="Google Shape;302;p38"/>
          <p:cNvGrpSpPr/>
          <p:nvPr/>
        </p:nvGrpSpPr>
        <p:grpSpPr>
          <a:xfrm>
            <a:off x="-717279" y="1417515"/>
            <a:ext cx="3692970" cy="3912200"/>
            <a:chOff x="411650" y="2156650"/>
            <a:chExt cx="2413075" cy="2556325"/>
          </a:xfrm>
        </p:grpSpPr>
        <p:sp>
          <p:nvSpPr>
            <p:cNvPr id="303" name="Google Shape;303;p38"/>
            <p:cNvSpPr/>
            <p:nvPr/>
          </p:nvSpPr>
          <p:spPr>
            <a:xfrm>
              <a:off x="1503675" y="2736975"/>
              <a:ext cx="253225" cy="253225"/>
            </a:xfrm>
            <a:custGeom>
              <a:avLst/>
              <a:gdLst/>
              <a:ahLst/>
              <a:cxnLst/>
              <a:rect l="l" t="t" r="r" b="b"/>
              <a:pathLst>
                <a:path w="10129" h="10129" extrusionOk="0">
                  <a:moveTo>
                    <a:pt x="5075" y="0"/>
                  </a:moveTo>
                  <a:cubicBezTo>
                    <a:pt x="2274" y="0"/>
                    <a:pt x="0" y="2274"/>
                    <a:pt x="0" y="5075"/>
                  </a:cubicBezTo>
                  <a:cubicBezTo>
                    <a:pt x="0" y="7855"/>
                    <a:pt x="2274" y="10129"/>
                    <a:pt x="5075" y="10129"/>
                  </a:cubicBezTo>
                  <a:cubicBezTo>
                    <a:pt x="7876" y="10129"/>
                    <a:pt x="10129" y="7855"/>
                    <a:pt x="10129" y="5075"/>
                  </a:cubicBezTo>
                  <a:cubicBezTo>
                    <a:pt x="10129" y="2274"/>
                    <a:pt x="7876" y="0"/>
                    <a:pt x="5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1984225" y="2412200"/>
              <a:ext cx="123325" cy="123350"/>
            </a:xfrm>
            <a:custGeom>
              <a:avLst/>
              <a:gdLst/>
              <a:ahLst/>
              <a:cxnLst/>
              <a:rect l="l" t="t" r="r" b="b"/>
              <a:pathLst>
                <a:path w="4933" h="4934" extrusionOk="0">
                  <a:moveTo>
                    <a:pt x="2476" y="1"/>
                  </a:moveTo>
                  <a:cubicBezTo>
                    <a:pt x="1096" y="1"/>
                    <a:pt x="0" y="1097"/>
                    <a:pt x="0" y="2477"/>
                  </a:cubicBezTo>
                  <a:cubicBezTo>
                    <a:pt x="0" y="3837"/>
                    <a:pt x="1096" y="4933"/>
                    <a:pt x="2476" y="4933"/>
                  </a:cubicBezTo>
                  <a:cubicBezTo>
                    <a:pt x="3836" y="4933"/>
                    <a:pt x="4932" y="3837"/>
                    <a:pt x="4932" y="2477"/>
                  </a:cubicBezTo>
                  <a:cubicBezTo>
                    <a:pt x="4932" y="1097"/>
                    <a:pt x="3836" y="1"/>
                    <a:pt x="2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8"/>
            <p:cNvSpPr/>
            <p:nvPr/>
          </p:nvSpPr>
          <p:spPr>
            <a:xfrm>
              <a:off x="2395250" y="2199600"/>
              <a:ext cx="123825" cy="123825"/>
            </a:xfrm>
            <a:custGeom>
              <a:avLst/>
              <a:gdLst/>
              <a:ahLst/>
              <a:cxnLst/>
              <a:rect l="l" t="t" r="r" b="b"/>
              <a:pathLst>
                <a:path w="4953" h="4953" extrusionOk="0">
                  <a:moveTo>
                    <a:pt x="2477" y="0"/>
                  </a:moveTo>
                  <a:cubicBezTo>
                    <a:pt x="1117" y="0"/>
                    <a:pt x="0" y="1117"/>
                    <a:pt x="0" y="2476"/>
                  </a:cubicBezTo>
                  <a:cubicBezTo>
                    <a:pt x="0" y="3836"/>
                    <a:pt x="1117" y="4953"/>
                    <a:pt x="2477" y="4953"/>
                  </a:cubicBezTo>
                  <a:cubicBezTo>
                    <a:pt x="3836" y="4953"/>
                    <a:pt x="4953" y="3836"/>
                    <a:pt x="4953" y="2476"/>
                  </a:cubicBezTo>
                  <a:cubicBezTo>
                    <a:pt x="4953" y="1117"/>
                    <a:pt x="3836" y="0"/>
                    <a:pt x="2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2580975" y="3149000"/>
              <a:ext cx="109625" cy="109650"/>
            </a:xfrm>
            <a:custGeom>
              <a:avLst/>
              <a:gdLst/>
              <a:ahLst/>
              <a:cxnLst/>
              <a:rect l="l" t="t" r="r" b="b"/>
              <a:pathLst>
                <a:path w="4385" h="4386" extrusionOk="0">
                  <a:moveTo>
                    <a:pt x="2192" y="1"/>
                  </a:moveTo>
                  <a:cubicBezTo>
                    <a:pt x="974" y="1"/>
                    <a:pt x="0" y="975"/>
                    <a:pt x="0" y="2193"/>
                  </a:cubicBezTo>
                  <a:cubicBezTo>
                    <a:pt x="0" y="3411"/>
                    <a:pt x="974" y="4385"/>
                    <a:pt x="2192" y="4385"/>
                  </a:cubicBezTo>
                  <a:cubicBezTo>
                    <a:pt x="3410" y="4385"/>
                    <a:pt x="4384" y="3411"/>
                    <a:pt x="4384" y="2193"/>
                  </a:cubicBezTo>
                  <a:cubicBezTo>
                    <a:pt x="4384" y="975"/>
                    <a:pt x="3410" y="1"/>
                    <a:pt x="2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a:off x="2544425" y="3129725"/>
              <a:ext cx="115725" cy="121300"/>
            </a:xfrm>
            <a:custGeom>
              <a:avLst/>
              <a:gdLst/>
              <a:ahLst/>
              <a:cxnLst/>
              <a:rect l="l" t="t" r="r" b="b"/>
              <a:pathLst>
                <a:path w="4629" h="4852" extrusionOk="0">
                  <a:moveTo>
                    <a:pt x="163" y="1"/>
                  </a:moveTo>
                  <a:cubicBezTo>
                    <a:pt x="163" y="1"/>
                    <a:pt x="1" y="2660"/>
                    <a:pt x="143" y="2944"/>
                  </a:cubicBezTo>
                  <a:cubicBezTo>
                    <a:pt x="285" y="3228"/>
                    <a:pt x="4121" y="4852"/>
                    <a:pt x="4121" y="4852"/>
                  </a:cubicBezTo>
                  <a:lnTo>
                    <a:pt x="4629" y="1624"/>
                  </a:lnTo>
                  <a:lnTo>
                    <a:pt x="1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a:off x="2480500" y="2812575"/>
              <a:ext cx="67500" cy="114200"/>
            </a:xfrm>
            <a:custGeom>
              <a:avLst/>
              <a:gdLst/>
              <a:ahLst/>
              <a:cxnLst/>
              <a:rect l="l" t="t" r="r" b="b"/>
              <a:pathLst>
                <a:path w="2700" h="4568" extrusionOk="0">
                  <a:moveTo>
                    <a:pt x="569" y="1"/>
                  </a:moveTo>
                  <a:lnTo>
                    <a:pt x="0" y="4568"/>
                  </a:lnTo>
                  <a:lnTo>
                    <a:pt x="2700" y="2721"/>
                  </a:lnTo>
                  <a:lnTo>
                    <a:pt x="5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a:off x="2403350" y="2218375"/>
              <a:ext cx="143650" cy="198925"/>
            </a:xfrm>
            <a:custGeom>
              <a:avLst/>
              <a:gdLst/>
              <a:ahLst/>
              <a:cxnLst/>
              <a:rect l="l" t="t" r="r" b="b"/>
              <a:pathLst>
                <a:path w="5746" h="7957" extrusionOk="0">
                  <a:moveTo>
                    <a:pt x="3614" y="0"/>
                  </a:moveTo>
                  <a:lnTo>
                    <a:pt x="1" y="1401"/>
                  </a:lnTo>
                  <a:lnTo>
                    <a:pt x="3391" y="7957"/>
                  </a:lnTo>
                  <a:lnTo>
                    <a:pt x="5745" y="6942"/>
                  </a:lnTo>
                  <a:lnTo>
                    <a:pt x="3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1996900" y="2436050"/>
              <a:ext cx="212125" cy="222300"/>
            </a:xfrm>
            <a:custGeom>
              <a:avLst/>
              <a:gdLst/>
              <a:ahLst/>
              <a:cxnLst/>
              <a:rect l="l" t="t" r="r" b="b"/>
              <a:pathLst>
                <a:path w="8485" h="8892" extrusionOk="0">
                  <a:moveTo>
                    <a:pt x="3025" y="1"/>
                  </a:moveTo>
                  <a:lnTo>
                    <a:pt x="1" y="2071"/>
                  </a:lnTo>
                  <a:lnTo>
                    <a:pt x="5785" y="8891"/>
                  </a:lnTo>
                  <a:lnTo>
                    <a:pt x="8485" y="6760"/>
                  </a:lnTo>
                  <a:lnTo>
                    <a:pt x="30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p:nvPr/>
          </p:nvSpPr>
          <p:spPr>
            <a:xfrm>
              <a:off x="1012475" y="3482900"/>
              <a:ext cx="399875" cy="387200"/>
            </a:xfrm>
            <a:custGeom>
              <a:avLst/>
              <a:gdLst/>
              <a:ahLst/>
              <a:cxnLst/>
              <a:rect l="l" t="t" r="r" b="b"/>
              <a:pathLst>
                <a:path w="15995" h="15488" extrusionOk="0">
                  <a:moveTo>
                    <a:pt x="2091" y="1"/>
                  </a:moveTo>
                  <a:lnTo>
                    <a:pt x="0" y="3147"/>
                  </a:lnTo>
                  <a:lnTo>
                    <a:pt x="15447" y="15488"/>
                  </a:lnTo>
                  <a:lnTo>
                    <a:pt x="15995" y="15163"/>
                  </a:lnTo>
                  <a:lnTo>
                    <a:pt x="20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8"/>
            <p:cNvSpPr/>
            <p:nvPr/>
          </p:nvSpPr>
          <p:spPr>
            <a:xfrm>
              <a:off x="1875125" y="2834400"/>
              <a:ext cx="613000" cy="789675"/>
            </a:xfrm>
            <a:custGeom>
              <a:avLst/>
              <a:gdLst/>
              <a:ahLst/>
              <a:cxnLst/>
              <a:rect l="l" t="t" r="r" b="b"/>
              <a:pathLst>
                <a:path w="24520" h="31587" extrusionOk="0">
                  <a:moveTo>
                    <a:pt x="11265" y="0"/>
                  </a:moveTo>
                  <a:lnTo>
                    <a:pt x="0" y="15427"/>
                  </a:lnTo>
                  <a:lnTo>
                    <a:pt x="13823" y="22247"/>
                  </a:lnTo>
                  <a:cubicBezTo>
                    <a:pt x="13823" y="22247"/>
                    <a:pt x="12057" y="24682"/>
                    <a:pt x="10656" y="27159"/>
                  </a:cubicBezTo>
                  <a:cubicBezTo>
                    <a:pt x="9362" y="29415"/>
                    <a:pt x="9617" y="31587"/>
                    <a:pt x="10656" y="31587"/>
                  </a:cubicBezTo>
                  <a:cubicBezTo>
                    <a:pt x="10757" y="31587"/>
                    <a:pt x="10866" y="31566"/>
                    <a:pt x="10981" y="31523"/>
                  </a:cubicBezTo>
                  <a:cubicBezTo>
                    <a:pt x="12280" y="31056"/>
                    <a:pt x="17862" y="26651"/>
                    <a:pt x="17862" y="26651"/>
                  </a:cubicBezTo>
                  <a:lnTo>
                    <a:pt x="24520" y="18877"/>
                  </a:lnTo>
                  <a:lnTo>
                    <a:pt x="112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a:off x="2149650" y="3482900"/>
              <a:ext cx="165450" cy="139575"/>
            </a:xfrm>
            <a:custGeom>
              <a:avLst/>
              <a:gdLst/>
              <a:ahLst/>
              <a:cxnLst/>
              <a:rect l="l" t="t" r="r" b="b"/>
              <a:pathLst>
                <a:path w="6618" h="5583" extrusionOk="0">
                  <a:moveTo>
                    <a:pt x="6374" y="1"/>
                  </a:moveTo>
                  <a:lnTo>
                    <a:pt x="0" y="5583"/>
                  </a:lnTo>
                  <a:cubicBezTo>
                    <a:pt x="1137" y="5177"/>
                    <a:pt x="5521" y="1787"/>
                    <a:pt x="6617" y="914"/>
                  </a:cubicBezTo>
                  <a:lnTo>
                    <a:pt x="63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8"/>
            <p:cNvSpPr/>
            <p:nvPr/>
          </p:nvSpPr>
          <p:spPr>
            <a:xfrm>
              <a:off x="2085200" y="2710575"/>
              <a:ext cx="78175" cy="234475"/>
            </a:xfrm>
            <a:custGeom>
              <a:avLst/>
              <a:gdLst/>
              <a:ahLst/>
              <a:cxnLst/>
              <a:rect l="l" t="t" r="r" b="b"/>
              <a:pathLst>
                <a:path w="3127" h="9379" extrusionOk="0">
                  <a:moveTo>
                    <a:pt x="1056" y="1"/>
                  </a:moveTo>
                  <a:lnTo>
                    <a:pt x="0" y="9378"/>
                  </a:lnTo>
                  <a:lnTo>
                    <a:pt x="3126" y="7917"/>
                  </a:lnTo>
                  <a:lnTo>
                    <a:pt x="10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a:off x="2274225" y="3170325"/>
              <a:ext cx="378825" cy="364075"/>
            </a:xfrm>
            <a:custGeom>
              <a:avLst/>
              <a:gdLst/>
              <a:ahLst/>
              <a:cxnLst/>
              <a:rect l="l" t="t" r="r" b="b"/>
              <a:pathLst>
                <a:path w="15153" h="14563" extrusionOk="0">
                  <a:moveTo>
                    <a:pt x="10728" y="0"/>
                  </a:moveTo>
                  <a:cubicBezTo>
                    <a:pt x="10728" y="0"/>
                    <a:pt x="2182" y="4364"/>
                    <a:pt x="1127" y="6617"/>
                  </a:cubicBezTo>
                  <a:cubicBezTo>
                    <a:pt x="124" y="8758"/>
                    <a:pt x="1" y="14563"/>
                    <a:pt x="1871" y="14563"/>
                  </a:cubicBezTo>
                  <a:cubicBezTo>
                    <a:pt x="1969" y="14563"/>
                    <a:pt x="2073" y="14547"/>
                    <a:pt x="2182" y="14513"/>
                  </a:cubicBezTo>
                  <a:cubicBezTo>
                    <a:pt x="4374" y="13823"/>
                    <a:pt x="15152" y="3715"/>
                    <a:pt x="15152" y="3715"/>
                  </a:cubicBezTo>
                  <a:lnTo>
                    <a:pt x="14016" y="1259"/>
                  </a:lnTo>
                  <a:lnTo>
                    <a:pt x="107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a:off x="2448525" y="2879050"/>
              <a:ext cx="225825" cy="307025"/>
            </a:xfrm>
            <a:custGeom>
              <a:avLst/>
              <a:gdLst/>
              <a:ahLst/>
              <a:cxnLst/>
              <a:rect l="l" t="t" r="r" b="b"/>
              <a:pathLst>
                <a:path w="9033" h="12281" extrusionOk="0">
                  <a:moveTo>
                    <a:pt x="4364" y="1"/>
                  </a:moveTo>
                  <a:lnTo>
                    <a:pt x="0" y="610"/>
                  </a:lnTo>
                  <a:lnTo>
                    <a:pt x="3735" y="10718"/>
                  </a:lnTo>
                  <a:lnTo>
                    <a:pt x="7511" y="12281"/>
                  </a:lnTo>
                  <a:lnTo>
                    <a:pt x="9033" y="11266"/>
                  </a:lnTo>
                  <a:lnTo>
                    <a:pt x="43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2569800" y="2920150"/>
              <a:ext cx="104550" cy="250200"/>
            </a:xfrm>
            <a:custGeom>
              <a:avLst/>
              <a:gdLst/>
              <a:ahLst/>
              <a:cxnLst/>
              <a:rect l="l" t="t" r="r" b="b"/>
              <a:pathLst>
                <a:path w="4182" h="10008" extrusionOk="0">
                  <a:moveTo>
                    <a:pt x="1" y="1"/>
                  </a:moveTo>
                  <a:lnTo>
                    <a:pt x="3614" y="10007"/>
                  </a:lnTo>
                  <a:lnTo>
                    <a:pt x="4182" y="9622"/>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a:off x="2409950" y="2812575"/>
              <a:ext cx="168000" cy="168000"/>
            </a:xfrm>
            <a:custGeom>
              <a:avLst/>
              <a:gdLst/>
              <a:ahLst/>
              <a:cxnLst/>
              <a:rect l="l" t="t" r="r" b="b"/>
              <a:pathLst>
                <a:path w="6720" h="6720" extrusionOk="0">
                  <a:moveTo>
                    <a:pt x="3350" y="1"/>
                  </a:moveTo>
                  <a:cubicBezTo>
                    <a:pt x="1503" y="1"/>
                    <a:pt x="1" y="1503"/>
                    <a:pt x="1" y="3370"/>
                  </a:cubicBezTo>
                  <a:cubicBezTo>
                    <a:pt x="1" y="5217"/>
                    <a:pt x="1503" y="6719"/>
                    <a:pt x="3350" y="6719"/>
                  </a:cubicBezTo>
                  <a:cubicBezTo>
                    <a:pt x="5217" y="6719"/>
                    <a:pt x="6719" y="5217"/>
                    <a:pt x="6719" y="3370"/>
                  </a:cubicBezTo>
                  <a:cubicBezTo>
                    <a:pt x="6719" y="1503"/>
                    <a:pt x="5217" y="1"/>
                    <a:pt x="33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a:off x="2491150" y="2812575"/>
              <a:ext cx="86800" cy="122325"/>
            </a:xfrm>
            <a:custGeom>
              <a:avLst/>
              <a:gdLst/>
              <a:ahLst/>
              <a:cxnLst/>
              <a:rect l="l" t="t" r="r" b="b"/>
              <a:pathLst>
                <a:path w="3472" h="4893" extrusionOk="0">
                  <a:moveTo>
                    <a:pt x="102" y="1"/>
                  </a:moveTo>
                  <a:cubicBezTo>
                    <a:pt x="61" y="1"/>
                    <a:pt x="41" y="21"/>
                    <a:pt x="0" y="21"/>
                  </a:cubicBezTo>
                  <a:cubicBezTo>
                    <a:pt x="1827" y="589"/>
                    <a:pt x="3147" y="2294"/>
                    <a:pt x="3147" y="4304"/>
                  </a:cubicBezTo>
                  <a:cubicBezTo>
                    <a:pt x="3147" y="4507"/>
                    <a:pt x="3126" y="4689"/>
                    <a:pt x="3106" y="4892"/>
                  </a:cubicBezTo>
                  <a:cubicBezTo>
                    <a:pt x="3329" y="4426"/>
                    <a:pt x="3471" y="3918"/>
                    <a:pt x="3471" y="3370"/>
                  </a:cubicBezTo>
                  <a:cubicBezTo>
                    <a:pt x="3471" y="1503"/>
                    <a:pt x="1949" y="1"/>
                    <a:pt x="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8"/>
            <p:cNvSpPr/>
            <p:nvPr/>
          </p:nvSpPr>
          <p:spPr>
            <a:xfrm>
              <a:off x="2468825" y="3032800"/>
              <a:ext cx="112175" cy="124875"/>
            </a:xfrm>
            <a:custGeom>
              <a:avLst/>
              <a:gdLst/>
              <a:ahLst/>
              <a:cxnLst/>
              <a:rect l="l" t="t" r="r" b="b"/>
              <a:pathLst>
                <a:path w="4487" h="4995" extrusionOk="0">
                  <a:moveTo>
                    <a:pt x="995" y="1"/>
                  </a:moveTo>
                  <a:lnTo>
                    <a:pt x="0" y="2031"/>
                  </a:lnTo>
                  <a:lnTo>
                    <a:pt x="3471" y="4994"/>
                  </a:lnTo>
                  <a:lnTo>
                    <a:pt x="4486" y="2254"/>
                  </a:lnTo>
                  <a:lnTo>
                    <a:pt x="9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a:off x="2241375" y="3068325"/>
              <a:ext cx="320675" cy="284350"/>
            </a:xfrm>
            <a:custGeom>
              <a:avLst/>
              <a:gdLst/>
              <a:ahLst/>
              <a:cxnLst/>
              <a:rect l="l" t="t" r="r" b="b"/>
              <a:pathLst>
                <a:path w="12827" h="11374" extrusionOk="0">
                  <a:moveTo>
                    <a:pt x="9078" y="1"/>
                  </a:moveTo>
                  <a:cubicBezTo>
                    <a:pt x="9078" y="1"/>
                    <a:pt x="1974" y="3187"/>
                    <a:pt x="918" y="5968"/>
                  </a:cubicBezTo>
                  <a:cubicBezTo>
                    <a:pt x="1" y="8323"/>
                    <a:pt x="974" y="11373"/>
                    <a:pt x="2250" y="11373"/>
                  </a:cubicBezTo>
                  <a:cubicBezTo>
                    <a:pt x="2470" y="11373"/>
                    <a:pt x="2698" y="11283"/>
                    <a:pt x="2928" y="11083"/>
                  </a:cubicBezTo>
                  <a:cubicBezTo>
                    <a:pt x="4494" y="9758"/>
                    <a:pt x="12115" y="4383"/>
                    <a:pt x="12557" y="4383"/>
                  </a:cubicBezTo>
                  <a:cubicBezTo>
                    <a:pt x="12562" y="4383"/>
                    <a:pt x="12566" y="4384"/>
                    <a:pt x="12569" y="4385"/>
                  </a:cubicBezTo>
                  <a:cubicBezTo>
                    <a:pt x="12576" y="4387"/>
                    <a:pt x="12583" y="4389"/>
                    <a:pt x="12589" y="4389"/>
                  </a:cubicBezTo>
                  <a:cubicBezTo>
                    <a:pt x="12826" y="4389"/>
                    <a:pt x="12285" y="2457"/>
                    <a:pt x="12285" y="2457"/>
                  </a:cubicBezTo>
                  <a:lnTo>
                    <a:pt x="9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a:off x="2127325" y="3042950"/>
              <a:ext cx="143625" cy="232950"/>
            </a:xfrm>
            <a:custGeom>
              <a:avLst/>
              <a:gdLst/>
              <a:ahLst/>
              <a:cxnLst/>
              <a:rect l="l" t="t" r="r" b="b"/>
              <a:pathLst>
                <a:path w="5745" h="9318" extrusionOk="0">
                  <a:moveTo>
                    <a:pt x="1624" y="1"/>
                  </a:moveTo>
                  <a:lnTo>
                    <a:pt x="0" y="1016"/>
                  </a:lnTo>
                  <a:lnTo>
                    <a:pt x="3512" y="9317"/>
                  </a:lnTo>
                  <a:lnTo>
                    <a:pt x="5744" y="8018"/>
                  </a:lnTo>
                  <a:lnTo>
                    <a:pt x="1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p:nvPr/>
          </p:nvSpPr>
          <p:spPr>
            <a:xfrm>
              <a:off x="2457150" y="2908475"/>
              <a:ext cx="146675" cy="203000"/>
            </a:xfrm>
            <a:custGeom>
              <a:avLst/>
              <a:gdLst/>
              <a:ahLst/>
              <a:cxnLst/>
              <a:rect l="l" t="t" r="r" b="b"/>
              <a:pathLst>
                <a:path w="5867" h="8120" extrusionOk="0">
                  <a:moveTo>
                    <a:pt x="2213" y="1"/>
                  </a:moveTo>
                  <a:lnTo>
                    <a:pt x="1" y="1645"/>
                  </a:lnTo>
                  <a:lnTo>
                    <a:pt x="447" y="6395"/>
                  </a:lnTo>
                  <a:lnTo>
                    <a:pt x="3938" y="8120"/>
                  </a:lnTo>
                  <a:lnTo>
                    <a:pt x="5867" y="6395"/>
                  </a:lnTo>
                  <a:lnTo>
                    <a:pt x="4628" y="1401"/>
                  </a:lnTo>
                  <a:lnTo>
                    <a:pt x="22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8"/>
            <p:cNvSpPr/>
            <p:nvPr/>
          </p:nvSpPr>
          <p:spPr>
            <a:xfrm>
              <a:off x="2103975" y="2658325"/>
              <a:ext cx="396850" cy="351675"/>
            </a:xfrm>
            <a:custGeom>
              <a:avLst/>
              <a:gdLst/>
              <a:ahLst/>
              <a:cxnLst/>
              <a:rect l="l" t="t" r="r" b="b"/>
              <a:pathLst>
                <a:path w="15874" h="14067" extrusionOk="0">
                  <a:moveTo>
                    <a:pt x="0" y="0"/>
                  </a:moveTo>
                  <a:lnTo>
                    <a:pt x="1502" y="10311"/>
                  </a:lnTo>
                  <a:lnTo>
                    <a:pt x="10961" y="14066"/>
                  </a:lnTo>
                  <a:lnTo>
                    <a:pt x="15873" y="9276"/>
                  </a:lnTo>
                  <a:lnTo>
                    <a:pt x="15589" y="566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a:off x="2103975" y="2658325"/>
              <a:ext cx="396850" cy="231925"/>
            </a:xfrm>
            <a:custGeom>
              <a:avLst/>
              <a:gdLst/>
              <a:ahLst/>
              <a:cxnLst/>
              <a:rect l="l" t="t" r="r" b="b"/>
              <a:pathLst>
                <a:path w="15874" h="9277" extrusionOk="0">
                  <a:moveTo>
                    <a:pt x="0" y="0"/>
                  </a:moveTo>
                  <a:lnTo>
                    <a:pt x="305" y="2091"/>
                  </a:lnTo>
                  <a:lnTo>
                    <a:pt x="14594" y="6780"/>
                  </a:lnTo>
                  <a:lnTo>
                    <a:pt x="15873" y="9276"/>
                  </a:lnTo>
                  <a:lnTo>
                    <a:pt x="15589" y="566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2128325" y="2827800"/>
              <a:ext cx="303475" cy="182200"/>
            </a:xfrm>
            <a:custGeom>
              <a:avLst/>
              <a:gdLst/>
              <a:ahLst/>
              <a:cxnLst/>
              <a:rect l="l" t="t" r="r" b="b"/>
              <a:pathLst>
                <a:path w="12139" h="7288" extrusionOk="0">
                  <a:moveTo>
                    <a:pt x="1" y="1"/>
                  </a:moveTo>
                  <a:lnTo>
                    <a:pt x="528" y="3532"/>
                  </a:lnTo>
                  <a:lnTo>
                    <a:pt x="9987" y="7287"/>
                  </a:lnTo>
                  <a:lnTo>
                    <a:pt x="12139" y="531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1742675" y="2677100"/>
              <a:ext cx="369950" cy="586100"/>
            </a:xfrm>
            <a:custGeom>
              <a:avLst/>
              <a:gdLst/>
              <a:ahLst/>
              <a:cxnLst/>
              <a:rect l="l" t="t" r="r" b="b"/>
              <a:pathLst>
                <a:path w="14798" h="23444" extrusionOk="0">
                  <a:moveTo>
                    <a:pt x="14797" y="0"/>
                  </a:moveTo>
                  <a:lnTo>
                    <a:pt x="0" y="13803"/>
                  </a:lnTo>
                  <a:lnTo>
                    <a:pt x="3126" y="23444"/>
                  </a:lnTo>
                  <a:lnTo>
                    <a:pt x="7511" y="21922"/>
                  </a:lnTo>
                  <a:lnTo>
                    <a:pt x="14757" y="10250"/>
                  </a:lnTo>
                  <a:lnTo>
                    <a:pt x="147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1803050" y="2812575"/>
              <a:ext cx="308550" cy="450625"/>
            </a:xfrm>
            <a:custGeom>
              <a:avLst/>
              <a:gdLst/>
              <a:ahLst/>
              <a:cxnLst/>
              <a:rect l="l" t="t" r="r" b="b"/>
              <a:pathLst>
                <a:path w="12342" h="18025" extrusionOk="0">
                  <a:moveTo>
                    <a:pt x="12342" y="1"/>
                  </a:moveTo>
                  <a:lnTo>
                    <a:pt x="1" y="15873"/>
                  </a:lnTo>
                  <a:lnTo>
                    <a:pt x="711" y="18025"/>
                  </a:lnTo>
                  <a:lnTo>
                    <a:pt x="5096" y="16503"/>
                  </a:lnTo>
                  <a:lnTo>
                    <a:pt x="12342" y="4831"/>
                  </a:lnTo>
                  <a:lnTo>
                    <a:pt x="123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a:off x="1609225" y="2745100"/>
              <a:ext cx="220750" cy="260850"/>
            </a:xfrm>
            <a:custGeom>
              <a:avLst/>
              <a:gdLst/>
              <a:ahLst/>
              <a:cxnLst/>
              <a:rect l="l" t="t" r="r" b="b"/>
              <a:pathLst>
                <a:path w="8830" h="10434" extrusionOk="0">
                  <a:moveTo>
                    <a:pt x="2619" y="0"/>
                  </a:moveTo>
                  <a:lnTo>
                    <a:pt x="0" y="3552"/>
                  </a:lnTo>
                  <a:lnTo>
                    <a:pt x="8282" y="10433"/>
                  </a:lnTo>
                  <a:lnTo>
                    <a:pt x="8830" y="9804"/>
                  </a:lnTo>
                  <a:lnTo>
                    <a:pt x="26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411650" y="3545825"/>
              <a:ext cx="987000" cy="1167150"/>
            </a:xfrm>
            <a:custGeom>
              <a:avLst/>
              <a:gdLst/>
              <a:ahLst/>
              <a:cxnLst/>
              <a:rect l="l" t="t" r="r" b="b"/>
              <a:pathLst>
                <a:path w="39480" h="46686" extrusionOk="0">
                  <a:moveTo>
                    <a:pt x="23242" y="1"/>
                  </a:moveTo>
                  <a:lnTo>
                    <a:pt x="1" y="35176"/>
                  </a:lnTo>
                  <a:lnTo>
                    <a:pt x="31462" y="46685"/>
                  </a:lnTo>
                  <a:lnTo>
                    <a:pt x="39480" y="12971"/>
                  </a:lnTo>
                  <a:lnTo>
                    <a:pt x="232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1038350" y="2851750"/>
              <a:ext cx="958575" cy="1010250"/>
            </a:xfrm>
            <a:custGeom>
              <a:avLst/>
              <a:gdLst/>
              <a:ahLst/>
              <a:cxnLst/>
              <a:rect l="l" t="t" r="r" b="b"/>
              <a:pathLst>
                <a:path w="38343" h="40410" extrusionOk="0">
                  <a:moveTo>
                    <a:pt x="20910" y="0"/>
                  </a:moveTo>
                  <a:cubicBezTo>
                    <a:pt x="20694" y="0"/>
                    <a:pt x="20501" y="24"/>
                    <a:pt x="20339" y="78"/>
                  </a:cubicBezTo>
                  <a:cubicBezTo>
                    <a:pt x="18816" y="606"/>
                    <a:pt x="17071" y="1275"/>
                    <a:pt x="16665" y="1742"/>
                  </a:cubicBezTo>
                  <a:cubicBezTo>
                    <a:pt x="15893" y="2574"/>
                    <a:pt x="15731" y="4949"/>
                    <a:pt x="14412" y="6634"/>
                  </a:cubicBezTo>
                  <a:cubicBezTo>
                    <a:pt x="13092" y="8339"/>
                    <a:pt x="0" y="24232"/>
                    <a:pt x="0" y="24232"/>
                  </a:cubicBezTo>
                  <a:lnTo>
                    <a:pt x="427" y="28210"/>
                  </a:lnTo>
                  <a:lnTo>
                    <a:pt x="14960" y="40409"/>
                  </a:lnTo>
                  <a:cubicBezTo>
                    <a:pt x="14960" y="40409"/>
                    <a:pt x="31543" y="35091"/>
                    <a:pt x="34588" y="31925"/>
                  </a:cubicBezTo>
                  <a:cubicBezTo>
                    <a:pt x="37632" y="28779"/>
                    <a:pt x="38343" y="24557"/>
                    <a:pt x="38343" y="24557"/>
                  </a:cubicBezTo>
                  <a:lnTo>
                    <a:pt x="32680" y="13555"/>
                  </a:lnTo>
                  <a:lnTo>
                    <a:pt x="31989" y="6898"/>
                  </a:lnTo>
                  <a:lnTo>
                    <a:pt x="25210" y="1255"/>
                  </a:lnTo>
                  <a:cubicBezTo>
                    <a:pt x="25210" y="1255"/>
                    <a:pt x="22480" y="0"/>
                    <a:pt x="209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1299175" y="3440950"/>
              <a:ext cx="697750" cy="400750"/>
            </a:xfrm>
            <a:custGeom>
              <a:avLst/>
              <a:gdLst/>
              <a:ahLst/>
              <a:cxnLst/>
              <a:rect l="l" t="t" r="r" b="b"/>
              <a:pathLst>
                <a:path w="27910" h="16030" extrusionOk="0">
                  <a:moveTo>
                    <a:pt x="2935" y="1"/>
                  </a:moveTo>
                  <a:cubicBezTo>
                    <a:pt x="2147" y="1"/>
                    <a:pt x="1543" y="867"/>
                    <a:pt x="1543" y="867"/>
                  </a:cubicBezTo>
                  <a:cubicBezTo>
                    <a:pt x="0" y="10305"/>
                    <a:pt x="6069" y="15238"/>
                    <a:pt x="6942" y="16029"/>
                  </a:cubicBezTo>
                  <a:cubicBezTo>
                    <a:pt x="11671" y="14426"/>
                    <a:pt x="21841" y="10772"/>
                    <a:pt x="24155" y="8357"/>
                  </a:cubicBezTo>
                  <a:cubicBezTo>
                    <a:pt x="27199" y="5211"/>
                    <a:pt x="27910" y="989"/>
                    <a:pt x="27910" y="989"/>
                  </a:cubicBezTo>
                  <a:lnTo>
                    <a:pt x="27605" y="380"/>
                  </a:lnTo>
                  <a:lnTo>
                    <a:pt x="20379" y="3424"/>
                  </a:lnTo>
                  <a:cubicBezTo>
                    <a:pt x="20379" y="3424"/>
                    <a:pt x="16034" y="1233"/>
                    <a:pt x="12989" y="1233"/>
                  </a:cubicBezTo>
                  <a:cubicBezTo>
                    <a:pt x="12113" y="1233"/>
                    <a:pt x="11345" y="1415"/>
                    <a:pt x="10819" y="1882"/>
                  </a:cubicBezTo>
                  <a:cubicBezTo>
                    <a:pt x="9940" y="2669"/>
                    <a:pt x="8969" y="2999"/>
                    <a:pt x="8031" y="2999"/>
                  </a:cubicBezTo>
                  <a:cubicBezTo>
                    <a:pt x="6477" y="2999"/>
                    <a:pt x="5012" y="2094"/>
                    <a:pt x="4202" y="867"/>
                  </a:cubicBezTo>
                  <a:cubicBezTo>
                    <a:pt x="3769" y="217"/>
                    <a:pt x="3329" y="1"/>
                    <a:pt x="29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1187525" y="3150525"/>
              <a:ext cx="162425" cy="180675"/>
            </a:xfrm>
            <a:custGeom>
              <a:avLst/>
              <a:gdLst/>
              <a:ahLst/>
              <a:cxnLst/>
              <a:rect l="l" t="t" r="r" b="b"/>
              <a:pathLst>
                <a:path w="6497" h="7227" extrusionOk="0">
                  <a:moveTo>
                    <a:pt x="6435" y="1"/>
                  </a:moveTo>
                  <a:cubicBezTo>
                    <a:pt x="6435" y="1"/>
                    <a:pt x="6029" y="1665"/>
                    <a:pt x="3959" y="4060"/>
                  </a:cubicBezTo>
                  <a:cubicBezTo>
                    <a:pt x="1868" y="6435"/>
                    <a:pt x="1" y="7227"/>
                    <a:pt x="1" y="7227"/>
                  </a:cubicBezTo>
                  <a:cubicBezTo>
                    <a:pt x="1" y="7227"/>
                    <a:pt x="3046" y="6740"/>
                    <a:pt x="4771" y="4466"/>
                  </a:cubicBezTo>
                  <a:cubicBezTo>
                    <a:pt x="6496" y="2213"/>
                    <a:pt x="6435" y="1"/>
                    <a:pt x="6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a:off x="1821325" y="3009975"/>
              <a:ext cx="33000" cy="171025"/>
            </a:xfrm>
            <a:custGeom>
              <a:avLst/>
              <a:gdLst/>
              <a:ahLst/>
              <a:cxnLst/>
              <a:rect l="l" t="t" r="r" b="b"/>
              <a:pathLst>
                <a:path w="1320" h="6841" extrusionOk="0">
                  <a:moveTo>
                    <a:pt x="1" y="0"/>
                  </a:moveTo>
                  <a:lnTo>
                    <a:pt x="346" y="1502"/>
                  </a:lnTo>
                  <a:lnTo>
                    <a:pt x="589" y="6699"/>
                  </a:lnTo>
                  <a:lnTo>
                    <a:pt x="1320" y="6841"/>
                  </a:lnTo>
                  <a:lnTo>
                    <a:pt x="1320" y="6841"/>
                  </a:lnTo>
                  <a:lnTo>
                    <a:pt x="670" y="56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a:off x="1442275" y="3649850"/>
              <a:ext cx="460775" cy="191850"/>
            </a:xfrm>
            <a:custGeom>
              <a:avLst/>
              <a:gdLst/>
              <a:ahLst/>
              <a:cxnLst/>
              <a:rect l="l" t="t" r="r" b="b"/>
              <a:pathLst>
                <a:path w="18431" h="7674" extrusionOk="0">
                  <a:moveTo>
                    <a:pt x="18431" y="1"/>
                  </a:moveTo>
                  <a:lnTo>
                    <a:pt x="18431" y="1"/>
                  </a:lnTo>
                  <a:cubicBezTo>
                    <a:pt x="18430" y="1"/>
                    <a:pt x="14310" y="2152"/>
                    <a:pt x="9926" y="3776"/>
                  </a:cubicBezTo>
                  <a:cubicBezTo>
                    <a:pt x="5521" y="5420"/>
                    <a:pt x="0" y="6435"/>
                    <a:pt x="0" y="6435"/>
                  </a:cubicBezTo>
                  <a:lnTo>
                    <a:pt x="1218" y="7673"/>
                  </a:lnTo>
                  <a:cubicBezTo>
                    <a:pt x="5947" y="6070"/>
                    <a:pt x="16117" y="2416"/>
                    <a:pt x="18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1130700" y="3093200"/>
              <a:ext cx="207050" cy="252225"/>
            </a:xfrm>
            <a:custGeom>
              <a:avLst/>
              <a:gdLst/>
              <a:ahLst/>
              <a:cxnLst/>
              <a:rect l="l" t="t" r="r" b="b"/>
              <a:pathLst>
                <a:path w="8282" h="10089" extrusionOk="0">
                  <a:moveTo>
                    <a:pt x="8282" y="0"/>
                  </a:moveTo>
                  <a:cubicBezTo>
                    <a:pt x="5988" y="2801"/>
                    <a:pt x="2578" y="6942"/>
                    <a:pt x="1" y="10088"/>
                  </a:cubicBezTo>
                  <a:lnTo>
                    <a:pt x="1218" y="10088"/>
                  </a:lnTo>
                  <a:lnTo>
                    <a:pt x="8282" y="1604"/>
                  </a:lnTo>
                  <a:lnTo>
                    <a:pt x="8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1674675" y="3399175"/>
              <a:ext cx="322250" cy="255225"/>
            </a:xfrm>
            <a:custGeom>
              <a:avLst/>
              <a:gdLst/>
              <a:ahLst/>
              <a:cxnLst/>
              <a:rect l="l" t="t" r="r" b="b"/>
              <a:pathLst>
                <a:path w="12890" h="10209" extrusionOk="0">
                  <a:moveTo>
                    <a:pt x="11509" y="1"/>
                  </a:moveTo>
                  <a:lnTo>
                    <a:pt x="1" y="9987"/>
                  </a:lnTo>
                  <a:cubicBezTo>
                    <a:pt x="1" y="9987"/>
                    <a:pt x="1571" y="10209"/>
                    <a:pt x="3775" y="10209"/>
                  </a:cubicBezTo>
                  <a:cubicBezTo>
                    <a:pt x="5460" y="10209"/>
                    <a:pt x="7515" y="10079"/>
                    <a:pt x="9520" y="9622"/>
                  </a:cubicBezTo>
                  <a:cubicBezTo>
                    <a:pt x="12240" y="6516"/>
                    <a:pt x="12890" y="2660"/>
                    <a:pt x="12890" y="2660"/>
                  </a:cubicBezTo>
                  <a:lnTo>
                    <a:pt x="115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1674675" y="2483750"/>
              <a:ext cx="466875" cy="506450"/>
            </a:xfrm>
            <a:custGeom>
              <a:avLst/>
              <a:gdLst/>
              <a:ahLst/>
              <a:cxnLst/>
              <a:rect l="l" t="t" r="r" b="b"/>
              <a:pathLst>
                <a:path w="18675" h="20258" extrusionOk="0">
                  <a:moveTo>
                    <a:pt x="14777" y="1"/>
                  </a:moveTo>
                  <a:lnTo>
                    <a:pt x="12220" y="224"/>
                  </a:lnTo>
                  <a:lnTo>
                    <a:pt x="1" y="10454"/>
                  </a:lnTo>
                  <a:lnTo>
                    <a:pt x="731" y="15021"/>
                  </a:lnTo>
                  <a:lnTo>
                    <a:pt x="6212" y="20258"/>
                  </a:lnTo>
                  <a:lnTo>
                    <a:pt x="7511" y="20258"/>
                  </a:lnTo>
                  <a:lnTo>
                    <a:pt x="18674" y="7734"/>
                  </a:lnTo>
                  <a:lnTo>
                    <a:pt x="18674" y="5035"/>
                  </a:lnTo>
                  <a:lnTo>
                    <a:pt x="147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p:cNvSpPr/>
            <p:nvPr/>
          </p:nvSpPr>
          <p:spPr>
            <a:xfrm>
              <a:off x="2062350" y="2248825"/>
              <a:ext cx="431350" cy="358275"/>
            </a:xfrm>
            <a:custGeom>
              <a:avLst/>
              <a:gdLst/>
              <a:ahLst/>
              <a:cxnLst/>
              <a:rect l="l" t="t" r="r" b="b"/>
              <a:pathLst>
                <a:path w="17254" h="14331" extrusionOk="0">
                  <a:moveTo>
                    <a:pt x="12971" y="0"/>
                  </a:moveTo>
                  <a:lnTo>
                    <a:pt x="630" y="6658"/>
                  </a:lnTo>
                  <a:lnTo>
                    <a:pt x="1" y="8972"/>
                  </a:lnTo>
                  <a:lnTo>
                    <a:pt x="4000" y="13924"/>
                  </a:lnTo>
                  <a:lnTo>
                    <a:pt x="6374" y="14330"/>
                  </a:lnTo>
                  <a:lnTo>
                    <a:pt x="16970" y="7165"/>
                  </a:lnTo>
                  <a:lnTo>
                    <a:pt x="17254" y="4689"/>
                  </a:lnTo>
                  <a:lnTo>
                    <a:pt x="15001" y="568"/>
                  </a:lnTo>
                  <a:lnTo>
                    <a:pt x="129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8"/>
            <p:cNvSpPr/>
            <p:nvPr/>
          </p:nvSpPr>
          <p:spPr>
            <a:xfrm>
              <a:off x="2457150" y="2156650"/>
              <a:ext cx="367575" cy="240350"/>
            </a:xfrm>
            <a:custGeom>
              <a:avLst/>
              <a:gdLst/>
              <a:ahLst/>
              <a:cxnLst/>
              <a:rect l="l" t="t" r="r" b="b"/>
              <a:pathLst>
                <a:path w="14703" h="9614" extrusionOk="0">
                  <a:moveTo>
                    <a:pt x="12878" y="1"/>
                  </a:moveTo>
                  <a:cubicBezTo>
                    <a:pt x="12768" y="1"/>
                    <a:pt x="12657" y="11"/>
                    <a:pt x="12544" y="33"/>
                  </a:cubicBezTo>
                  <a:lnTo>
                    <a:pt x="1807" y="2104"/>
                  </a:lnTo>
                  <a:lnTo>
                    <a:pt x="1" y="3971"/>
                  </a:lnTo>
                  <a:lnTo>
                    <a:pt x="2132" y="8254"/>
                  </a:lnTo>
                  <a:lnTo>
                    <a:pt x="3837" y="9614"/>
                  </a:lnTo>
                  <a:lnTo>
                    <a:pt x="9967" y="7564"/>
                  </a:lnTo>
                  <a:cubicBezTo>
                    <a:pt x="12463" y="6732"/>
                    <a:pt x="14249" y="4540"/>
                    <a:pt x="14574" y="1921"/>
                  </a:cubicBezTo>
                  <a:cubicBezTo>
                    <a:pt x="14702" y="879"/>
                    <a:pt x="13874" y="1"/>
                    <a:pt x="128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1630525" y="3068325"/>
              <a:ext cx="600325" cy="554150"/>
            </a:xfrm>
            <a:custGeom>
              <a:avLst/>
              <a:gdLst/>
              <a:ahLst/>
              <a:cxnLst/>
              <a:rect l="l" t="t" r="r" b="b"/>
              <a:pathLst>
                <a:path w="24013" h="22166" extrusionOk="0">
                  <a:moveTo>
                    <a:pt x="19202" y="1"/>
                  </a:moveTo>
                  <a:lnTo>
                    <a:pt x="1" y="10068"/>
                  </a:lnTo>
                  <a:lnTo>
                    <a:pt x="6841" y="22166"/>
                  </a:lnTo>
                  <a:cubicBezTo>
                    <a:pt x="6841" y="22166"/>
                    <a:pt x="23628" y="8728"/>
                    <a:pt x="23728" y="8728"/>
                  </a:cubicBezTo>
                  <a:cubicBezTo>
                    <a:pt x="23728" y="8728"/>
                    <a:pt x="23729" y="8728"/>
                    <a:pt x="23729" y="8729"/>
                  </a:cubicBezTo>
                  <a:cubicBezTo>
                    <a:pt x="23729" y="8730"/>
                    <a:pt x="23729" y="8731"/>
                    <a:pt x="23729" y="8731"/>
                  </a:cubicBezTo>
                  <a:cubicBezTo>
                    <a:pt x="23741" y="8731"/>
                    <a:pt x="24013" y="6942"/>
                    <a:pt x="24013" y="6942"/>
                  </a:cubicBezTo>
                  <a:lnTo>
                    <a:pt x="204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2167900" y="2926925"/>
              <a:ext cx="374025" cy="324100"/>
            </a:xfrm>
            <a:custGeom>
              <a:avLst/>
              <a:gdLst/>
              <a:ahLst/>
              <a:cxnLst/>
              <a:rect l="l" t="t" r="r" b="b"/>
              <a:pathLst>
                <a:path w="14961" h="12964" extrusionOk="0">
                  <a:moveTo>
                    <a:pt x="10957" y="1"/>
                  </a:moveTo>
                  <a:cubicBezTo>
                    <a:pt x="7302" y="1"/>
                    <a:pt x="1" y="4175"/>
                    <a:pt x="1" y="4175"/>
                  </a:cubicBezTo>
                  <a:lnTo>
                    <a:pt x="1" y="5657"/>
                  </a:lnTo>
                  <a:lnTo>
                    <a:pt x="3066" y="12071"/>
                  </a:lnTo>
                  <a:lnTo>
                    <a:pt x="4629" y="12964"/>
                  </a:lnTo>
                  <a:cubicBezTo>
                    <a:pt x="4629" y="12964"/>
                    <a:pt x="10332" y="8803"/>
                    <a:pt x="11916" y="7098"/>
                  </a:cubicBezTo>
                  <a:cubicBezTo>
                    <a:pt x="13479" y="5413"/>
                    <a:pt x="14960" y="2084"/>
                    <a:pt x="12362" y="339"/>
                  </a:cubicBezTo>
                  <a:cubicBezTo>
                    <a:pt x="12011" y="103"/>
                    <a:pt x="11528" y="1"/>
                    <a:pt x="109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1742675" y="2998300"/>
              <a:ext cx="770825" cy="624175"/>
            </a:xfrm>
            <a:custGeom>
              <a:avLst/>
              <a:gdLst/>
              <a:ahLst/>
              <a:cxnLst/>
              <a:rect l="l" t="t" r="r" b="b"/>
              <a:pathLst>
                <a:path w="30833" h="24967" extrusionOk="0">
                  <a:moveTo>
                    <a:pt x="30772" y="1"/>
                  </a:moveTo>
                  <a:lnTo>
                    <a:pt x="30772" y="1"/>
                  </a:lnTo>
                  <a:cubicBezTo>
                    <a:pt x="30163" y="1198"/>
                    <a:pt x="28965" y="3086"/>
                    <a:pt x="26976" y="4527"/>
                  </a:cubicBezTo>
                  <a:cubicBezTo>
                    <a:pt x="23850" y="6780"/>
                    <a:pt x="22389" y="7511"/>
                    <a:pt x="22389" y="7511"/>
                  </a:cubicBezTo>
                  <a:lnTo>
                    <a:pt x="21678" y="5664"/>
                  </a:lnTo>
                  <a:lnTo>
                    <a:pt x="16401" y="9317"/>
                  </a:lnTo>
                  <a:lnTo>
                    <a:pt x="17862" y="10596"/>
                  </a:lnTo>
                  <a:lnTo>
                    <a:pt x="5846" y="19385"/>
                  </a:lnTo>
                  <a:cubicBezTo>
                    <a:pt x="5846" y="19385"/>
                    <a:pt x="5197" y="17741"/>
                    <a:pt x="4547" y="16624"/>
                  </a:cubicBezTo>
                  <a:cubicBezTo>
                    <a:pt x="4515" y="16566"/>
                    <a:pt x="4461" y="16539"/>
                    <a:pt x="4388" y="16539"/>
                  </a:cubicBezTo>
                  <a:cubicBezTo>
                    <a:pt x="3770" y="16539"/>
                    <a:pt x="1780" y="18516"/>
                    <a:pt x="0" y="20785"/>
                  </a:cubicBezTo>
                  <a:lnTo>
                    <a:pt x="2355" y="24967"/>
                  </a:lnTo>
                  <a:cubicBezTo>
                    <a:pt x="2355" y="24967"/>
                    <a:pt x="19142" y="11529"/>
                    <a:pt x="19242" y="11529"/>
                  </a:cubicBezTo>
                  <a:cubicBezTo>
                    <a:pt x="19242" y="11529"/>
                    <a:pt x="19243" y="11529"/>
                    <a:pt x="19243" y="11530"/>
                  </a:cubicBezTo>
                  <a:cubicBezTo>
                    <a:pt x="19243" y="11531"/>
                    <a:pt x="19243" y="11532"/>
                    <a:pt x="19243" y="11532"/>
                  </a:cubicBezTo>
                  <a:cubicBezTo>
                    <a:pt x="19255" y="11532"/>
                    <a:pt x="19527" y="9743"/>
                    <a:pt x="19527" y="9743"/>
                  </a:cubicBezTo>
                  <a:lnTo>
                    <a:pt x="19466" y="9642"/>
                  </a:lnTo>
                  <a:cubicBezTo>
                    <a:pt x="19730" y="9540"/>
                    <a:pt x="19973" y="9419"/>
                    <a:pt x="20176" y="9277"/>
                  </a:cubicBezTo>
                  <a:lnTo>
                    <a:pt x="21638" y="10109"/>
                  </a:lnTo>
                  <a:cubicBezTo>
                    <a:pt x="21638" y="10109"/>
                    <a:pt x="27341" y="5948"/>
                    <a:pt x="28925" y="4243"/>
                  </a:cubicBezTo>
                  <a:cubicBezTo>
                    <a:pt x="29899" y="3208"/>
                    <a:pt x="30833" y="1543"/>
                    <a:pt x="307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1793425" y="3269275"/>
              <a:ext cx="433375" cy="353200"/>
            </a:xfrm>
            <a:custGeom>
              <a:avLst/>
              <a:gdLst/>
              <a:ahLst/>
              <a:cxnLst/>
              <a:rect l="l" t="t" r="r" b="b"/>
              <a:pathLst>
                <a:path w="17335" h="14128" extrusionOk="0">
                  <a:moveTo>
                    <a:pt x="17334" y="0"/>
                  </a:moveTo>
                  <a:lnTo>
                    <a:pt x="0" y="13194"/>
                  </a:lnTo>
                  <a:lnTo>
                    <a:pt x="325" y="14128"/>
                  </a:lnTo>
                  <a:lnTo>
                    <a:pt x="17213" y="691"/>
                  </a:lnTo>
                  <a:lnTo>
                    <a:pt x="17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1535125" y="3314950"/>
              <a:ext cx="336475" cy="336450"/>
            </a:xfrm>
            <a:custGeom>
              <a:avLst/>
              <a:gdLst/>
              <a:ahLst/>
              <a:cxnLst/>
              <a:rect l="l" t="t" r="r" b="b"/>
              <a:pathLst>
                <a:path w="13459" h="13458" extrusionOk="0">
                  <a:moveTo>
                    <a:pt x="6719" y="0"/>
                  </a:moveTo>
                  <a:cubicBezTo>
                    <a:pt x="3005" y="0"/>
                    <a:pt x="1" y="3004"/>
                    <a:pt x="1" y="6719"/>
                  </a:cubicBezTo>
                  <a:cubicBezTo>
                    <a:pt x="1" y="10433"/>
                    <a:pt x="3005" y="13458"/>
                    <a:pt x="6719" y="13458"/>
                  </a:cubicBezTo>
                  <a:cubicBezTo>
                    <a:pt x="10434" y="13458"/>
                    <a:pt x="13458" y="10433"/>
                    <a:pt x="13458" y="6719"/>
                  </a:cubicBezTo>
                  <a:cubicBezTo>
                    <a:pt x="13458" y="3004"/>
                    <a:pt x="10434" y="0"/>
                    <a:pt x="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2111575" y="3070350"/>
              <a:ext cx="174600" cy="174600"/>
            </a:xfrm>
            <a:custGeom>
              <a:avLst/>
              <a:gdLst/>
              <a:ahLst/>
              <a:cxnLst/>
              <a:rect l="l" t="t" r="r" b="b"/>
              <a:pathLst>
                <a:path w="6984" h="6984" extrusionOk="0">
                  <a:moveTo>
                    <a:pt x="3492" y="1"/>
                  </a:moveTo>
                  <a:cubicBezTo>
                    <a:pt x="1564" y="1"/>
                    <a:pt x="1" y="1564"/>
                    <a:pt x="1" y="3492"/>
                  </a:cubicBezTo>
                  <a:cubicBezTo>
                    <a:pt x="1" y="5420"/>
                    <a:pt x="1564" y="6983"/>
                    <a:pt x="3492" y="6983"/>
                  </a:cubicBezTo>
                  <a:cubicBezTo>
                    <a:pt x="5420" y="6983"/>
                    <a:pt x="6983" y="5420"/>
                    <a:pt x="6983" y="3492"/>
                  </a:cubicBezTo>
                  <a:cubicBezTo>
                    <a:pt x="6983" y="1564"/>
                    <a:pt x="5420" y="1"/>
                    <a:pt x="3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2127325" y="3079500"/>
              <a:ext cx="149700" cy="119775"/>
            </a:xfrm>
            <a:custGeom>
              <a:avLst/>
              <a:gdLst/>
              <a:ahLst/>
              <a:cxnLst/>
              <a:rect l="l" t="t" r="r" b="b"/>
              <a:pathLst>
                <a:path w="5988" h="4791" extrusionOk="0">
                  <a:moveTo>
                    <a:pt x="2862" y="0"/>
                  </a:moveTo>
                  <a:cubicBezTo>
                    <a:pt x="1583" y="0"/>
                    <a:pt x="467" y="772"/>
                    <a:pt x="0" y="1888"/>
                  </a:cubicBezTo>
                  <a:cubicBezTo>
                    <a:pt x="548" y="1015"/>
                    <a:pt x="1522" y="426"/>
                    <a:pt x="2639" y="426"/>
                  </a:cubicBezTo>
                  <a:cubicBezTo>
                    <a:pt x="4364" y="426"/>
                    <a:pt x="5765" y="1827"/>
                    <a:pt x="5765" y="3552"/>
                  </a:cubicBezTo>
                  <a:cubicBezTo>
                    <a:pt x="5765" y="3999"/>
                    <a:pt x="5663" y="4405"/>
                    <a:pt x="5501" y="4790"/>
                  </a:cubicBezTo>
                  <a:cubicBezTo>
                    <a:pt x="5805" y="4303"/>
                    <a:pt x="5988" y="3735"/>
                    <a:pt x="5988" y="3126"/>
                  </a:cubicBezTo>
                  <a:cubicBezTo>
                    <a:pt x="5988" y="1401"/>
                    <a:pt x="4587" y="0"/>
                    <a:pt x="2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1569625" y="3336250"/>
              <a:ext cx="279625" cy="223800"/>
            </a:xfrm>
            <a:custGeom>
              <a:avLst/>
              <a:gdLst/>
              <a:ahLst/>
              <a:cxnLst/>
              <a:rect l="l" t="t" r="r" b="b"/>
              <a:pathLst>
                <a:path w="11185" h="8952" extrusionOk="0">
                  <a:moveTo>
                    <a:pt x="5360" y="1"/>
                  </a:moveTo>
                  <a:cubicBezTo>
                    <a:pt x="2964" y="1"/>
                    <a:pt x="894" y="1462"/>
                    <a:pt x="1" y="3533"/>
                  </a:cubicBezTo>
                  <a:cubicBezTo>
                    <a:pt x="1036" y="1909"/>
                    <a:pt x="2863" y="813"/>
                    <a:pt x="4933" y="813"/>
                  </a:cubicBezTo>
                  <a:cubicBezTo>
                    <a:pt x="8140" y="813"/>
                    <a:pt x="10759" y="3431"/>
                    <a:pt x="10759" y="6638"/>
                  </a:cubicBezTo>
                  <a:cubicBezTo>
                    <a:pt x="10759" y="7470"/>
                    <a:pt x="10596" y="8242"/>
                    <a:pt x="10292" y="8952"/>
                  </a:cubicBezTo>
                  <a:cubicBezTo>
                    <a:pt x="10860" y="8059"/>
                    <a:pt x="11185" y="6983"/>
                    <a:pt x="11185" y="5846"/>
                  </a:cubicBezTo>
                  <a:cubicBezTo>
                    <a:pt x="11185" y="2619"/>
                    <a:pt x="8587" y="1"/>
                    <a:pt x="53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1324025" y="3150525"/>
              <a:ext cx="532350" cy="695225"/>
            </a:xfrm>
            <a:custGeom>
              <a:avLst/>
              <a:gdLst/>
              <a:ahLst/>
              <a:cxnLst/>
              <a:rect l="l" t="t" r="r" b="b"/>
              <a:pathLst>
                <a:path w="21294" h="27809" extrusionOk="0">
                  <a:moveTo>
                    <a:pt x="15813" y="1"/>
                  </a:moveTo>
                  <a:cubicBezTo>
                    <a:pt x="7105" y="1"/>
                    <a:pt x="1" y="7085"/>
                    <a:pt x="1" y="15813"/>
                  </a:cubicBezTo>
                  <a:cubicBezTo>
                    <a:pt x="1" y="20603"/>
                    <a:pt x="2152" y="24886"/>
                    <a:pt x="5522" y="27809"/>
                  </a:cubicBezTo>
                  <a:cubicBezTo>
                    <a:pt x="5765" y="27727"/>
                    <a:pt x="6009" y="27626"/>
                    <a:pt x="6273" y="27545"/>
                  </a:cubicBezTo>
                  <a:cubicBezTo>
                    <a:pt x="2863" y="24764"/>
                    <a:pt x="691" y="20542"/>
                    <a:pt x="691" y="15813"/>
                  </a:cubicBezTo>
                  <a:cubicBezTo>
                    <a:pt x="691" y="7450"/>
                    <a:pt x="7470" y="671"/>
                    <a:pt x="15813" y="671"/>
                  </a:cubicBezTo>
                  <a:cubicBezTo>
                    <a:pt x="17761" y="671"/>
                    <a:pt x="19608" y="1036"/>
                    <a:pt x="21293" y="1706"/>
                  </a:cubicBezTo>
                  <a:lnTo>
                    <a:pt x="21253" y="1604"/>
                  </a:lnTo>
                  <a:lnTo>
                    <a:pt x="21171" y="935"/>
                  </a:lnTo>
                  <a:cubicBezTo>
                    <a:pt x="19507" y="326"/>
                    <a:pt x="17700" y="1"/>
                    <a:pt x="158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927725" y="3772150"/>
              <a:ext cx="348625" cy="799750"/>
            </a:xfrm>
            <a:custGeom>
              <a:avLst/>
              <a:gdLst/>
              <a:ahLst/>
              <a:cxnLst/>
              <a:rect l="l" t="t" r="r" b="b"/>
              <a:pathLst>
                <a:path w="13945" h="31990" extrusionOk="0">
                  <a:moveTo>
                    <a:pt x="13945" y="0"/>
                  </a:moveTo>
                  <a:lnTo>
                    <a:pt x="0" y="3198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1773125" y="2566475"/>
              <a:ext cx="334425" cy="369425"/>
            </a:xfrm>
            <a:custGeom>
              <a:avLst/>
              <a:gdLst/>
              <a:ahLst/>
              <a:cxnLst/>
              <a:rect l="l" t="t" r="r" b="b"/>
              <a:pathLst>
                <a:path w="13377" h="14777" extrusionOk="0">
                  <a:moveTo>
                    <a:pt x="0" y="14777"/>
                  </a:moveTo>
                  <a:lnTo>
                    <a:pt x="1337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2127325" y="2341675"/>
              <a:ext cx="353200" cy="211625"/>
            </a:xfrm>
            <a:custGeom>
              <a:avLst/>
              <a:gdLst/>
              <a:ahLst/>
              <a:cxnLst/>
              <a:rect l="l" t="t" r="r" b="b"/>
              <a:pathLst>
                <a:path w="14128" h="8465" extrusionOk="0">
                  <a:moveTo>
                    <a:pt x="0" y="8465"/>
                  </a:moveTo>
                  <a:lnTo>
                    <a:pt x="1412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a:off x="2492675" y="2220900"/>
              <a:ext cx="325800" cy="121300"/>
            </a:xfrm>
            <a:custGeom>
              <a:avLst/>
              <a:gdLst/>
              <a:ahLst/>
              <a:cxnLst/>
              <a:rect l="l" t="t" r="r" b="b"/>
              <a:pathLst>
                <a:path w="13032" h="4852" extrusionOk="0">
                  <a:moveTo>
                    <a:pt x="13031" y="1"/>
                  </a:moveTo>
                  <a:lnTo>
                    <a:pt x="0" y="4243"/>
                  </a:lnTo>
                  <a:lnTo>
                    <a:pt x="305" y="4852"/>
                  </a:lnTo>
                  <a:lnTo>
                    <a:pt x="12808" y="772"/>
                  </a:lnTo>
                  <a:cubicBezTo>
                    <a:pt x="12910" y="528"/>
                    <a:pt x="12971" y="265"/>
                    <a:pt x="130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a:off x="1038350" y="3810725"/>
              <a:ext cx="360300" cy="902250"/>
            </a:xfrm>
            <a:custGeom>
              <a:avLst/>
              <a:gdLst/>
              <a:ahLst/>
              <a:cxnLst/>
              <a:rect l="l" t="t" r="r" b="b"/>
              <a:pathLst>
                <a:path w="14412" h="36090" extrusionOk="0">
                  <a:moveTo>
                    <a:pt x="11428" y="0"/>
                  </a:moveTo>
                  <a:lnTo>
                    <a:pt x="0" y="33735"/>
                  </a:lnTo>
                  <a:lnTo>
                    <a:pt x="6394" y="36089"/>
                  </a:lnTo>
                  <a:lnTo>
                    <a:pt x="14412" y="2375"/>
                  </a:lnTo>
                  <a:lnTo>
                    <a:pt x="11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p:cNvSpPr/>
            <p:nvPr/>
          </p:nvSpPr>
          <p:spPr>
            <a:xfrm>
              <a:off x="2342475" y="3201775"/>
              <a:ext cx="310575" cy="324800"/>
            </a:xfrm>
            <a:custGeom>
              <a:avLst/>
              <a:gdLst/>
              <a:ahLst/>
              <a:cxnLst/>
              <a:rect l="l" t="t" r="r" b="b"/>
              <a:pathLst>
                <a:path w="12423" h="12992" extrusionOk="0">
                  <a:moveTo>
                    <a:pt x="11286" y="1"/>
                  </a:moveTo>
                  <a:lnTo>
                    <a:pt x="0" y="12991"/>
                  </a:lnTo>
                  <a:cubicBezTo>
                    <a:pt x="3025" y="11286"/>
                    <a:pt x="12422" y="2457"/>
                    <a:pt x="12422" y="2457"/>
                  </a:cubicBezTo>
                  <a:lnTo>
                    <a:pt x="11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2261775" y="3182500"/>
              <a:ext cx="284200" cy="170200"/>
            </a:xfrm>
            <a:custGeom>
              <a:avLst/>
              <a:gdLst/>
              <a:ahLst/>
              <a:cxnLst/>
              <a:rect l="l" t="t" r="r" b="b"/>
              <a:pathLst>
                <a:path w="11368" h="6808" extrusionOk="0">
                  <a:moveTo>
                    <a:pt x="11368" y="1"/>
                  </a:moveTo>
                  <a:lnTo>
                    <a:pt x="1" y="5176"/>
                  </a:lnTo>
                  <a:cubicBezTo>
                    <a:pt x="298" y="6128"/>
                    <a:pt x="835" y="6807"/>
                    <a:pt x="1437" y="6807"/>
                  </a:cubicBezTo>
                  <a:cubicBezTo>
                    <a:pt x="1656" y="6807"/>
                    <a:pt x="1884" y="6717"/>
                    <a:pt x="2112" y="6516"/>
                  </a:cubicBezTo>
                  <a:cubicBezTo>
                    <a:pt x="3512" y="5319"/>
                    <a:pt x="9724" y="934"/>
                    <a:pt x="11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2512450" y="2908475"/>
              <a:ext cx="91375" cy="203000"/>
            </a:xfrm>
            <a:custGeom>
              <a:avLst/>
              <a:gdLst/>
              <a:ahLst/>
              <a:cxnLst/>
              <a:rect l="l" t="t" r="r" b="b"/>
              <a:pathLst>
                <a:path w="3655" h="8120" extrusionOk="0">
                  <a:moveTo>
                    <a:pt x="1" y="1"/>
                  </a:moveTo>
                  <a:lnTo>
                    <a:pt x="1625" y="1747"/>
                  </a:lnTo>
                  <a:lnTo>
                    <a:pt x="2741" y="5684"/>
                  </a:lnTo>
                  <a:lnTo>
                    <a:pt x="1726" y="8120"/>
                  </a:lnTo>
                  <a:lnTo>
                    <a:pt x="3655" y="6395"/>
                  </a:lnTo>
                  <a:lnTo>
                    <a:pt x="2416" y="140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a:off x="2162325" y="2366025"/>
              <a:ext cx="331375" cy="241075"/>
            </a:xfrm>
            <a:custGeom>
              <a:avLst/>
              <a:gdLst/>
              <a:ahLst/>
              <a:cxnLst/>
              <a:rect l="l" t="t" r="r" b="b"/>
              <a:pathLst>
                <a:path w="13255" h="9643" extrusionOk="0">
                  <a:moveTo>
                    <a:pt x="13255" y="1"/>
                  </a:moveTo>
                  <a:lnTo>
                    <a:pt x="1" y="9236"/>
                  </a:lnTo>
                  <a:lnTo>
                    <a:pt x="2375" y="9642"/>
                  </a:lnTo>
                  <a:lnTo>
                    <a:pt x="12971" y="2477"/>
                  </a:lnTo>
                  <a:lnTo>
                    <a:pt x="13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a:off x="1829950" y="2609600"/>
              <a:ext cx="311600" cy="380600"/>
            </a:xfrm>
            <a:custGeom>
              <a:avLst/>
              <a:gdLst/>
              <a:ahLst/>
              <a:cxnLst/>
              <a:rect l="l" t="t" r="r" b="b"/>
              <a:pathLst>
                <a:path w="12464" h="15224" extrusionOk="0">
                  <a:moveTo>
                    <a:pt x="12463" y="1"/>
                  </a:moveTo>
                  <a:lnTo>
                    <a:pt x="1" y="15224"/>
                  </a:lnTo>
                  <a:lnTo>
                    <a:pt x="1300" y="15224"/>
                  </a:lnTo>
                  <a:lnTo>
                    <a:pt x="12463" y="2700"/>
                  </a:lnTo>
                  <a:lnTo>
                    <a:pt x="12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8"/>
            <p:cNvSpPr/>
            <p:nvPr/>
          </p:nvSpPr>
          <p:spPr>
            <a:xfrm>
              <a:off x="2510425" y="2261500"/>
              <a:ext cx="293850" cy="135500"/>
            </a:xfrm>
            <a:custGeom>
              <a:avLst/>
              <a:gdLst/>
              <a:ahLst/>
              <a:cxnLst/>
              <a:rect l="l" t="t" r="r" b="b"/>
              <a:pathLst>
                <a:path w="11754" h="5420" extrusionOk="0">
                  <a:moveTo>
                    <a:pt x="11753" y="0"/>
                  </a:moveTo>
                  <a:lnTo>
                    <a:pt x="11753" y="0"/>
                  </a:lnTo>
                  <a:cubicBezTo>
                    <a:pt x="11733" y="0"/>
                    <a:pt x="9784" y="995"/>
                    <a:pt x="7206" y="1929"/>
                  </a:cubicBezTo>
                  <a:cubicBezTo>
                    <a:pt x="4629" y="2842"/>
                    <a:pt x="1" y="4060"/>
                    <a:pt x="1" y="4060"/>
                  </a:cubicBezTo>
                  <a:lnTo>
                    <a:pt x="1706" y="5420"/>
                  </a:lnTo>
                  <a:lnTo>
                    <a:pt x="7836" y="3370"/>
                  </a:lnTo>
                  <a:cubicBezTo>
                    <a:pt x="9561" y="2802"/>
                    <a:pt x="10941" y="1563"/>
                    <a:pt x="117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8"/>
            <p:cNvSpPr/>
            <p:nvPr/>
          </p:nvSpPr>
          <p:spPr>
            <a:xfrm>
              <a:off x="2468825" y="3251000"/>
              <a:ext cx="184225" cy="177625"/>
            </a:xfrm>
            <a:custGeom>
              <a:avLst/>
              <a:gdLst/>
              <a:ahLst/>
              <a:cxnLst/>
              <a:rect l="l" t="t" r="r" b="b"/>
              <a:pathLst>
                <a:path w="7369" h="7105" extrusionOk="0">
                  <a:moveTo>
                    <a:pt x="7145" y="1"/>
                  </a:moveTo>
                  <a:lnTo>
                    <a:pt x="0" y="7105"/>
                  </a:lnTo>
                  <a:cubicBezTo>
                    <a:pt x="3552" y="4060"/>
                    <a:pt x="7368" y="488"/>
                    <a:pt x="7368" y="488"/>
                  </a:cubicBezTo>
                  <a:lnTo>
                    <a:pt x="71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8"/>
            <p:cNvSpPr/>
            <p:nvPr/>
          </p:nvSpPr>
          <p:spPr>
            <a:xfrm>
              <a:off x="2670275" y="3167775"/>
              <a:ext cx="20325" cy="69550"/>
            </a:xfrm>
            <a:custGeom>
              <a:avLst/>
              <a:gdLst/>
              <a:ahLst/>
              <a:cxnLst/>
              <a:rect l="l" t="t" r="r" b="b"/>
              <a:pathLst>
                <a:path w="813" h="2782" extrusionOk="0">
                  <a:moveTo>
                    <a:pt x="264" y="1"/>
                  </a:moveTo>
                  <a:lnTo>
                    <a:pt x="1" y="143"/>
                  </a:lnTo>
                  <a:cubicBezTo>
                    <a:pt x="346" y="590"/>
                    <a:pt x="569" y="1158"/>
                    <a:pt x="569" y="1767"/>
                  </a:cubicBezTo>
                  <a:cubicBezTo>
                    <a:pt x="569" y="2132"/>
                    <a:pt x="488" y="2477"/>
                    <a:pt x="366" y="2782"/>
                  </a:cubicBezTo>
                  <a:cubicBezTo>
                    <a:pt x="650" y="2416"/>
                    <a:pt x="812" y="1950"/>
                    <a:pt x="812" y="1442"/>
                  </a:cubicBezTo>
                  <a:cubicBezTo>
                    <a:pt x="812" y="894"/>
                    <a:pt x="609" y="387"/>
                    <a:pt x="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2502325" y="2156675"/>
              <a:ext cx="313100" cy="52575"/>
            </a:xfrm>
            <a:custGeom>
              <a:avLst/>
              <a:gdLst/>
              <a:ahLst/>
              <a:cxnLst/>
              <a:rect l="l" t="t" r="r" b="b"/>
              <a:pathLst>
                <a:path w="12524" h="2103" extrusionOk="0">
                  <a:moveTo>
                    <a:pt x="11066" y="1"/>
                  </a:moveTo>
                  <a:cubicBezTo>
                    <a:pt x="10958" y="1"/>
                    <a:pt x="10848" y="11"/>
                    <a:pt x="10737" y="32"/>
                  </a:cubicBezTo>
                  <a:lnTo>
                    <a:pt x="0" y="2103"/>
                  </a:lnTo>
                  <a:lnTo>
                    <a:pt x="0" y="2103"/>
                  </a:lnTo>
                  <a:lnTo>
                    <a:pt x="12524" y="824"/>
                  </a:lnTo>
                  <a:cubicBezTo>
                    <a:pt x="12214" y="325"/>
                    <a:pt x="11670" y="1"/>
                    <a:pt x="1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a:off x="2062350" y="2248825"/>
              <a:ext cx="375025" cy="224300"/>
            </a:xfrm>
            <a:custGeom>
              <a:avLst/>
              <a:gdLst/>
              <a:ahLst/>
              <a:cxnLst/>
              <a:rect l="l" t="t" r="r" b="b"/>
              <a:pathLst>
                <a:path w="15001" h="8972" extrusionOk="0">
                  <a:moveTo>
                    <a:pt x="12971" y="0"/>
                  </a:moveTo>
                  <a:lnTo>
                    <a:pt x="630" y="6658"/>
                  </a:lnTo>
                  <a:lnTo>
                    <a:pt x="1" y="8972"/>
                  </a:lnTo>
                  <a:lnTo>
                    <a:pt x="996" y="7165"/>
                  </a:lnTo>
                  <a:lnTo>
                    <a:pt x="12586" y="1116"/>
                  </a:lnTo>
                  <a:lnTo>
                    <a:pt x="15001" y="568"/>
                  </a:lnTo>
                  <a:lnTo>
                    <a:pt x="129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p:nvPr/>
          </p:nvSpPr>
          <p:spPr>
            <a:xfrm>
              <a:off x="1674675" y="2483750"/>
              <a:ext cx="369450" cy="375550"/>
            </a:xfrm>
            <a:custGeom>
              <a:avLst/>
              <a:gdLst/>
              <a:ahLst/>
              <a:cxnLst/>
              <a:rect l="l" t="t" r="r" b="b"/>
              <a:pathLst>
                <a:path w="14778" h="15022" extrusionOk="0">
                  <a:moveTo>
                    <a:pt x="14777" y="1"/>
                  </a:moveTo>
                  <a:lnTo>
                    <a:pt x="12220" y="224"/>
                  </a:lnTo>
                  <a:lnTo>
                    <a:pt x="1" y="10454"/>
                  </a:lnTo>
                  <a:lnTo>
                    <a:pt x="731" y="15021"/>
                  </a:lnTo>
                  <a:lnTo>
                    <a:pt x="1198" y="10901"/>
                  </a:lnTo>
                  <a:lnTo>
                    <a:pt x="12382" y="1198"/>
                  </a:lnTo>
                  <a:lnTo>
                    <a:pt x="147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p:nvPr/>
          </p:nvSpPr>
          <p:spPr>
            <a:xfrm>
              <a:off x="1355500" y="2851750"/>
              <a:ext cx="313125" cy="264300"/>
            </a:xfrm>
            <a:custGeom>
              <a:avLst/>
              <a:gdLst/>
              <a:ahLst/>
              <a:cxnLst/>
              <a:rect l="l" t="t" r="r" b="b"/>
              <a:pathLst>
                <a:path w="12525" h="10572" extrusionOk="0">
                  <a:moveTo>
                    <a:pt x="8238" y="0"/>
                  </a:moveTo>
                  <a:cubicBezTo>
                    <a:pt x="8024" y="0"/>
                    <a:pt x="7832" y="24"/>
                    <a:pt x="7673" y="78"/>
                  </a:cubicBezTo>
                  <a:cubicBezTo>
                    <a:pt x="6130" y="606"/>
                    <a:pt x="4385" y="1275"/>
                    <a:pt x="3979" y="1742"/>
                  </a:cubicBezTo>
                  <a:cubicBezTo>
                    <a:pt x="3207" y="2574"/>
                    <a:pt x="3045" y="4949"/>
                    <a:pt x="1726" y="6634"/>
                  </a:cubicBezTo>
                  <a:cubicBezTo>
                    <a:pt x="1482" y="6959"/>
                    <a:pt x="853" y="7730"/>
                    <a:pt x="0" y="8785"/>
                  </a:cubicBezTo>
                  <a:lnTo>
                    <a:pt x="528" y="10572"/>
                  </a:lnTo>
                  <a:lnTo>
                    <a:pt x="1401" y="8664"/>
                  </a:lnTo>
                  <a:cubicBezTo>
                    <a:pt x="1401" y="8664"/>
                    <a:pt x="4080" y="6269"/>
                    <a:pt x="4364" y="4726"/>
                  </a:cubicBezTo>
                  <a:cubicBezTo>
                    <a:pt x="4649" y="3183"/>
                    <a:pt x="5095" y="2716"/>
                    <a:pt x="6902" y="1539"/>
                  </a:cubicBezTo>
                  <a:cubicBezTo>
                    <a:pt x="7619" y="1072"/>
                    <a:pt x="8654" y="931"/>
                    <a:pt x="9641" y="931"/>
                  </a:cubicBezTo>
                  <a:cubicBezTo>
                    <a:pt x="11138" y="931"/>
                    <a:pt x="12524" y="1255"/>
                    <a:pt x="12524" y="1255"/>
                  </a:cubicBezTo>
                  <a:cubicBezTo>
                    <a:pt x="12524" y="1255"/>
                    <a:pt x="9794" y="0"/>
                    <a:pt x="8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1121050" y="3061225"/>
              <a:ext cx="247675" cy="295850"/>
            </a:xfrm>
            <a:custGeom>
              <a:avLst/>
              <a:gdLst/>
              <a:ahLst/>
              <a:cxnLst/>
              <a:rect l="l" t="t" r="r" b="b"/>
              <a:pathLst>
                <a:path w="9907" h="11834" extrusionOk="0">
                  <a:moveTo>
                    <a:pt x="9703" y="0"/>
                  </a:moveTo>
                  <a:cubicBezTo>
                    <a:pt x="9520" y="203"/>
                    <a:pt x="9338" y="447"/>
                    <a:pt x="9135" y="691"/>
                  </a:cubicBezTo>
                  <a:cubicBezTo>
                    <a:pt x="9196" y="1117"/>
                    <a:pt x="9236" y="1563"/>
                    <a:pt x="9236" y="2010"/>
                  </a:cubicBezTo>
                  <a:cubicBezTo>
                    <a:pt x="9236" y="6902"/>
                    <a:pt x="5380" y="10900"/>
                    <a:pt x="569" y="11144"/>
                  </a:cubicBezTo>
                  <a:cubicBezTo>
                    <a:pt x="366" y="11387"/>
                    <a:pt x="184" y="11611"/>
                    <a:pt x="1" y="11834"/>
                  </a:cubicBezTo>
                  <a:lnTo>
                    <a:pt x="82" y="11834"/>
                  </a:lnTo>
                  <a:cubicBezTo>
                    <a:pt x="5502" y="11834"/>
                    <a:pt x="9906" y="7429"/>
                    <a:pt x="9906" y="2010"/>
                  </a:cubicBezTo>
                  <a:cubicBezTo>
                    <a:pt x="9906" y="1320"/>
                    <a:pt x="9845" y="650"/>
                    <a:pt x="9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8"/>
            <p:cNvSpPr/>
            <p:nvPr/>
          </p:nvSpPr>
          <p:spPr>
            <a:xfrm>
              <a:off x="1299675" y="3850300"/>
              <a:ext cx="98975" cy="436925"/>
            </a:xfrm>
            <a:custGeom>
              <a:avLst/>
              <a:gdLst/>
              <a:ahLst/>
              <a:cxnLst/>
              <a:rect l="l" t="t" r="r" b="b"/>
              <a:pathLst>
                <a:path w="3959" h="17477" extrusionOk="0">
                  <a:moveTo>
                    <a:pt x="2984" y="0"/>
                  </a:moveTo>
                  <a:lnTo>
                    <a:pt x="1" y="17476"/>
                  </a:lnTo>
                  <a:lnTo>
                    <a:pt x="3959" y="792"/>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8"/>
            <p:cNvSpPr/>
            <p:nvPr/>
          </p:nvSpPr>
          <p:spPr>
            <a:xfrm>
              <a:off x="1387975" y="3826450"/>
              <a:ext cx="59400" cy="35550"/>
            </a:xfrm>
            <a:custGeom>
              <a:avLst/>
              <a:gdLst/>
              <a:ahLst/>
              <a:cxnLst/>
              <a:rect l="l" t="t" r="r" b="b"/>
              <a:pathLst>
                <a:path w="2376" h="1422" extrusionOk="0">
                  <a:moveTo>
                    <a:pt x="975" y="0"/>
                  </a:moveTo>
                  <a:lnTo>
                    <a:pt x="0" y="609"/>
                  </a:lnTo>
                  <a:lnTo>
                    <a:pt x="975" y="1421"/>
                  </a:lnTo>
                  <a:lnTo>
                    <a:pt x="2375" y="954"/>
                  </a:lnTo>
                  <a:lnTo>
                    <a:pt x="9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1506200" y="2736975"/>
              <a:ext cx="131450" cy="102025"/>
            </a:xfrm>
            <a:custGeom>
              <a:avLst/>
              <a:gdLst/>
              <a:ahLst/>
              <a:cxnLst/>
              <a:rect l="l" t="t" r="r" b="b"/>
              <a:pathLst>
                <a:path w="5258" h="4081" extrusionOk="0">
                  <a:moveTo>
                    <a:pt x="4974" y="0"/>
                  </a:moveTo>
                  <a:cubicBezTo>
                    <a:pt x="2497" y="0"/>
                    <a:pt x="468" y="1746"/>
                    <a:pt x="1" y="4080"/>
                  </a:cubicBezTo>
                  <a:cubicBezTo>
                    <a:pt x="853" y="2192"/>
                    <a:pt x="2761" y="873"/>
                    <a:pt x="4974" y="873"/>
                  </a:cubicBezTo>
                  <a:lnTo>
                    <a:pt x="5055" y="873"/>
                  </a:lnTo>
                  <a:lnTo>
                    <a:pt x="5258" y="21"/>
                  </a:lnTo>
                  <a:cubicBezTo>
                    <a:pt x="5156" y="0"/>
                    <a:pt x="5075" y="0"/>
                    <a:pt x="49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1038350" y="3368725"/>
              <a:ext cx="97950" cy="188300"/>
            </a:xfrm>
            <a:custGeom>
              <a:avLst/>
              <a:gdLst/>
              <a:ahLst/>
              <a:cxnLst/>
              <a:rect l="l" t="t" r="r" b="b"/>
              <a:pathLst>
                <a:path w="3918" h="7532" extrusionOk="0">
                  <a:moveTo>
                    <a:pt x="2923" y="1"/>
                  </a:moveTo>
                  <a:lnTo>
                    <a:pt x="0" y="3553"/>
                  </a:lnTo>
                  <a:lnTo>
                    <a:pt x="427" y="7531"/>
                  </a:lnTo>
                  <a:lnTo>
                    <a:pt x="873" y="3979"/>
                  </a:lnTo>
                  <a:lnTo>
                    <a:pt x="3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411650" y="3545825"/>
              <a:ext cx="626725" cy="879425"/>
            </a:xfrm>
            <a:custGeom>
              <a:avLst/>
              <a:gdLst/>
              <a:ahLst/>
              <a:cxnLst/>
              <a:rect l="l" t="t" r="r" b="b"/>
              <a:pathLst>
                <a:path w="25069" h="35177" extrusionOk="0">
                  <a:moveTo>
                    <a:pt x="23242" y="1"/>
                  </a:moveTo>
                  <a:lnTo>
                    <a:pt x="1" y="35176"/>
                  </a:lnTo>
                  <a:lnTo>
                    <a:pt x="25068" y="1462"/>
                  </a:lnTo>
                  <a:lnTo>
                    <a:pt x="232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a:off x="2167900" y="2926925"/>
              <a:ext cx="320225" cy="141425"/>
            </a:xfrm>
            <a:custGeom>
              <a:avLst/>
              <a:gdLst/>
              <a:ahLst/>
              <a:cxnLst/>
              <a:rect l="l" t="t" r="r" b="b"/>
              <a:pathLst>
                <a:path w="12809" h="5657" extrusionOk="0">
                  <a:moveTo>
                    <a:pt x="10957" y="1"/>
                  </a:moveTo>
                  <a:cubicBezTo>
                    <a:pt x="7302" y="1"/>
                    <a:pt x="1" y="4175"/>
                    <a:pt x="1" y="4175"/>
                  </a:cubicBezTo>
                  <a:lnTo>
                    <a:pt x="1" y="5657"/>
                  </a:lnTo>
                  <a:cubicBezTo>
                    <a:pt x="1" y="5657"/>
                    <a:pt x="407" y="4621"/>
                    <a:pt x="549" y="4439"/>
                  </a:cubicBezTo>
                  <a:cubicBezTo>
                    <a:pt x="691" y="4256"/>
                    <a:pt x="4629" y="2754"/>
                    <a:pt x="7673" y="1414"/>
                  </a:cubicBezTo>
                  <a:cubicBezTo>
                    <a:pt x="9231" y="719"/>
                    <a:pt x="10538" y="549"/>
                    <a:pt x="11444" y="549"/>
                  </a:cubicBezTo>
                  <a:cubicBezTo>
                    <a:pt x="12310" y="549"/>
                    <a:pt x="12809" y="704"/>
                    <a:pt x="12809" y="704"/>
                  </a:cubicBezTo>
                  <a:cubicBezTo>
                    <a:pt x="12667" y="562"/>
                    <a:pt x="12525" y="460"/>
                    <a:pt x="12362" y="339"/>
                  </a:cubicBezTo>
                  <a:cubicBezTo>
                    <a:pt x="12011" y="103"/>
                    <a:pt x="11528" y="1"/>
                    <a:pt x="10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a:off x="1630525" y="3068325"/>
              <a:ext cx="516600" cy="251725"/>
            </a:xfrm>
            <a:custGeom>
              <a:avLst/>
              <a:gdLst/>
              <a:ahLst/>
              <a:cxnLst/>
              <a:rect l="l" t="t" r="r" b="b"/>
              <a:pathLst>
                <a:path w="20664" h="10069" extrusionOk="0">
                  <a:moveTo>
                    <a:pt x="19202" y="1"/>
                  </a:moveTo>
                  <a:lnTo>
                    <a:pt x="1" y="10068"/>
                  </a:lnTo>
                  <a:cubicBezTo>
                    <a:pt x="6" y="10068"/>
                    <a:pt x="11" y="10069"/>
                    <a:pt x="17" y="10069"/>
                  </a:cubicBezTo>
                  <a:cubicBezTo>
                    <a:pt x="1774" y="10069"/>
                    <a:pt x="19080" y="447"/>
                    <a:pt x="19080" y="447"/>
                  </a:cubicBezTo>
                  <a:lnTo>
                    <a:pt x="20664" y="447"/>
                  </a:lnTo>
                  <a:lnTo>
                    <a:pt x="204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8"/>
            <p:cNvSpPr/>
            <p:nvPr/>
          </p:nvSpPr>
          <p:spPr>
            <a:xfrm>
              <a:off x="2209000" y="2407125"/>
              <a:ext cx="280150" cy="199975"/>
            </a:xfrm>
            <a:custGeom>
              <a:avLst/>
              <a:gdLst/>
              <a:ahLst/>
              <a:cxnLst/>
              <a:rect l="l" t="t" r="r" b="b"/>
              <a:pathLst>
                <a:path w="11206" h="7999" extrusionOk="0">
                  <a:moveTo>
                    <a:pt x="11205" y="1"/>
                  </a:moveTo>
                  <a:lnTo>
                    <a:pt x="11205" y="1"/>
                  </a:lnTo>
                  <a:cubicBezTo>
                    <a:pt x="11144" y="21"/>
                    <a:pt x="11104" y="21"/>
                    <a:pt x="11104" y="21"/>
                  </a:cubicBezTo>
                  <a:lnTo>
                    <a:pt x="1" y="7917"/>
                  </a:lnTo>
                  <a:lnTo>
                    <a:pt x="508" y="7998"/>
                  </a:lnTo>
                  <a:lnTo>
                    <a:pt x="11104" y="833"/>
                  </a:lnTo>
                  <a:lnTo>
                    <a:pt x="11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8"/>
            <p:cNvSpPr/>
            <p:nvPr/>
          </p:nvSpPr>
          <p:spPr>
            <a:xfrm>
              <a:off x="1848225" y="2649700"/>
              <a:ext cx="293325" cy="340500"/>
            </a:xfrm>
            <a:custGeom>
              <a:avLst/>
              <a:gdLst/>
              <a:ahLst/>
              <a:cxnLst/>
              <a:rect l="l" t="t" r="r" b="b"/>
              <a:pathLst>
                <a:path w="11733" h="13620" extrusionOk="0">
                  <a:moveTo>
                    <a:pt x="11712" y="0"/>
                  </a:moveTo>
                  <a:lnTo>
                    <a:pt x="0" y="13620"/>
                  </a:lnTo>
                  <a:lnTo>
                    <a:pt x="569" y="13620"/>
                  </a:lnTo>
                  <a:lnTo>
                    <a:pt x="11732" y="1096"/>
                  </a:lnTo>
                  <a:lnTo>
                    <a:pt x="117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8"/>
            <p:cNvSpPr/>
            <p:nvPr/>
          </p:nvSpPr>
          <p:spPr>
            <a:xfrm>
              <a:off x="2544425" y="2289925"/>
              <a:ext cx="241575" cy="107075"/>
            </a:xfrm>
            <a:custGeom>
              <a:avLst/>
              <a:gdLst/>
              <a:ahLst/>
              <a:cxnLst/>
              <a:rect l="l" t="t" r="r" b="b"/>
              <a:pathLst>
                <a:path w="9663" h="4283" extrusionOk="0">
                  <a:moveTo>
                    <a:pt x="9662" y="0"/>
                  </a:moveTo>
                  <a:lnTo>
                    <a:pt x="9662" y="0"/>
                  </a:lnTo>
                  <a:cubicBezTo>
                    <a:pt x="9622" y="20"/>
                    <a:pt x="8445" y="792"/>
                    <a:pt x="6354" y="1746"/>
                  </a:cubicBezTo>
                  <a:cubicBezTo>
                    <a:pt x="5055" y="2355"/>
                    <a:pt x="2091" y="3329"/>
                    <a:pt x="1" y="3999"/>
                  </a:cubicBezTo>
                  <a:lnTo>
                    <a:pt x="346" y="4283"/>
                  </a:lnTo>
                  <a:lnTo>
                    <a:pt x="6476" y="2233"/>
                  </a:lnTo>
                  <a:cubicBezTo>
                    <a:pt x="7754" y="1807"/>
                    <a:pt x="8850" y="1015"/>
                    <a:pt x="96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p:nvPr/>
          </p:nvSpPr>
          <p:spPr>
            <a:xfrm>
              <a:off x="1984225" y="2412200"/>
              <a:ext cx="83750" cy="57875"/>
            </a:xfrm>
            <a:custGeom>
              <a:avLst/>
              <a:gdLst/>
              <a:ahLst/>
              <a:cxnLst/>
              <a:rect l="l" t="t" r="r" b="b"/>
              <a:pathLst>
                <a:path w="3350" h="2315" extrusionOk="0">
                  <a:moveTo>
                    <a:pt x="2476" y="1"/>
                  </a:moveTo>
                  <a:cubicBezTo>
                    <a:pt x="1157" y="1"/>
                    <a:pt x="81" y="1016"/>
                    <a:pt x="0" y="2315"/>
                  </a:cubicBezTo>
                  <a:cubicBezTo>
                    <a:pt x="284" y="1259"/>
                    <a:pt x="1259" y="488"/>
                    <a:pt x="2395" y="488"/>
                  </a:cubicBezTo>
                  <a:cubicBezTo>
                    <a:pt x="2659" y="488"/>
                    <a:pt x="2923" y="549"/>
                    <a:pt x="3167" y="630"/>
                  </a:cubicBezTo>
                  <a:lnTo>
                    <a:pt x="3349" y="163"/>
                  </a:lnTo>
                  <a:cubicBezTo>
                    <a:pt x="3065" y="62"/>
                    <a:pt x="2781" y="1"/>
                    <a:pt x="2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2407425" y="2199600"/>
              <a:ext cx="83750" cy="24875"/>
            </a:xfrm>
            <a:custGeom>
              <a:avLst/>
              <a:gdLst/>
              <a:ahLst/>
              <a:cxnLst/>
              <a:rect l="l" t="t" r="r" b="b"/>
              <a:pathLst>
                <a:path w="3350" h="995" extrusionOk="0">
                  <a:moveTo>
                    <a:pt x="1990" y="0"/>
                  </a:moveTo>
                  <a:cubicBezTo>
                    <a:pt x="1178" y="0"/>
                    <a:pt x="467" y="386"/>
                    <a:pt x="0" y="995"/>
                  </a:cubicBezTo>
                  <a:cubicBezTo>
                    <a:pt x="427" y="670"/>
                    <a:pt x="954" y="487"/>
                    <a:pt x="1543" y="487"/>
                  </a:cubicBezTo>
                  <a:cubicBezTo>
                    <a:pt x="2010" y="487"/>
                    <a:pt x="2456" y="609"/>
                    <a:pt x="2842" y="832"/>
                  </a:cubicBezTo>
                  <a:cubicBezTo>
                    <a:pt x="2984" y="711"/>
                    <a:pt x="3167" y="569"/>
                    <a:pt x="3349" y="406"/>
                  </a:cubicBezTo>
                  <a:cubicBezTo>
                    <a:pt x="2964" y="163"/>
                    <a:pt x="2497" y="0"/>
                    <a:pt x="1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2270925" y="3027725"/>
              <a:ext cx="237500" cy="223300"/>
            </a:xfrm>
            <a:custGeom>
              <a:avLst/>
              <a:gdLst/>
              <a:ahLst/>
              <a:cxnLst/>
              <a:rect l="l" t="t" r="r" b="b"/>
              <a:pathLst>
                <a:path w="9500" h="8932" extrusionOk="0">
                  <a:moveTo>
                    <a:pt x="9500" y="1"/>
                  </a:moveTo>
                  <a:cubicBezTo>
                    <a:pt x="9500" y="1"/>
                    <a:pt x="7957" y="2558"/>
                    <a:pt x="6090" y="4081"/>
                  </a:cubicBezTo>
                  <a:cubicBezTo>
                    <a:pt x="4243" y="5603"/>
                    <a:pt x="0" y="8627"/>
                    <a:pt x="0" y="8627"/>
                  </a:cubicBezTo>
                  <a:lnTo>
                    <a:pt x="508" y="8932"/>
                  </a:lnTo>
                  <a:cubicBezTo>
                    <a:pt x="508" y="8932"/>
                    <a:pt x="6211" y="4771"/>
                    <a:pt x="7795" y="3066"/>
                  </a:cubicBezTo>
                  <a:cubicBezTo>
                    <a:pt x="8505" y="2294"/>
                    <a:pt x="9215" y="1178"/>
                    <a:pt x="9500" y="21"/>
                  </a:cubicBezTo>
                  <a:cubicBezTo>
                    <a:pt x="9500" y="21"/>
                    <a:pt x="9500" y="1"/>
                    <a:pt x="95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2352100" y="3157650"/>
              <a:ext cx="206925" cy="158850"/>
            </a:xfrm>
            <a:custGeom>
              <a:avLst/>
              <a:gdLst/>
              <a:ahLst/>
              <a:cxnLst/>
              <a:rect l="l" t="t" r="r" b="b"/>
              <a:pathLst>
                <a:path w="8277" h="6354" extrusionOk="0">
                  <a:moveTo>
                    <a:pt x="8140" y="0"/>
                  </a:moveTo>
                  <a:cubicBezTo>
                    <a:pt x="8140" y="0"/>
                    <a:pt x="1056" y="5014"/>
                    <a:pt x="1" y="6353"/>
                  </a:cubicBezTo>
                  <a:cubicBezTo>
                    <a:pt x="2763" y="4292"/>
                    <a:pt x="7774" y="810"/>
                    <a:pt x="8128" y="810"/>
                  </a:cubicBezTo>
                  <a:cubicBezTo>
                    <a:pt x="8133" y="810"/>
                    <a:pt x="8137" y="811"/>
                    <a:pt x="8140" y="812"/>
                  </a:cubicBezTo>
                  <a:cubicBezTo>
                    <a:pt x="8147" y="814"/>
                    <a:pt x="8153" y="815"/>
                    <a:pt x="8159" y="815"/>
                  </a:cubicBezTo>
                  <a:cubicBezTo>
                    <a:pt x="8277" y="815"/>
                    <a:pt x="8218" y="426"/>
                    <a:pt x="8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8"/>
          <p:cNvGrpSpPr/>
          <p:nvPr/>
        </p:nvGrpSpPr>
        <p:grpSpPr>
          <a:xfrm>
            <a:off x="6779025" y="349504"/>
            <a:ext cx="913425" cy="370975"/>
            <a:chOff x="6514150" y="4420266"/>
            <a:chExt cx="913425" cy="370975"/>
          </a:xfrm>
        </p:grpSpPr>
        <p:sp>
          <p:nvSpPr>
            <p:cNvPr id="383" name="Google Shape;383;p38"/>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38"/>
          <p:cNvSpPr/>
          <p:nvPr/>
        </p:nvSpPr>
        <p:spPr>
          <a:xfrm>
            <a:off x="2086350" y="823325"/>
            <a:ext cx="1270200" cy="12702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38"/>
          <p:cNvGrpSpPr/>
          <p:nvPr/>
        </p:nvGrpSpPr>
        <p:grpSpPr>
          <a:xfrm>
            <a:off x="3091863" y="1052012"/>
            <a:ext cx="537556" cy="136576"/>
            <a:chOff x="2641350" y="846250"/>
            <a:chExt cx="413600" cy="105075"/>
          </a:xfrm>
        </p:grpSpPr>
        <p:sp>
          <p:nvSpPr>
            <p:cNvPr id="387" name="Google Shape;387;p3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91" name="Google Shape;391;p38"/>
          <p:cNvCxnSpPr/>
          <p:nvPr/>
        </p:nvCxnSpPr>
        <p:spPr>
          <a:xfrm rot="10800000" flipH="1">
            <a:off x="3459250" y="3707110"/>
            <a:ext cx="4990500" cy="11400"/>
          </a:xfrm>
          <a:prstGeom prst="straightConnector1">
            <a:avLst/>
          </a:prstGeom>
          <a:noFill/>
          <a:ln w="19050" cap="flat" cmpd="sng">
            <a:solidFill>
              <a:schemeClr val="dk1"/>
            </a:solidFill>
            <a:prstDash val="solid"/>
            <a:round/>
            <a:headEnd type="none" w="med" len="med"/>
            <a:tailEnd type="none" w="med" len="med"/>
          </a:ln>
        </p:spPr>
      </p:cxnSp>
      <p:sp>
        <p:nvSpPr>
          <p:cNvPr id="392" name="Google Shape;392;p38"/>
          <p:cNvSpPr txBox="1">
            <a:spLocks noGrp="1"/>
          </p:cNvSpPr>
          <p:nvPr>
            <p:ph type="subTitle" idx="2"/>
          </p:nvPr>
        </p:nvSpPr>
        <p:spPr>
          <a:xfrm>
            <a:off x="3356550" y="3840335"/>
            <a:ext cx="44121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0"/>
                                        </p:tgtEl>
                                        <p:attrNameLst>
                                          <p:attrName>style.visibility</p:attrName>
                                        </p:attrNameLst>
                                      </p:cBhvr>
                                      <p:to>
                                        <p:strVal val="visible"/>
                                      </p:to>
                                    </p:set>
                                    <p:animEffect transition="in" filter="fade">
                                      <p:cBhvr>
                                        <p:cTn id="7" dur="500"/>
                                        <p:tgtEl>
                                          <p:spTgt spid="30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01">
                                            <p:txEl>
                                              <p:pRg st="6" end="6"/>
                                            </p:txEl>
                                          </p:spTgt>
                                        </p:tgtEl>
                                        <p:attrNameLst>
                                          <p:attrName>style.visibility</p:attrName>
                                        </p:attrNameLst>
                                      </p:cBhvr>
                                      <p:to>
                                        <p:strVal val="visible"/>
                                      </p:to>
                                    </p:set>
                                    <p:animEffect transition="in" filter="fade">
                                      <p:cBhvr>
                                        <p:cTn id="12" dur="1000"/>
                                        <p:tgtEl>
                                          <p:spTgt spid="301">
                                            <p:txEl>
                                              <p:pRg st="6" end="6"/>
                                            </p:txEl>
                                          </p:spTgt>
                                        </p:tgtEl>
                                      </p:cBhvr>
                                    </p:animEffect>
                                    <p:anim calcmode="lin" valueType="num">
                                      <p:cBhvr>
                                        <p:cTn id="13" dur="1000" fill="hold"/>
                                        <p:tgtEl>
                                          <p:spTgt spid="301">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301">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1">
                                            <p:txEl>
                                              <p:pRg st="7" end="7"/>
                                            </p:txEl>
                                          </p:spTgt>
                                        </p:tgtEl>
                                        <p:attrNameLst>
                                          <p:attrName>style.visibility</p:attrName>
                                        </p:attrNameLst>
                                      </p:cBhvr>
                                      <p:to>
                                        <p:strVal val="visible"/>
                                      </p:to>
                                    </p:set>
                                    <p:animEffect transition="in" filter="fade">
                                      <p:cBhvr>
                                        <p:cTn id="17" dur="1000"/>
                                        <p:tgtEl>
                                          <p:spTgt spid="301">
                                            <p:txEl>
                                              <p:pRg st="7" end="7"/>
                                            </p:txEl>
                                          </p:spTgt>
                                        </p:tgtEl>
                                      </p:cBhvr>
                                    </p:animEffect>
                                    <p:anim calcmode="lin" valueType="num">
                                      <p:cBhvr>
                                        <p:cTn id="18" dur="1000" fill="hold"/>
                                        <p:tgtEl>
                                          <p:spTgt spid="301">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301">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grpSp>
        <p:nvGrpSpPr>
          <p:cNvPr id="14" name="Google Shape;1922;p79">
            <a:extLst>
              <a:ext uri="{FF2B5EF4-FFF2-40B4-BE49-F238E27FC236}">
                <a16:creationId xmlns:a16="http://schemas.microsoft.com/office/drawing/2014/main" id="{550E093B-EED4-A1D0-B43B-CC265DCBF93F}"/>
              </a:ext>
            </a:extLst>
          </p:cNvPr>
          <p:cNvGrpSpPr/>
          <p:nvPr/>
        </p:nvGrpSpPr>
        <p:grpSpPr>
          <a:xfrm>
            <a:off x="1879627" y="361902"/>
            <a:ext cx="882200" cy="813811"/>
            <a:chOff x="6039282" y="1042577"/>
            <a:chExt cx="734315" cy="731929"/>
          </a:xfrm>
        </p:grpSpPr>
        <p:sp>
          <p:nvSpPr>
            <p:cNvPr id="15" name="Google Shape;1923;p79">
              <a:extLst>
                <a:ext uri="{FF2B5EF4-FFF2-40B4-BE49-F238E27FC236}">
                  <a16:creationId xmlns:a16="http://schemas.microsoft.com/office/drawing/2014/main" id="{DA2D3E73-873A-FB84-0157-AF492460CF53}"/>
                </a:ext>
              </a:extLst>
            </p:cNvPr>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24;p79">
              <a:extLst>
                <a:ext uri="{FF2B5EF4-FFF2-40B4-BE49-F238E27FC236}">
                  <a16:creationId xmlns:a16="http://schemas.microsoft.com/office/drawing/2014/main" id="{E53A60EE-4835-508A-D1D9-EE155AFD1C1D}"/>
                </a:ext>
              </a:extLst>
            </p:cNvPr>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25;p79">
              <a:extLst>
                <a:ext uri="{FF2B5EF4-FFF2-40B4-BE49-F238E27FC236}">
                  <a16:creationId xmlns:a16="http://schemas.microsoft.com/office/drawing/2014/main" id="{9D342567-E205-7A8D-22D4-F4CDED7C71FF}"/>
                </a:ext>
              </a:extLst>
            </p:cNvPr>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26;p79">
              <a:extLst>
                <a:ext uri="{FF2B5EF4-FFF2-40B4-BE49-F238E27FC236}">
                  <a16:creationId xmlns:a16="http://schemas.microsoft.com/office/drawing/2014/main" id="{51C23343-0A91-AE23-E8E8-AA59E7DD9424}"/>
                </a:ext>
              </a:extLst>
            </p:cNvPr>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27;p79">
              <a:extLst>
                <a:ext uri="{FF2B5EF4-FFF2-40B4-BE49-F238E27FC236}">
                  <a16:creationId xmlns:a16="http://schemas.microsoft.com/office/drawing/2014/main" id="{FE6EEDA0-0CA0-25B4-9C5E-5B7D7DD13986}"/>
                </a:ext>
              </a:extLst>
            </p:cNvPr>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28;p79">
              <a:extLst>
                <a:ext uri="{FF2B5EF4-FFF2-40B4-BE49-F238E27FC236}">
                  <a16:creationId xmlns:a16="http://schemas.microsoft.com/office/drawing/2014/main" id="{23E54E09-FB8C-DDCE-41CB-461A05B0B073}"/>
                </a:ext>
              </a:extLst>
            </p:cNvPr>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29;p79">
              <a:extLst>
                <a:ext uri="{FF2B5EF4-FFF2-40B4-BE49-F238E27FC236}">
                  <a16:creationId xmlns:a16="http://schemas.microsoft.com/office/drawing/2014/main" id="{C2D28034-B106-7B88-6869-948A39D87B31}"/>
                </a:ext>
              </a:extLst>
            </p:cNvPr>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30;p79">
              <a:extLst>
                <a:ext uri="{FF2B5EF4-FFF2-40B4-BE49-F238E27FC236}">
                  <a16:creationId xmlns:a16="http://schemas.microsoft.com/office/drawing/2014/main" id="{6B40ABDE-F1A3-7E89-D3E7-720A4E3F247A}"/>
                </a:ext>
              </a:extLst>
            </p:cNvPr>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31;p79">
              <a:extLst>
                <a:ext uri="{FF2B5EF4-FFF2-40B4-BE49-F238E27FC236}">
                  <a16:creationId xmlns:a16="http://schemas.microsoft.com/office/drawing/2014/main" id="{F9C8EF85-D296-998E-EA78-FAEBACEC53D8}"/>
                </a:ext>
              </a:extLst>
            </p:cNvPr>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32;p79">
              <a:extLst>
                <a:ext uri="{FF2B5EF4-FFF2-40B4-BE49-F238E27FC236}">
                  <a16:creationId xmlns:a16="http://schemas.microsoft.com/office/drawing/2014/main" id="{DFA87933-1979-D633-A246-531CC79EAEDC}"/>
                </a:ext>
              </a:extLst>
            </p:cNvPr>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33;p79">
              <a:extLst>
                <a:ext uri="{FF2B5EF4-FFF2-40B4-BE49-F238E27FC236}">
                  <a16:creationId xmlns:a16="http://schemas.microsoft.com/office/drawing/2014/main" id="{8137C99F-678A-A99E-85AF-B58643F7EC33}"/>
                </a:ext>
              </a:extLst>
            </p:cNvPr>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34;p79">
              <a:extLst>
                <a:ext uri="{FF2B5EF4-FFF2-40B4-BE49-F238E27FC236}">
                  <a16:creationId xmlns:a16="http://schemas.microsoft.com/office/drawing/2014/main" id="{F36D56BA-0265-5D9C-AA96-4FDABA89FDF1}"/>
                </a:ext>
              </a:extLst>
            </p:cNvPr>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35;p79">
              <a:extLst>
                <a:ext uri="{FF2B5EF4-FFF2-40B4-BE49-F238E27FC236}">
                  <a16:creationId xmlns:a16="http://schemas.microsoft.com/office/drawing/2014/main" id="{ADD87794-0AFB-8002-17FC-058F34A24A9C}"/>
                </a:ext>
              </a:extLst>
            </p:cNvPr>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36;p79">
              <a:extLst>
                <a:ext uri="{FF2B5EF4-FFF2-40B4-BE49-F238E27FC236}">
                  <a16:creationId xmlns:a16="http://schemas.microsoft.com/office/drawing/2014/main" id="{A0260A8E-1EE8-4C27-D50E-99655D474A0D}"/>
                </a:ext>
              </a:extLst>
            </p:cNvPr>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37;p79">
              <a:extLst>
                <a:ext uri="{FF2B5EF4-FFF2-40B4-BE49-F238E27FC236}">
                  <a16:creationId xmlns:a16="http://schemas.microsoft.com/office/drawing/2014/main" id="{AFED4B82-D124-BBF7-C8C3-3F87C0456A03}"/>
                </a:ext>
              </a:extLst>
            </p:cNvPr>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38;p79">
              <a:extLst>
                <a:ext uri="{FF2B5EF4-FFF2-40B4-BE49-F238E27FC236}">
                  <a16:creationId xmlns:a16="http://schemas.microsoft.com/office/drawing/2014/main" id="{592F8752-9776-062F-6DD2-84DD334EE03D}"/>
                </a:ext>
              </a:extLst>
            </p:cNvPr>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39;p79">
              <a:extLst>
                <a:ext uri="{FF2B5EF4-FFF2-40B4-BE49-F238E27FC236}">
                  <a16:creationId xmlns:a16="http://schemas.microsoft.com/office/drawing/2014/main" id="{BDE78AA0-80BE-1AF8-F600-854402CD2830}"/>
                </a:ext>
              </a:extLst>
            </p:cNvPr>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40;p79">
              <a:extLst>
                <a:ext uri="{FF2B5EF4-FFF2-40B4-BE49-F238E27FC236}">
                  <a16:creationId xmlns:a16="http://schemas.microsoft.com/office/drawing/2014/main" id="{AD0112F4-9D57-2944-4218-9DAC65E6861D}"/>
                </a:ext>
              </a:extLst>
            </p:cNvPr>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41;p79">
              <a:extLst>
                <a:ext uri="{FF2B5EF4-FFF2-40B4-BE49-F238E27FC236}">
                  <a16:creationId xmlns:a16="http://schemas.microsoft.com/office/drawing/2014/main" id="{13D767C4-CD97-079E-926F-B71D12177E85}"/>
                </a:ext>
              </a:extLst>
            </p:cNvPr>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42;p79">
              <a:extLst>
                <a:ext uri="{FF2B5EF4-FFF2-40B4-BE49-F238E27FC236}">
                  <a16:creationId xmlns:a16="http://schemas.microsoft.com/office/drawing/2014/main" id="{02A0AD98-19B0-0D26-147E-033374E551C8}"/>
                </a:ext>
              </a:extLst>
            </p:cNvPr>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43;p79">
              <a:extLst>
                <a:ext uri="{FF2B5EF4-FFF2-40B4-BE49-F238E27FC236}">
                  <a16:creationId xmlns:a16="http://schemas.microsoft.com/office/drawing/2014/main" id="{5C758815-5E2E-FE45-89E7-096BFE53CFD1}"/>
                </a:ext>
              </a:extLst>
            </p:cNvPr>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TextBox 35">
            <a:extLst>
              <a:ext uri="{FF2B5EF4-FFF2-40B4-BE49-F238E27FC236}">
                <a16:creationId xmlns:a16="http://schemas.microsoft.com/office/drawing/2014/main" id="{A8377102-BEEC-2286-93A9-3459C3918A4B}"/>
              </a:ext>
            </a:extLst>
          </p:cNvPr>
          <p:cNvSpPr txBox="1"/>
          <p:nvPr/>
        </p:nvSpPr>
        <p:spPr>
          <a:xfrm>
            <a:off x="2133310" y="530472"/>
            <a:ext cx="277249" cy="461665"/>
          </a:xfrm>
          <a:prstGeom prst="rect">
            <a:avLst/>
          </a:prstGeom>
          <a:noFill/>
        </p:spPr>
        <p:txBody>
          <a:bodyPr wrap="square" rtlCol="0">
            <a:spAutoFit/>
          </a:bodyPr>
          <a:lstStyle/>
          <a:p>
            <a:r>
              <a:rPr lang="en-US" sz="2400" dirty="0">
                <a:solidFill>
                  <a:schemeClr val="bg1">
                    <a:lumMod val="95000"/>
                  </a:schemeClr>
                </a:solidFill>
              </a:rPr>
              <a:t>5</a:t>
            </a:r>
            <a:endParaRPr lang="en-IN" sz="2400" dirty="0">
              <a:solidFill>
                <a:schemeClr val="bg1">
                  <a:lumMod val="95000"/>
                </a:schemeClr>
              </a:solidFill>
            </a:endParaRPr>
          </a:p>
        </p:txBody>
      </p:sp>
      <p:sp>
        <p:nvSpPr>
          <p:cNvPr id="37" name="TextBox 36">
            <a:extLst>
              <a:ext uri="{FF2B5EF4-FFF2-40B4-BE49-F238E27FC236}">
                <a16:creationId xmlns:a16="http://schemas.microsoft.com/office/drawing/2014/main" id="{960D92F0-C8F6-E09F-220F-D26D9FF6D0FF}"/>
              </a:ext>
            </a:extLst>
          </p:cNvPr>
          <p:cNvSpPr txBox="1"/>
          <p:nvPr/>
        </p:nvSpPr>
        <p:spPr>
          <a:xfrm>
            <a:off x="3155406" y="443184"/>
            <a:ext cx="3852368" cy="830997"/>
          </a:xfrm>
          <a:prstGeom prst="rect">
            <a:avLst/>
          </a:prstGeom>
          <a:noFill/>
        </p:spPr>
        <p:txBody>
          <a:bodyPr wrap="square" rtlCol="0">
            <a:spAutoFit/>
          </a:bodyPr>
          <a:lstStyle/>
          <a:p>
            <a:r>
              <a:rPr lang="en-US" sz="2400" b="0" i="0" u="none" strike="noStrike" baseline="0" dirty="0">
                <a:solidFill>
                  <a:schemeClr val="bg1">
                    <a:lumMod val="95000"/>
                  </a:schemeClr>
                </a:solidFill>
                <a:latin typeface="Eras Demi ITC" panose="020B0805030504020804" pitchFamily="34" charset="0"/>
              </a:rPr>
              <a:t>what are the disadvantages of AI? </a:t>
            </a:r>
            <a:endParaRPr lang="en-IN" sz="5400" dirty="0">
              <a:solidFill>
                <a:schemeClr val="bg1">
                  <a:lumMod val="95000"/>
                </a:schemeClr>
              </a:solidFill>
              <a:latin typeface="Eras Demi ITC" panose="020B0805030504020804" pitchFamily="34" charset="0"/>
              <a:ea typeface="Gadugi" panose="020B0502040204020203" pitchFamily="34" charset="0"/>
            </a:endParaRPr>
          </a:p>
        </p:txBody>
      </p:sp>
      <p:grpSp>
        <p:nvGrpSpPr>
          <p:cNvPr id="38" name="Google Shape;1892;p79">
            <a:extLst>
              <a:ext uri="{FF2B5EF4-FFF2-40B4-BE49-F238E27FC236}">
                <a16:creationId xmlns:a16="http://schemas.microsoft.com/office/drawing/2014/main" id="{EE3CD818-3396-1FA6-CC9D-D8AA87BD2328}"/>
              </a:ext>
            </a:extLst>
          </p:cNvPr>
          <p:cNvGrpSpPr/>
          <p:nvPr/>
        </p:nvGrpSpPr>
        <p:grpSpPr>
          <a:xfrm>
            <a:off x="3008524" y="352287"/>
            <a:ext cx="5538710" cy="921894"/>
            <a:chOff x="6336019" y="3733725"/>
            <a:chExt cx="2566206" cy="351310"/>
          </a:xfrm>
        </p:grpSpPr>
        <p:sp>
          <p:nvSpPr>
            <p:cNvPr id="39" name="Google Shape;1893;p79">
              <a:extLst>
                <a:ext uri="{FF2B5EF4-FFF2-40B4-BE49-F238E27FC236}">
                  <a16:creationId xmlns:a16="http://schemas.microsoft.com/office/drawing/2014/main" id="{E4600432-9268-D72C-3086-7392969A3C04}"/>
                </a:ext>
              </a:extLst>
            </p:cNvPr>
            <p:cNvSpPr/>
            <p:nvPr/>
          </p:nvSpPr>
          <p:spPr>
            <a:xfrm>
              <a:off x="6336019" y="3733735"/>
              <a:ext cx="1881300" cy="351300"/>
            </a:xfrm>
            <a:prstGeom prst="homePlate">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94;p79">
              <a:extLst>
                <a:ext uri="{FF2B5EF4-FFF2-40B4-BE49-F238E27FC236}">
                  <a16:creationId xmlns:a16="http://schemas.microsoft.com/office/drawing/2014/main" id="{7E5AA82B-4176-20A5-8434-4993F37A3975}"/>
                </a:ext>
              </a:extLst>
            </p:cNvPr>
            <p:cNvSpPr/>
            <p:nvPr/>
          </p:nvSpPr>
          <p:spPr>
            <a:xfrm>
              <a:off x="80985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95;p79">
              <a:extLst>
                <a:ext uri="{FF2B5EF4-FFF2-40B4-BE49-F238E27FC236}">
                  <a16:creationId xmlns:a16="http://schemas.microsoft.com/office/drawing/2014/main" id="{B38869B1-77F6-C2D5-426C-37F31C146168}"/>
                </a:ext>
              </a:extLst>
            </p:cNvPr>
            <p:cNvSpPr/>
            <p:nvPr/>
          </p:nvSpPr>
          <p:spPr>
            <a:xfrm>
              <a:off x="83271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96;p79">
              <a:extLst>
                <a:ext uri="{FF2B5EF4-FFF2-40B4-BE49-F238E27FC236}">
                  <a16:creationId xmlns:a16="http://schemas.microsoft.com/office/drawing/2014/main" id="{EFF05545-D730-D270-66A5-E441FC6B5BFE}"/>
                </a:ext>
              </a:extLst>
            </p:cNvPr>
            <p:cNvSpPr/>
            <p:nvPr/>
          </p:nvSpPr>
          <p:spPr>
            <a:xfrm>
              <a:off x="85557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8836;p81">
            <a:extLst>
              <a:ext uri="{FF2B5EF4-FFF2-40B4-BE49-F238E27FC236}">
                <a16:creationId xmlns:a16="http://schemas.microsoft.com/office/drawing/2014/main" id="{D8B4578F-F726-F041-F3D2-0BAF49E957AF}"/>
              </a:ext>
            </a:extLst>
          </p:cNvPr>
          <p:cNvGrpSpPr/>
          <p:nvPr/>
        </p:nvGrpSpPr>
        <p:grpSpPr>
          <a:xfrm>
            <a:off x="2678538" y="1766900"/>
            <a:ext cx="3726657" cy="2074380"/>
            <a:chOff x="834100" y="3642869"/>
            <a:chExt cx="1259483" cy="628426"/>
          </a:xfrm>
        </p:grpSpPr>
        <p:sp>
          <p:nvSpPr>
            <p:cNvPr id="44" name="Google Shape;8837;p81">
              <a:extLst>
                <a:ext uri="{FF2B5EF4-FFF2-40B4-BE49-F238E27FC236}">
                  <a16:creationId xmlns:a16="http://schemas.microsoft.com/office/drawing/2014/main" id="{4F92BEFE-7487-9BC0-DB50-31B53EAE6980}"/>
                </a:ext>
              </a:extLst>
            </p:cNvPr>
            <p:cNvSpPr/>
            <p:nvPr/>
          </p:nvSpPr>
          <p:spPr>
            <a:xfrm>
              <a:off x="1557115" y="4061516"/>
              <a:ext cx="127079" cy="163426"/>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838;p81">
              <a:extLst>
                <a:ext uri="{FF2B5EF4-FFF2-40B4-BE49-F238E27FC236}">
                  <a16:creationId xmlns:a16="http://schemas.microsoft.com/office/drawing/2014/main" id="{2482882A-0CF9-6EFE-E312-406453C58DE3}"/>
                </a:ext>
              </a:extLst>
            </p:cNvPr>
            <p:cNvSpPr/>
            <p:nvPr/>
          </p:nvSpPr>
          <p:spPr>
            <a:xfrm>
              <a:off x="1847875" y="4224937"/>
              <a:ext cx="161119" cy="4"/>
            </a:xfrm>
            <a:custGeom>
              <a:avLst/>
              <a:gdLst/>
              <a:ahLst/>
              <a:cxnLst/>
              <a:rect l="l" t="t" r="r" b="b"/>
              <a:pathLst>
                <a:path w="36535" h="1" fill="none" extrusionOk="0">
                  <a:moveTo>
                    <a:pt x="1" y="0"/>
                  </a:moveTo>
                  <a:lnTo>
                    <a:pt x="36535" y="0"/>
                  </a:lnTo>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839;p81">
              <a:extLst>
                <a:ext uri="{FF2B5EF4-FFF2-40B4-BE49-F238E27FC236}">
                  <a16:creationId xmlns:a16="http://schemas.microsoft.com/office/drawing/2014/main" id="{991ECD88-1F44-6346-1713-A97F75AD96F4}"/>
                </a:ext>
              </a:extLst>
            </p:cNvPr>
            <p:cNvSpPr/>
            <p:nvPr/>
          </p:nvSpPr>
          <p:spPr>
            <a:xfrm>
              <a:off x="1684189" y="4176763"/>
              <a:ext cx="163690" cy="94532"/>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noFill/>
            <a:ln w="9525" cap="flat" cmpd="sng">
              <a:solidFill>
                <a:schemeClr val="accent1">
                  <a:lumMod val="75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840;p81">
              <a:extLst>
                <a:ext uri="{FF2B5EF4-FFF2-40B4-BE49-F238E27FC236}">
                  <a16:creationId xmlns:a16="http://schemas.microsoft.com/office/drawing/2014/main" id="{EDCEE1C1-CB1C-5CC4-5C39-8AEBB37ECD07}"/>
                </a:ext>
              </a:extLst>
            </p:cNvPr>
            <p:cNvSpPr/>
            <p:nvPr/>
          </p:nvSpPr>
          <p:spPr>
            <a:xfrm>
              <a:off x="1246916" y="3961205"/>
              <a:ext cx="77612" cy="4"/>
            </a:xfrm>
            <a:custGeom>
              <a:avLst/>
              <a:gdLst/>
              <a:ahLst/>
              <a:cxnLst/>
              <a:rect l="l" t="t" r="r" b="b"/>
              <a:pathLst>
                <a:path w="17599" h="1" fill="none" extrusionOk="0">
                  <a:moveTo>
                    <a:pt x="17598" y="0"/>
                  </a:moveTo>
                  <a:lnTo>
                    <a:pt x="1" y="0"/>
                  </a:lnTo>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841;p81">
              <a:extLst>
                <a:ext uri="{FF2B5EF4-FFF2-40B4-BE49-F238E27FC236}">
                  <a16:creationId xmlns:a16="http://schemas.microsoft.com/office/drawing/2014/main" id="{3C50E4DD-F8DE-347A-1768-D8E4819C0FDF}"/>
                </a:ext>
              </a:extLst>
            </p:cNvPr>
            <p:cNvSpPr/>
            <p:nvPr/>
          </p:nvSpPr>
          <p:spPr>
            <a:xfrm>
              <a:off x="854078" y="3861292"/>
              <a:ext cx="154429" cy="4"/>
            </a:xfrm>
            <a:custGeom>
              <a:avLst/>
              <a:gdLst/>
              <a:ahLst/>
              <a:cxnLst/>
              <a:rect l="l" t="t" r="r" b="b"/>
              <a:pathLst>
                <a:path w="35018" h="1" fill="none" extrusionOk="0">
                  <a:moveTo>
                    <a:pt x="35017" y="1"/>
                  </a:moveTo>
                  <a:lnTo>
                    <a:pt x="1" y="1"/>
                  </a:lnTo>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842;p81">
              <a:extLst>
                <a:ext uri="{FF2B5EF4-FFF2-40B4-BE49-F238E27FC236}">
                  <a16:creationId xmlns:a16="http://schemas.microsoft.com/office/drawing/2014/main" id="{F0C7292B-653A-7351-9CBB-B6094374D2B1}"/>
                </a:ext>
              </a:extLst>
            </p:cNvPr>
            <p:cNvSpPr/>
            <p:nvPr/>
          </p:nvSpPr>
          <p:spPr>
            <a:xfrm>
              <a:off x="1164630" y="3861309"/>
              <a:ext cx="79574" cy="199792"/>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843;p81">
              <a:extLst>
                <a:ext uri="{FF2B5EF4-FFF2-40B4-BE49-F238E27FC236}">
                  <a16:creationId xmlns:a16="http://schemas.microsoft.com/office/drawing/2014/main" id="{1C7231A9-DE5D-DBC8-444A-9CA7B987091E}"/>
                </a:ext>
              </a:extLst>
            </p:cNvPr>
            <p:cNvSpPr/>
            <p:nvPr/>
          </p:nvSpPr>
          <p:spPr>
            <a:xfrm>
              <a:off x="854078" y="4061097"/>
              <a:ext cx="146866" cy="4"/>
            </a:xfrm>
            <a:custGeom>
              <a:avLst/>
              <a:gdLst/>
              <a:ahLst/>
              <a:cxnLst/>
              <a:rect l="l" t="t" r="r" b="b"/>
              <a:pathLst>
                <a:path w="33303" h="1" fill="none" extrusionOk="0">
                  <a:moveTo>
                    <a:pt x="1" y="1"/>
                  </a:moveTo>
                  <a:lnTo>
                    <a:pt x="33303" y="1"/>
                  </a:lnTo>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844;p81">
              <a:extLst>
                <a:ext uri="{FF2B5EF4-FFF2-40B4-BE49-F238E27FC236}">
                  <a16:creationId xmlns:a16="http://schemas.microsoft.com/office/drawing/2014/main" id="{2B3264D7-F4AA-C54F-23C2-F2EFCAE01FEF}"/>
                </a:ext>
              </a:extLst>
            </p:cNvPr>
            <p:cNvSpPr/>
            <p:nvPr/>
          </p:nvSpPr>
          <p:spPr>
            <a:xfrm>
              <a:off x="1000939" y="4005884"/>
              <a:ext cx="163695" cy="94514"/>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noFill/>
            <a:ln w="9525" cap="flat" cmpd="sng">
              <a:solidFill>
                <a:schemeClr val="accent1">
                  <a:lumMod val="75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845;p81">
              <a:extLst>
                <a:ext uri="{FF2B5EF4-FFF2-40B4-BE49-F238E27FC236}">
                  <a16:creationId xmlns:a16="http://schemas.microsoft.com/office/drawing/2014/main" id="{95C3860A-F218-6BD7-A641-283E12640222}"/>
                </a:ext>
              </a:extLst>
            </p:cNvPr>
            <p:cNvSpPr/>
            <p:nvPr/>
          </p:nvSpPr>
          <p:spPr>
            <a:xfrm>
              <a:off x="1008502" y="3822418"/>
              <a:ext cx="163690" cy="94528"/>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noFill/>
            <a:ln w="9525" cap="flat" cmpd="sng">
              <a:solidFill>
                <a:schemeClr val="accent1">
                  <a:lumMod val="75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846;p81">
              <a:extLst>
                <a:ext uri="{FF2B5EF4-FFF2-40B4-BE49-F238E27FC236}">
                  <a16:creationId xmlns:a16="http://schemas.microsoft.com/office/drawing/2014/main" id="{2FBBF748-7423-DD64-1F82-8E069FE32D26}"/>
                </a:ext>
              </a:extLst>
            </p:cNvPr>
            <p:cNvSpPr/>
            <p:nvPr/>
          </p:nvSpPr>
          <p:spPr>
            <a:xfrm>
              <a:off x="1603156" y="3961205"/>
              <a:ext cx="77612" cy="4"/>
            </a:xfrm>
            <a:custGeom>
              <a:avLst/>
              <a:gdLst/>
              <a:ahLst/>
              <a:cxnLst/>
              <a:rect l="l" t="t" r="r" b="b"/>
              <a:pathLst>
                <a:path w="17599" h="1" fill="none" extrusionOk="0">
                  <a:moveTo>
                    <a:pt x="1" y="0"/>
                  </a:moveTo>
                  <a:lnTo>
                    <a:pt x="17598" y="0"/>
                  </a:lnTo>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847;p81">
              <a:extLst>
                <a:ext uri="{FF2B5EF4-FFF2-40B4-BE49-F238E27FC236}">
                  <a16:creationId xmlns:a16="http://schemas.microsoft.com/office/drawing/2014/main" id="{0A78E9E0-F50E-DFD8-B3B1-C25078221702}"/>
                </a:ext>
              </a:extLst>
            </p:cNvPr>
            <p:cNvSpPr/>
            <p:nvPr/>
          </p:nvSpPr>
          <p:spPr>
            <a:xfrm>
              <a:off x="1926576" y="3861292"/>
              <a:ext cx="144308" cy="4"/>
            </a:xfrm>
            <a:custGeom>
              <a:avLst/>
              <a:gdLst/>
              <a:ahLst/>
              <a:cxnLst/>
              <a:rect l="l" t="t" r="r" b="b"/>
              <a:pathLst>
                <a:path w="32723" h="1" fill="none" extrusionOk="0">
                  <a:moveTo>
                    <a:pt x="1" y="1"/>
                  </a:moveTo>
                  <a:lnTo>
                    <a:pt x="32723" y="1"/>
                  </a:lnTo>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848;p81">
              <a:extLst>
                <a:ext uri="{FF2B5EF4-FFF2-40B4-BE49-F238E27FC236}">
                  <a16:creationId xmlns:a16="http://schemas.microsoft.com/office/drawing/2014/main" id="{1BE72E78-26A2-C002-5C63-E33B77D6E1B3}"/>
                </a:ext>
              </a:extLst>
            </p:cNvPr>
            <p:cNvSpPr/>
            <p:nvPr/>
          </p:nvSpPr>
          <p:spPr>
            <a:xfrm>
              <a:off x="1680763" y="3861309"/>
              <a:ext cx="82127" cy="199792"/>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849;p81">
              <a:extLst>
                <a:ext uri="{FF2B5EF4-FFF2-40B4-BE49-F238E27FC236}">
                  <a16:creationId xmlns:a16="http://schemas.microsoft.com/office/drawing/2014/main" id="{87EFAB00-03C4-C576-3F0B-81196BA4105C}"/>
                </a:ext>
              </a:extLst>
            </p:cNvPr>
            <p:cNvSpPr/>
            <p:nvPr/>
          </p:nvSpPr>
          <p:spPr>
            <a:xfrm>
              <a:off x="1926576" y="4061097"/>
              <a:ext cx="144308" cy="4"/>
            </a:xfrm>
            <a:custGeom>
              <a:avLst/>
              <a:gdLst/>
              <a:ahLst/>
              <a:cxnLst/>
              <a:rect l="l" t="t" r="r" b="b"/>
              <a:pathLst>
                <a:path w="32723" h="1" fill="none" extrusionOk="0">
                  <a:moveTo>
                    <a:pt x="32723" y="1"/>
                  </a:moveTo>
                  <a:lnTo>
                    <a:pt x="1" y="1"/>
                  </a:lnTo>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850;p81">
              <a:extLst>
                <a:ext uri="{FF2B5EF4-FFF2-40B4-BE49-F238E27FC236}">
                  <a16:creationId xmlns:a16="http://schemas.microsoft.com/office/drawing/2014/main" id="{204DA084-0163-074F-5A84-64115999A723}"/>
                </a:ext>
              </a:extLst>
            </p:cNvPr>
            <p:cNvSpPr/>
            <p:nvPr/>
          </p:nvSpPr>
          <p:spPr>
            <a:xfrm>
              <a:off x="1762436" y="3822418"/>
              <a:ext cx="163677" cy="94528"/>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noFill/>
            <a:ln w="9525" cap="flat" cmpd="sng">
              <a:solidFill>
                <a:schemeClr val="accent1">
                  <a:lumMod val="75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851;p81">
              <a:extLst>
                <a:ext uri="{FF2B5EF4-FFF2-40B4-BE49-F238E27FC236}">
                  <a16:creationId xmlns:a16="http://schemas.microsoft.com/office/drawing/2014/main" id="{91DCE2EA-9503-91A3-D136-BC3EE159EDA2}"/>
                </a:ext>
              </a:extLst>
            </p:cNvPr>
            <p:cNvSpPr/>
            <p:nvPr/>
          </p:nvSpPr>
          <p:spPr>
            <a:xfrm>
              <a:off x="1762886" y="4005884"/>
              <a:ext cx="163695" cy="94514"/>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noFill/>
            <a:ln w="9525" cap="flat" cmpd="sng">
              <a:solidFill>
                <a:schemeClr val="accent1">
                  <a:lumMod val="75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852;p81">
              <a:extLst>
                <a:ext uri="{FF2B5EF4-FFF2-40B4-BE49-F238E27FC236}">
                  <a16:creationId xmlns:a16="http://schemas.microsoft.com/office/drawing/2014/main" id="{0612D8AD-ABE2-861A-1240-3E4B04E75385}"/>
                </a:ext>
              </a:extLst>
            </p:cNvPr>
            <p:cNvSpPr/>
            <p:nvPr/>
          </p:nvSpPr>
          <p:spPr>
            <a:xfrm>
              <a:off x="1325004" y="3820086"/>
              <a:ext cx="278558" cy="278382"/>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9525" cap="flat" cmpd="sng">
              <a:solidFill>
                <a:schemeClr val="accent1">
                  <a:lumMod val="75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853;p81">
              <a:extLst>
                <a:ext uri="{FF2B5EF4-FFF2-40B4-BE49-F238E27FC236}">
                  <a16:creationId xmlns:a16="http://schemas.microsoft.com/office/drawing/2014/main" id="{3FAD24B2-C428-AC22-DD1F-6758A89C884F}"/>
                </a:ext>
              </a:extLst>
            </p:cNvPr>
            <p:cNvSpPr/>
            <p:nvPr/>
          </p:nvSpPr>
          <p:spPr>
            <a:xfrm>
              <a:off x="1235816" y="3689223"/>
              <a:ext cx="134752" cy="171223"/>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854;p81">
              <a:extLst>
                <a:ext uri="{FF2B5EF4-FFF2-40B4-BE49-F238E27FC236}">
                  <a16:creationId xmlns:a16="http://schemas.microsoft.com/office/drawing/2014/main" id="{2299686B-F5E4-3258-AAD0-6001DF3A0ECA}"/>
                </a:ext>
              </a:extLst>
            </p:cNvPr>
            <p:cNvSpPr/>
            <p:nvPr/>
          </p:nvSpPr>
          <p:spPr>
            <a:xfrm>
              <a:off x="910512" y="3689223"/>
              <a:ext cx="161618" cy="4"/>
            </a:xfrm>
            <a:custGeom>
              <a:avLst/>
              <a:gdLst/>
              <a:ahLst/>
              <a:cxnLst/>
              <a:rect l="l" t="t" r="r" b="b"/>
              <a:pathLst>
                <a:path w="36648" h="1" fill="none" extrusionOk="0">
                  <a:moveTo>
                    <a:pt x="36648" y="1"/>
                  </a:moveTo>
                  <a:lnTo>
                    <a:pt x="1" y="1"/>
                  </a:lnTo>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855;p81">
              <a:extLst>
                <a:ext uri="{FF2B5EF4-FFF2-40B4-BE49-F238E27FC236}">
                  <a16:creationId xmlns:a16="http://schemas.microsoft.com/office/drawing/2014/main" id="{D57D5AFB-83C3-F30F-94BD-727EE7184030}"/>
                </a:ext>
              </a:extLst>
            </p:cNvPr>
            <p:cNvSpPr/>
            <p:nvPr/>
          </p:nvSpPr>
          <p:spPr>
            <a:xfrm>
              <a:off x="1072126" y="3642869"/>
              <a:ext cx="163695" cy="94532"/>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noFill/>
            <a:ln w="9525" cap="flat" cmpd="sng">
              <a:solidFill>
                <a:schemeClr val="accent1">
                  <a:lumMod val="75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856;p81">
              <a:extLst>
                <a:ext uri="{FF2B5EF4-FFF2-40B4-BE49-F238E27FC236}">
                  <a16:creationId xmlns:a16="http://schemas.microsoft.com/office/drawing/2014/main" id="{C3C548B3-2729-4A2F-E787-404338CFE156}"/>
                </a:ext>
              </a:extLst>
            </p:cNvPr>
            <p:cNvSpPr/>
            <p:nvPr/>
          </p:nvSpPr>
          <p:spPr>
            <a:xfrm>
              <a:off x="1235913" y="4073301"/>
              <a:ext cx="134655" cy="15164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8857;p81">
              <a:extLst>
                <a:ext uri="{FF2B5EF4-FFF2-40B4-BE49-F238E27FC236}">
                  <a16:creationId xmlns:a16="http://schemas.microsoft.com/office/drawing/2014/main" id="{83773BC6-7D01-F4F6-298A-51F676CF835B}"/>
                </a:ext>
              </a:extLst>
            </p:cNvPr>
            <p:cNvSpPr/>
            <p:nvPr/>
          </p:nvSpPr>
          <p:spPr>
            <a:xfrm>
              <a:off x="910512" y="4224937"/>
              <a:ext cx="161618" cy="4"/>
            </a:xfrm>
            <a:custGeom>
              <a:avLst/>
              <a:gdLst/>
              <a:ahLst/>
              <a:cxnLst/>
              <a:rect l="l" t="t" r="r" b="b"/>
              <a:pathLst>
                <a:path w="36648" h="1" fill="none" extrusionOk="0">
                  <a:moveTo>
                    <a:pt x="36648" y="0"/>
                  </a:moveTo>
                  <a:lnTo>
                    <a:pt x="1" y="0"/>
                  </a:lnTo>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8858;p81">
              <a:extLst>
                <a:ext uri="{FF2B5EF4-FFF2-40B4-BE49-F238E27FC236}">
                  <a16:creationId xmlns:a16="http://schemas.microsoft.com/office/drawing/2014/main" id="{3F28CFD6-A7E5-504E-4980-5EB998086EA4}"/>
                </a:ext>
              </a:extLst>
            </p:cNvPr>
            <p:cNvSpPr/>
            <p:nvPr/>
          </p:nvSpPr>
          <p:spPr>
            <a:xfrm>
              <a:off x="1072126" y="4176763"/>
              <a:ext cx="163695" cy="94532"/>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noFill/>
            <a:ln w="9525" cap="flat" cmpd="sng">
              <a:solidFill>
                <a:schemeClr val="accent1">
                  <a:lumMod val="75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8859;p81">
              <a:extLst>
                <a:ext uri="{FF2B5EF4-FFF2-40B4-BE49-F238E27FC236}">
                  <a16:creationId xmlns:a16="http://schemas.microsoft.com/office/drawing/2014/main" id="{EB2EB4B5-17A8-D865-FD13-295DA3F328DC}"/>
                </a:ext>
              </a:extLst>
            </p:cNvPr>
            <p:cNvSpPr/>
            <p:nvPr/>
          </p:nvSpPr>
          <p:spPr>
            <a:xfrm>
              <a:off x="1562328" y="3689223"/>
              <a:ext cx="128816" cy="171223"/>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8860;p81">
              <a:extLst>
                <a:ext uri="{FF2B5EF4-FFF2-40B4-BE49-F238E27FC236}">
                  <a16:creationId xmlns:a16="http://schemas.microsoft.com/office/drawing/2014/main" id="{08916347-496F-39C9-2D32-597986BE23D8}"/>
                </a:ext>
              </a:extLst>
            </p:cNvPr>
            <p:cNvSpPr/>
            <p:nvPr/>
          </p:nvSpPr>
          <p:spPr>
            <a:xfrm>
              <a:off x="1854826" y="3689223"/>
              <a:ext cx="154169" cy="4"/>
            </a:xfrm>
            <a:custGeom>
              <a:avLst/>
              <a:gdLst/>
              <a:ahLst/>
              <a:cxnLst/>
              <a:rect l="l" t="t" r="r" b="b"/>
              <a:pathLst>
                <a:path w="34959" h="1" fill="none" extrusionOk="0">
                  <a:moveTo>
                    <a:pt x="1" y="1"/>
                  </a:moveTo>
                  <a:lnTo>
                    <a:pt x="34959" y="1"/>
                  </a:lnTo>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8861;p81">
              <a:extLst>
                <a:ext uri="{FF2B5EF4-FFF2-40B4-BE49-F238E27FC236}">
                  <a16:creationId xmlns:a16="http://schemas.microsoft.com/office/drawing/2014/main" id="{BF5697CC-A0D2-D6D6-D572-AEAC215EF30C}"/>
                </a:ext>
              </a:extLst>
            </p:cNvPr>
            <p:cNvSpPr/>
            <p:nvPr/>
          </p:nvSpPr>
          <p:spPr>
            <a:xfrm>
              <a:off x="1691140" y="3642869"/>
              <a:ext cx="163690" cy="94532"/>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noFill/>
            <a:ln w="9525" cap="flat" cmpd="sng">
              <a:solidFill>
                <a:schemeClr val="accent1">
                  <a:lumMod val="75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7" name="Google Shape;8862;p81">
              <a:extLst>
                <a:ext uri="{FF2B5EF4-FFF2-40B4-BE49-F238E27FC236}">
                  <a16:creationId xmlns:a16="http://schemas.microsoft.com/office/drawing/2014/main" id="{015FDFB2-F7D1-CFC0-886E-1031A7383CF1}"/>
                </a:ext>
              </a:extLst>
            </p:cNvPr>
            <p:cNvGrpSpPr/>
            <p:nvPr/>
          </p:nvGrpSpPr>
          <p:grpSpPr>
            <a:xfrm>
              <a:off x="1360364" y="3847835"/>
              <a:ext cx="208119" cy="224359"/>
              <a:chOff x="1360769" y="3847100"/>
              <a:chExt cx="208119" cy="224359"/>
            </a:xfrm>
          </p:grpSpPr>
          <p:sp>
            <p:nvSpPr>
              <p:cNvPr id="557" name="Google Shape;8863;p81">
                <a:extLst>
                  <a:ext uri="{FF2B5EF4-FFF2-40B4-BE49-F238E27FC236}">
                    <a16:creationId xmlns:a16="http://schemas.microsoft.com/office/drawing/2014/main" id="{16989E12-6CE2-DABA-C946-44A1FE2563FB}"/>
                  </a:ext>
                </a:extLst>
              </p:cNvPr>
              <p:cNvSpPr/>
              <p:nvPr/>
            </p:nvSpPr>
            <p:spPr>
              <a:xfrm>
                <a:off x="1360769" y="3847113"/>
                <a:ext cx="99163" cy="224346"/>
              </a:xfrm>
              <a:custGeom>
                <a:avLst/>
                <a:gdLst/>
                <a:ahLst/>
                <a:cxnLst/>
                <a:rect l="l" t="t" r="r" b="b"/>
                <a:pathLst>
                  <a:path w="22486" h="50901" fill="none" extrusionOk="0">
                    <a:moveTo>
                      <a:pt x="22384" y="2729"/>
                    </a:moveTo>
                    <a:cubicBezTo>
                      <a:pt x="22333" y="2383"/>
                      <a:pt x="22249" y="2040"/>
                      <a:pt x="22128" y="1711"/>
                    </a:cubicBezTo>
                    <a:cubicBezTo>
                      <a:pt x="21742" y="675"/>
                      <a:pt x="20979" y="1"/>
                      <a:pt x="19582" y="1"/>
                    </a:cubicBezTo>
                    <a:cubicBezTo>
                      <a:pt x="17966" y="1"/>
                      <a:pt x="17204" y="913"/>
                      <a:pt x="16883" y="2229"/>
                    </a:cubicBezTo>
                    <a:cubicBezTo>
                      <a:pt x="13443" y="1682"/>
                      <a:pt x="10331" y="4356"/>
                      <a:pt x="10353" y="7840"/>
                    </a:cubicBezTo>
                    <a:cubicBezTo>
                      <a:pt x="10353" y="7997"/>
                      <a:pt x="10364" y="8150"/>
                      <a:pt x="10378" y="8300"/>
                    </a:cubicBezTo>
                    <a:cubicBezTo>
                      <a:pt x="7945" y="7307"/>
                      <a:pt x="5147" y="7957"/>
                      <a:pt x="3404" y="9923"/>
                    </a:cubicBezTo>
                    <a:cubicBezTo>
                      <a:pt x="1660" y="11889"/>
                      <a:pt x="1343" y="14742"/>
                      <a:pt x="2616" y="17040"/>
                    </a:cubicBezTo>
                    <a:cubicBezTo>
                      <a:pt x="930" y="18382"/>
                      <a:pt x="0" y="20454"/>
                      <a:pt x="120" y="22607"/>
                    </a:cubicBezTo>
                    <a:cubicBezTo>
                      <a:pt x="241" y="24755"/>
                      <a:pt x="1394" y="26714"/>
                      <a:pt x="3218" y="27860"/>
                    </a:cubicBezTo>
                    <a:cubicBezTo>
                      <a:pt x="748" y="30913"/>
                      <a:pt x="1707" y="35462"/>
                      <a:pt x="5202" y="37260"/>
                    </a:cubicBezTo>
                    <a:cubicBezTo>
                      <a:pt x="5173" y="37490"/>
                      <a:pt x="5162" y="37720"/>
                      <a:pt x="5162" y="37954"/>
                    </a:cubicBezTo>
                    <a:cubicBezTo>
                      <a:pt x="5162" y="40832"/>
                      <a:pt x="7125" y="43243"/>
                      <a:pt x="9784" y="43943"/>
                    </a:cubicBezTo>
                    <a:cubicBezTo>
                      <a:pt x="10776" y="46782"/>
                      <a:pt x="13818" y="48350"/>
                      <a:pt x="16708" y="47511"/>
                    </a:cubicBezTo>
                    <a:cubicBezTo>
                      <a:pt x="16835" y="49437"/>
                      <a:pt x="17525" y="50900"/>
                      <a:pt x="19582" y="50900"/>
                    </a:cubicBezTo>
                    <a:cubicBezTo>
                      <a:pt x="22482" y="50900"/>
                      <a:pt x="22439" y="48390"/>
                      <a:pt x="22482" y="48401"/>
                    </a:cubicBezTo>
                    <a:cubicBezTo>
                      <a:pt x="22486" y="48401"/>
                      <a:pt x="22417" y="2722"/>
                      <a:pt x="22384" y="2729"/>
                    </a:cubicBezTo>
                    <a:close/>
                  </a:path>
                </a:pathLst>
              </a:custGeom>
              <a:noFill/>
              <a:ln w="9525" cap="flat" cmpd="sng">
                <a:solidFill>
                  <a:schemeClr val="accent1">
                    <a:lumMod val="75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8864;p81">
                <a:extLst>
                  <a:ext uri="{FF2B5EF4-FFF2-40B4-BE49-F238E27FC236}">
                    <a16:creationId xmlns:a16="http://schemas.microsoft.com/office/drawing/2014/main" id="{17A789FD-5B0E-17CC-2386-A9BD2FFE68A9}"/>
                  </a:ext>
                </a:extLst>
              </p:cNvPr>
              <p:cNvSpPr/>
              <p:nvPr/>
            </p:nvSpPr>
            <p:spPr>
              <a:xfrm>
                <a:off x="1418941" y="3907967"/>
                <a:ext cx="40718" cy="51312"/>
              </a:xfrm>
              <a:custGeom>
                <a:avLst/>
                <a:gdLst/>
                <a:ahLst/>
                <a:cxnLst/>
                <a:rect l="l" t="t" r="r" b="b"/>
                <a:pathLst>
                  <a:path w="9233" h="11642" fill="none" extrusionOk="0">
                    <a:moveTo>
                      <a:pt x="9233" y="1"/>
                    </a:moveTo>
                    <a:cubicBezTo>
                      <a:pt x="9233" y="1"/>
                      <a:pt x="0" y="570"/>
                      <a:pt x="2586" y="11641"/>
                    </a:cubicBezTo>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8865;p81">
                <a:extLst>
                  <a:ext uri="{FF2B5EF4-FFF2-40B4-BE49-F238E27FC236}">
                    <a16:creationId xmlns:a16="http://schemas.microsoft.com/office/drawing/2014/main" id="{3C40E13B-C22A-8073-ADDE-92A2F4E36AA4}"/>
                  </a:ext>
                </a:extLst>
              </p:cNvPr>
              <p:cNvSpPr/>
              <p:nvPr/>
            </p:nvSpPr>
            <p:spPr>
              <a:xfrm>
                <a:off x="1432983" y="3877824"/>
                <a:ext cx="26566" cy="25035"/>
              </a:xfrm>
              <a:custGeom>
                <a:avLst/>
                <a:gdLst/>
                <a:ahLst/>
                <a:cxnLst/>
                <a:rect l="l" t="t" r="r" b="b"/>
                <a:pathLst>
                  <a:path w="6024" h="5680" fill="none" extrusionOk="0">
                    <a:moveTo>
                      <a:pt x="1" y="1795"/>
                    </a:moveTo>
                    <a:cubicBezTo>
                      <a:pt x="1" y="1795"/>
                      <a:pt x="6023" y="0"/>
                      <a:pt x="6023" y="5680"/>
                    </a:cubicBezTo>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8866;p81">
                <a:extLst>
                  <a:ext uri="{FF2B5EF4-FFF2-40B4-BE49-F238E27FC236}">
                    <a16:creationId xmlns:a16="http://schemas.microsoft.com/office/drawing/2014/main" id="{2CE07388-BA44-369F-9554-61C471DB8B3A}"/>
                  </a:ext>
                </a:extLst>
              </p:cNvPr>
              <p:cNvSpPr/>
              <p:nvPr/>
            </p:nvSpPr>
            <p:spPr>
              <a:xfrm>
                <a:off x="1406421" y="3881663"/>
                <a:ext cx="8727" cy="21196"/>
              </a:xfrm>
              <a:custGeom>
                <a:avLst/>
                <a:gdLst/>
                <a:ahLst/>
                <a:cxnLst/>
                <a:rect l="l" t="t" r="r" b="b"/>
                <a:pathLst>
                  <a:path w="1979" h="4809" fill="none" extrusionOk="0">
                    <a:moveTo>
                      <a:pt x="1" y="1"/>
                    </a:moveTo>
                    <a:cubicBezTo>
                      <a:pt x="1" y="1"/>
                      <a:pt x="1" y="2730"/>
                      <a:pt x="1978" y="4809"/>
                    </a:cubicBezTo>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8867;p81">
                <a:extLst>
                  <a:ext uri="{FF2B5EF4-FFF2-40B4-BE49-F238E27FC236}">
                    <a16:creationId xmlns:a16="http://schemas.microsoft.com/office/drawing/2014/main" id="{C5BD7EA2-9240-C84A-AAD4-32AE45EA9297}"/>
                  </a:ext>
                </a:extLst>
              </p:cNvPr>
              <p:cNvSpPr/>
              <p:nvPr/>
            </p:nvSpPr>
            <p:spPr>
              <a:xfrm>
                <a:off x="1372301" y="3910479"/>
                <a:ext cx="51967" cy="15131"/>
              </a:xfrm>
              <a:custGeom>
                <a:avLst/>
                <a:gdLst/>
                <a:ahLst/>
                <a:cxnLst/>
                <a:rect l="l" t="t" r="r" b="b"/>
                <a:pathLst>
                  <a:path w="11784" h="3433" fill="none" extrusionOk="0">
                    <a:moveTo>
                      <a:pt x="1" y="2663"/>
                    </a:moveTo>
                    <a:cubicBezTo>
                      <a:pt x="3364" y="0"/>
                      <a:pt x="6622" y="3433"/>
                      <a:pt x="6622" y="3433"/>
                    </a:cubicBezTo>
                    <a:cubicBezTo>
                      <a:pt x="6622" y="3433"/>
                      <a:pt x="7307" y="387"/>
                      <a:pt x="11783" y="1653"/>
                    </a:cubicBezTo>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8868;p81">
                <a:extLst>
                  <a:ext uri="{FF2B5EF4-FFF2-40B4-BE49-F238E27FC236}">
                    <a16:creationId xmlns:a16="http://schemas.microsoft.com/office/drawing/2014/main" id="{23BFA29E-A734-9EDE-95B8-0324095623D1}"/>
                  </a:ext>
                </a:extLst>
              </p:cNvPr>
              <p:cNvSpPr/>
              <p:nvPr/>
            </p:nvSpPr>
            <p:spPr>
              <a:xfrm>
                <a:off x="1383436" y="3963823"/>
                <a:ext cx="27351" cy="50572"/>
              </a:xfrm>
              <a:custGeom>
                <a:avLst/>
                <a:gdLst/>
                <a:ahLst/>
                <a:cxnLst/>
                <a:rect l="l" t="t" r="r" b="b"/>
                <a:pathLst>
                  <a:path w="6202" h="11474" fill="none" extrusionOk="0">
                    <a:moveTo>
                      <a:pt x="22" y="11474"/>
                    </a:moveTo>
                    <a:cubicBezTo>
                      <a:pt x="22" y="11474"/>
                      <a:pt x="0" y="5735"/>
                      <a:pt x="4440" y="6297"/>
                    </a:cubicBezTo>
                    <a:cubicBezTo>
                      <a:pt x="4440" y="6297"/>
                      <a:pt x="2134" y="3149"/>
                      <a:pt x="6202" y="1"/>
                    </a:cubicBezTo>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8869;p81">
                <a:extLst>
                  <a:ext uri="{FF2B5EF4-FFF2-40B4-BE49-F238E27FC236}">
                    <a16:creationId xmlns:a16="http://schemas.microsoft.com/office/drawing/2014/main" id="{534B0564-DCEE-5871-B331-7E7C3FF0D73A}"/>
                  </a:ext>
                </a:extLst>
              </p:cNvPr>
              <p:cNvSpPr/>
              <p:nvPr/>
            </p:nvSpPr>
            <p:spPr>
              <a:xfrm>
                <a:off x="1398461" y="4014391"/>
                <a:ext cx="12132" cy="31518"/>
              </a:xfrm>
              <a:custGeom>
                <a:avLst/>
                <a:gdLst/>
                <a:ahLst/>
                <a:cxnLst/>
                <a:rect l="l" t="t" r="r" b="b"/>
                <a:pathLst>
                  <a:path w="2751" h="7151" fill="none" extrusionOk="0">
                    <a:moveTo>
                      <a:pt x="2751" y="1"/>
                    </a:moveTo>
                    <a:cubicBezTo>
                      <a:pt x="2751" y="1"/>
                      <a:pt x="0" y="2963"/>
                      <a:pt x="1806" y="7151"/>
                    </a:cubicBezTo>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8870;p81">
                <a:extLst>
                  <a:ext uri="{FF2B5EF4-FFF2-40B4-BE49-F238E27FC236}">
                    <a16:creationId xmlns:a16="http://schemas.microsoft.com/office/drawing/2014/main" id="{F8636736-7A12-F796-FAFC-B8C3B940F4C4}"/>
                  </a:ext>
                </a:extLst>
              </p:cNvPr>
              <p:cNvSpPr/>
              <p:nvPr/>
            </p:nvSpPr>
            <p:spPr>
              <a:xfrm>
                <a:off x="1424264" y="4012138"/>
                <a:ext cx="35284" cy="21165"/>
              </a:xfrm>
              <a:custGeom>
                <a:avLst/>
                <a:gdLst/>
                <a:ahLst/>
                <a:cxnLst/>
                <a:rect l="l" t="t" r="r" b="b"/>
                <a:pathLst>
                  <a:path w="8001" h="4802" fill="none" extrusionOk="0">
                    <a:moveTo>
                      <a:pt x="8000" y="512"/>
                    </a:moveTo>
                    <a:cubicBezTo>
                      <a:pt x="3783" y="1"/>
                      <a:pt x="1978" y="4087"/>
                      <a:pt x="1978" y="4087"/>
                    </a:cubicBezTo>
                    <a:cubicBezTo>
                      <a:pt x="1978" y="4087"/>
                      <a:pt x="858" y="3598"/>
                      <a:pt x="0" y="4802"/>
                    </a:cubicBezTo>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8871;p81">
                <a:extLst>
                  <a:ext uri="{FF2B5EF4-FFF2-40B4-BE49-F238E27FC236}">
                    <a16:creationId xmlns:a16="http://schemas.microsoft.com/office/drawing/2014/main" id="{296EB504-09DA-255C-F487-65C64E625DEE}"/>
                  </a:ext>
                </a:extLst>
              </p:cNvPr>
              <p:cNvSpPr/>
              <p:nvPr/>
            </p:nvSpPr>
            <p:spPr>
              <a:xfrm>
                <a:off x="1397156" y="3942280"/>
                <a:ext cx="31183" cy="17449"/>
              </a:xfrm>
              <a:custGeom>
                <a:avLst/>
                <a:gdLst/>
                <a:ahLst/>
                <a:cxnLst/>
                <a:rect l="l" t="t" r="r" b="b"/>
                <a:pathLst>
                  <a:path w="7071" h="3959" fill="none" extrusionOk="0">
                    <a:moveTo>
                      <a:pt x="7070" y="1"/>
                    </a:moveTo>
                    <a:cubicBezTo>
                      <a:pt x="7070" y="1"/>
                      <a:pt x="2802" y="3959"/>
                      <a:pt x="1" y="1"/>
                    </a:cubicBezTo>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8872;p81">
                <a:extLst>
                  <a:ext uri="{FF2B5EF4-FFF2-40B4-BE49-F238E27FC236}">
                    <a16:creationId xmlns:a16="http://schemas.microsoft.com/office/drawing/2014/main" id="{45DF916B-0A3E-B04C-C006-19B6D4508F52}"/>
                  </a:ext>
                </a:extLst>
              </p:cNvPr>
              <p:cNvSpPr/>
              <p:nvPr/>
            </p:nvSpPr>
            <p:spPr>
              <a:xfrm>
                <a:off x="1428334" y="3973727"/>
                <a:ext cx="31214" cy="15378"/>
              </a:xfrm>
              <a:custGeom>
                <a:avLst/>
                <a:gdLst/>
                <a:ahLst/>
                <a:cxnLst/>
                <a:rect l="l" t="t" r="r" b="b"/>
                <a:pathLst>
                  <a:path w="7078" h="3489" fill="none" extrusionOk="0">
                    <a:moveTo>
                      <a:pt x="0" y="1125"/>
                    </a:moveTo>
                    <a:cubicBezTo>
                      <a:pt x="0" y="1125"/>
                      <a:pt x="4411" y="1"/>
                      <a:pt x="7077" y="3488"/>
                    </a:cubicBezTo>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8873;p81">
                <a:extLst>
                  <a:ext uri="{FF2B5EF4-FFF2-40B4-BE49-F238E27FC236}">
                    <a16:creationId xmlns:a16="http://schemas.microsoft.com/office/drawing/2014/main" id="{0485E655-CA55-C50A-8247-EE71D8EDE3B7}"/>
                  </a:ext>
                </a:extLst>
              </p:cNvPr>
              <p:cNvSpPr/>
              <p:nvPr/>
            </p:nvSpPr>
            <p:spPr>
              <a:xfrm>
                <a:off x="1468924" y="3907967"/>
                <a:ext cx="40704" cy="51312"/>
              </a:xfrm>
              <a:custGeom>
                <a:avLst/>
                <a:gdLst/>
                <a:ahLst/>
                <a:cxnLst/>
                <a:rect l="l" t="t" r="r" b="b"/>
                <a:pathLst>
                  <a:path w="9230" h="11642" fill="none" extrusionOk="0">
                    <a:moveTo>
                      <a:pt x="0" y="1"/>
                    </a:moveTo>
                    <a:cubicBezTo>
                      <a:pt x="0" y="1"/>
                      <a:pt x="9229" y="570"/>
                      <a:pt x="6647" y="11641"/>
                    </a:cubicBezTo>
                  </a:path>
                </a:pathLst>
              </a:custGeom>
              <a:noFill/>
              <a:ln w="9525" cap="flat" cmpd="sng">
                <a:solidFill>
                  <a:schemeClr val="accent1">
                    <a:lumMod val="75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8874;p81">
                <a:extLst>
                  <a:ext uri="{FF2B5EF4-FFF2-40B4-BE49-F238E27FC236}">
                    <a16:creationId xmlns:a16="http://schemas.microsoft.com/office/drawing/2014/main" id="{5C59D08C-D9BE-5A33-9104-C59B438FF57D}"/>
                  </a:ext>
                </a:extLst>
              </p:cNvPr>
              <p:cNvSpPr/>
              <p:nvPr/>
            </p:nvSpPr>
            <p:spPr>
              <a:xfrm>
                <a:off x="1469021" y="3877824"/>
                <a:ext cx="26561" cy="25035"/>
              </a:xfrm>
              <a:custGeom>
                <a:avLst/>
                <a:gdLst/>
                <a:ahLst/>
                <a:cxnLst/>
                <a:rect l="l" t="t" r="r" b="b"/>
                <a:pathLst>
                  <a:path w="6023" h="5680" fill="none" extrusionOk="0">
                    <a:moveTo>
                      <a:pt x="6023" y="1795"/>
                    </a:moveTo>
                    <a:cubicBezTo>
                      <a:pt x="6023" y="1795"/>
                      <a:pt x="0" y="0"/>
                      <a:pt x="0" y="5680"/>
                    </a:cubicBezTo>
                  </a:path>
                </a:pathLst>
              </a:custGeom>
              <a:noFill/>
              <a:ln w="9525" cap="flat" cmpd="sng">
                <a:solidFill>
                  <a:schemeClr val="accent1">
                    <a:lumMod val="75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8875;p81">
                <a:extLst>
                  <a:ext uri="{FF2B5EF4-FFF2-40B4-BE49-F238E27FC236}">
                    <a16:creationId xmlns:a16="http://schemas.microsoft.com/office/drawing/2014/main" id="{F1787FEE-2D0B-84F8-6811-1F73AFA70115}"/>
                  </a:ext>
                </a:extLst>
              </p:cNvPr>
              <p:cNvSpPr/>
              <p:nvPr/>
            </p:nvSpPr>
            <p:spPr>
              <a:xfrm>
                <a:off x="1513434" y="3881663"/>
                <a:ext cx="8710" cy="21196"/>
              </a:xfrm>
              <a:custGeom>
                <a:avLst/>
                <a:gdLst/>
                <a:ahLst/>
                <a:cxnLst/>
                <a:rect l="l" t="t" r="r" b="b"/>
                <a:pathLst>
                  <a:path w="1975" h="4809" fill="none" extrusionOk="0">
                    <a:moveTo>
                      <a:pt x="1975" y="1"/>
                    </a:moveTo>
                    <a:cubicBezTo>
                      <a:pt x="1975" y="1"/>
                      <a:pt x="1975" y="2730"/>
                      <a:pt x="1" y="4809"/>
                    </a:cubicBezTo>
                  </a:path>
                </a:pathLst>
              </a:custGeom>
              <a:noFill/>
              <a:ln w="9525" cap="flat" cmpd="sng">
                <a:solidFill>
                  <a:schemeClr val="accent1">
                    <a:lumMod val="75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8876;p81">
                <a:extLst>
                  <a:ext uri="{FF2B5EF4-FFF2-40B4-BE49-F238E27FC236}">
                    <a16:creationId xmlns:a16="http://schemas.microsoft.com/office/drawing/2014/main" id="{B3CBB05C-3AD3-C9CB-E87C-F8BD5651F1FA}"/>
                  </a:ext>
                </a:extLst>
              </p:cNvPr>
              <p:cNvSpPr/>
              <p:nvPr/>
            </p:nvSpPr>
            <p:spPr>
              <a:xfrm>
                <a:off x="1517778" y="3963823"/>
                <a:ext cx="27355" cy="50572"/>
              </a:xfrm>
              <a:custGeom>
                <a:avLst/>
                <a:gdLst/>
                <a:ahLst/>
                <a:cxnLst/>
                <a:rect l="l" t="t" r="r" b="b"/>
                <a:pathLst>
                  <a:path w="6203" h="11474" fill="none" extrusionOk="0">
                    <a:moveTo>
                      <a:pt x="6181" y="11474"/>
                    </a:moveTo>
                    <a:cubicBezTo>
                      <a:pt x="6181" y="11474"/>
                      <a:pt x="6202" y="5735"/>
                      <a:pt x="1767" y="6297"/>
                    </a:cubicBezTo>
                    <a:cubicBezTo>
                      <a:pt x="1767" y="6297"/>
                      <a:pt x="4068" y="3149"/>
                      <a:pt x="1" y="1"/>
                    </a:cubicBezTo>
                  </a:path>
                </a:pathLst>
              </a:custGeom>
              <a:noFill/>
              <a:ln w="9525" cap="flat" cmpd="sng">
                <a:solidFill>
                  <a:schemeClr val="accent1">
                    <a:lumMod val="75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8877;p81">
                <a:extLst>
                  <a:ext uri="{FF2B5EF4-FFF2-40B4-BE49-F238E27FC236}">
                    <a16:creationId xmlns:a16="http://schemas.microsoft.com/office/drawing/2014/main" id="{67F4F277-2B6A-6B33-8043-86F0CA86EA46}"/>
                  </a:ext>
                </a:extLst>
              </p:cNvPr>
              <p:cNvSpPr/>
              <p:nvPr/>
            </p:nvSpPr>
            <p:spPr>
              <a:xfrm>
                <a:off x="1517990" y="4014391"/>
                <a:ext cx="12119" cy="31518"/>
              </a:xfrm>
              <a:custGeom>
                <a:avLst/>
                <a:gdLst/>
                <a:ahLst/>
                <a:cxnLst/>
                <a:rect l="l" t="t" r="r" b="b"/>
                <a:pathLst>
                  <a:path w="2748" h="7151" fill="none" extrusionOk="0">
                    <a:moveTo>
                      <a:pt x="0" y="1"/>
                    </a:moveTo>
                    <a:cubicBezTo>
                      <a:pt x="0" y="1"/>
                      <a:pt x="2747" y="2963"/>
                      <a:pt x="942" y="7151"/>
                    </a:cubicBezTo>
                  </a:path>
                </a:pathLst>
              </a:custGeom>
              <a:noFill/>
              <a:ln w="9525" cap="flat" cmpd="sng">
                <a:solidFill>
                  <a:schemeClr val="accent1">
                    <a:lumMod val="75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8878;p81">
                <a:extLst>
                  <a:ext uri="{FF2B5EF4-FFF2-40B4-BE49-F238E27FC236}">
                    <a16:creationId xmlns:a16="http://schemas.microsoft.com/office/drawing/2014/main" id="{8C5AFC56-FA04-35FA-DAC7-111BF668F6FD}"/>
                  </a:ext>
                </a:extLst>
              </p:cNvPr>
              <p:cNvSpPr/>
              <p:nvPr/>
            </p:nvSpPr>
            <p:spPr>
              <a:xfrm>
                <a:off x="1469021" y="4012138"/>
                <a:ext cx="35298" cy="21165"/>
              </a:xfrm>
              <a:custGeom>
                <a:avLst/>
                <a:gdLst/>
                <a:ahLst/>
                <a:cxnLst/>
                <a:rect l="l" t="t" r="r" b="b"/>
                <a:pathLst>
                  <a:path w="8004" h="4802" fill="none" extrusionOk="0">
                    <a:moveTo>
                      <a:pt x="0" y="512"/>
                    </a:moveTo>
                    <a:cubicBezTo>
                      <a:pt x="4217" y="1"/>
                      <a:pt x="6023" y="4087"/>
                      <a:pt x="6023" y="4087"/>
                    </a:cubicBezTo>
                    <a:cubicBezTo>
                      <a:pt x="6023" y="4087"/>
                      <a:pt x="7143" y="3598"/>
                      <a:pt x="8004" y="4802"/>
                    </a:cubicBezTo>
                  </a:path>
                </a:pathLst>
              </a:custGeom>
              <a:noFill/>
              <a:ln w="9525" cap="flat" cmpd="sng">
                <a:solidFill>
                  <a:schemeClr val="accent1">
                    <a:lumMod val="75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8879;p81">
                <a:extLst>
                  <a:ext uri="{FF2B5EF4-FFF2-40B4-BE49-F238E27FC236}">
                    <a16:creationId xmlns:a16="http://schemas.microsoft.com/office/drawing/2014/main" id="{DDF6AF9D-3A37-30C2-7B71-3CCCC3E3BC60}"/>
                  </a:ext>
                </a:extLst>
              </p:cNvPr>
              <p:cNvSpPr/>
              <p:nvPr/>
            </p:nvSpPr>
            <p:spPr>
              <a:xfrm>
                <a:off x="1500244" y="3942280"/>
                <a:ext cx="31183" cy="17449"/>
              </a:xfrm>
              <a:custGeom>
                <a:avLst/>
                <a:gdLst/>
                <a:ahLst/>
                <a:cxnLst/>
                <a:rect l="l" t="t" r="r" b="b"/>
                <a:pathLst>
                  <a:path w="7071" h="3959" fill="none" extrusionOk="0">
                    <a:moveTo>
                      <a:pt x="1" y="1"/>
                    </a:moveTo>
                    <a:cubicBezTo>
                      <a:pt x="1" y="1"/>
                      <a:pt x="4265" y="3959"/>
                      <a:pt x="7070" y="1"/>
                    </a:cubicBezTo>
                  </a:path>
                </a:pathLst>
              </a:custGeom>
              <a:noFill/>
              <a:ln w="9525" cap="flat" cmpd="sng">
                <a:solidFill>
                  <a:schemeClr val="accent1">
                    <a:lumMod val="75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8880;p81">
                <a:extLst>
                  <a:ext uri="{FF2B5EF4-FFF2-40B4-BE49-F238E27FC236}">
                    <a16:creationId xmlns:a16="http://schemas.microsoft.com/office/drawing/2014/main" id="{601CB5C6-FF22-C54E-3000-A9359559839D}"/>
                  </a:ext>
                </a:extLst>
              </p:cNvPr>
              <p:cNvSpPr/>
              <p:nvPr/>
            </p:nvSpPr>
            <p:spPr>
              <a:xfrm>
                <a:off x="1469021" y="3973727"/>
                <a:ext cx="31227" cy="15378"/>
              </a:xfrm>
              <a:custGeom>
                <a:avLst/>
                <a:gdLst/>
                <a:ahLst/>
                <a:cxnLst/>
                <a:rect l="l" t="t" r="r" b="b"/>
                <a:pathLst>
                  <a:path w="7081" h="3489" fill="none" extrusionOk="0">
                    <a:moveTo>
                      <a:pt x="7081" y="1125"/>
                    </a:moveTo>
                    <a:cubicBezTo>
                      <a:pt x="7081" y="1125"/>
                      <a:pt x="2670" y="1"/>
                      <a:pt x="0" y="3488"/>
                    </a:cubicBezTo>
                  </a:path>
                </a:pathLst>
              </a:custGeom>
              <a:noFill/>
              <a:ln w="9525" cap="flat" cmpd="sng">
                <a:solidFill>
                  <a:schemeClr val="accent1">
                    <a:lumMod val="75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8881;p81">
                <a:extLst>
                  <a:ext uri="{FF2B5EF4-FFF2-40B4-BE49-F238E27FC236}">
                    <a16:creationId xmlns:a16="http://schemas.microsoft.com/office/drawing/2014/main" id="{C11B9CAA-EFE4-A727-CDD6-8A913998AB1E}"/>
                  </a:ext>
                </a:extLst>
              </p:cNvPr>
              <p:cNvSpPr/>
              <p:nvPr/>
            </p:nvSpPr>
            <p:spPr>
              <a:xfrm>
                <a:off x="1504314" y="3910479"/>
                <a:ext cx="51950" cy="15131"/>
              </a:xfrm>
              <a:custGeom>
                <a:avLst/>
                <a:gdLst/>
                <a:ahLst/>
                <a:cxnLst/>
                <a:rect l="l" t="t" r="r" b="b"/>
                <a:pathLst>
                  <a:path w="11780" h="3433" fill="none" extrusionOk="0">
                    <a:moveTo>
                      <a:pt x="11780" y="2663"/>
                    </a:moveTo>
                    <a:cubicBezTo>
                      <a:pt x="8420" y="0"/>
                      <a:pt x="5162" y="3433"/>
                      <a:pt x="5162" y="3433"/>
                    </a:cubicBezTo>
                    <a:cubicBezTo>
                      <a:pt x="5162" y="3433"/>
                      <a:pt x="4473" y="387"/>
                      <a:pt x="1" y="1653"/>
                    </a:cubicBezTo>
                  </a:path>
                </a:pathLst>
              </a:custGeom>
              <a:noFill/>
              <a:ln w="9525" cap="flat" cmpd="sng">
                <a:solidFill>
                  <a:schemeClr val="accent1">
                    <a:lumMod val="75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8882;p81">
                <a:extLst>
                  <a:ext uri="{FF2B5EF4-FFF2-40B4-BE49-F238E27FC236}">
                    <a16:creationId xmlns:a16="http://schemas.microsoft.com/office/drawing/2014/main" id="{F0BA2487-DDE6-312D-30AB-46B4A35BC684}"/>
                  </a:ext>
                </a:extLst>
              </p:cNvPr>
              <p:cNvSpPr/>
              <p:nvPr/>
            </p:nvSpPr>
            <p:spPr>
              <a:xfrm>
                <a:off x="1469738" y="3847100"/>
                <a:ext cx="99150" cy="224346"/>
              </a:xfrm>
              <a:custGeom>
                <a:avLst/>
                <a:gdLst/>
                <a:ahLst/>
                <a:cxnLst/>
                <a:rect l="l" t="t" r="r" b="b"/>
                <a:pathLst>
                  <a:path w="22483" h="50901" fill="none" extrusionOk="0">
                    <a:moveTo>
                      <a:pt x="99" y="2729"/>
                    </a:moveTo>
                    <a:cubicBezTo>
                      <a:pt x="150" y="2383"/>
                      <a:pt x="237" y="2040"/>
                      <a:pt x="354" y="1711"/>
                    </a:cubicBezTo>
                    <a:cubicBezTo>
                      <a:pt x="744" y="675"/>
                      <a:pt x="1503" y="1"/>
                      <a:pt x="2900" y="1"/>
                    </a:cubicBezTo>
                    <a:cubicBezTo>
                      <a:pt x="4516" y="1"/>
                      <a:pt x="5282" y="913"/>
                      <a:pt x="5600" y="2229"/>
                    </a:cubicBezTo>
                    <a:cubicBezTo>
                      <a:pt x="9040" y="1682"/>
                      <a:pt x="12151" y="4356"/>
                      <a:pt x="12130" y="7840"/>
                    </a:cubicBezTo>
                    <a:cubicBezTo>
                      <a:pt x="12130" y="7997"/>
                      <a:pt x="12119" y="8150"/>
                      <a:pt x="12108" y="8300"/>
                    </a:cubicBezTo>
                    <a:cubicBezTo>
                      <a:pt x="14541" y="7307"/>
                      <a:pt x="17335" y="7957"/>
                      <a:pt x="19082" y="9923"/>
                    </a:cubicBezTo>
                    <a:cubicBezTo>
                      <a:pt x="20826" y="11889"/>
                      <a:pt x="21140" y="14742"/>
                      <a:pt x="19867" y="17040"/>
                    </a:cubicBezTo>
                    <a:cubicBezTo>
                      <a:pt x="21552" y="18379"/>
                      <a:pt x="22482" y="20454"/>
                      <a:pt x="22362" y="22603"/>
                    </a:cubicBezTo>
                    <a:cubicBezTo>
                      <a:pt x="22242" y="24755"/>
                      <a:pt x="21089" y="26714"/>
                      <a:pt x="19265" y="27860"/>
                    </a:cubicBezTo>
                    <a:cubicBezTo>
                      <a:pt x="20440" y="29308"/>
                      <a:pt x="20896" y="31205"/>
                      <a:pt x="20512" y="33029"/>
                    </a:cubicBezTo>
                    <a:cubicBezTo>
                      <a:pt x="20126" y="34853"/>
                      <a:pt x="18940" y="36407"/>
                      <a:pt x="17284" y="37257"/>
                    </a:cubicBezTo>
                    <a:cubicBezTo>
                      <a:pt x="17310" y="37487"/>
                      <a:pt x="17321" y="37720"/>
                      <a:pt x="17324" y="37950"/>
                    </a:cubicBezTo>
                    <a:cubicBezTo>
                      <a:pt x="17321" y="40766"/>
                      <a:pt x="15420" y="43225"/>
                      <a:pt x="12699" y="43940"/>
                    </a:cubicBezTo>
                    <a:cubicBezTo>
                      <a:pt x="11710" y="46782"/>
                      <a:pt x="8664" y="48350"/>
                      <a:pt x="5778" y="47507"/>
                    </a:cubicBezTo>
                    <a:cubicBezTo>
                      <a:pt x="5647" y="49434"/>
                      <a:pt x="4958" y="50900"/>
                      <a:pt x="2900" y="50900"/>
                    </a:cubicBezTo>
                    <a:cubicBezTo>
                      <a:pt x="0" y="50900"/>
                      <a:pt x="40" y="48390"/>
                      <a:pt x="0" y="48401"/>
                    </a:cubicBezTo>
                    <a:cubicBezTo>
                      <a:pt x="0" y="48401"/>
                      <a:pt x="69" y="2722"/>
                      <a:pt x="99" y="2729"/>
                    </a:cubicBezTo>
                    <a:close/>
                  </a:path>
                </a:pathLst>
              </a:custGeom>
              <a:noFill/>
              <a:ln w="9525" cap="flat" cmpd="sng">
                <a:solidFill>
                  <a:schemeClr val="accent1">
                    <a:lumMod val="75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8883;p81">
              <a:extLst>
                <a:ext uri="{FF2B5EF4-FFF2-40B4-BE49-F238E27FC236}">
                  <a16:creationId xmlns:a16="http://schemas.microsoft.com/office/drawing/2014/main" id="{85B3D139-28C0-0339-B9CA-8585C84D4BAC}"/>
                </a:ext>
              </a:extLst>
            </p:cNvPr>
            <p:cNvSpPr/>
            <p:nvPr/>
          </p:nvSpPr>
          <p:spPr>
            <a:xfrm>
              <a:off x="2008060" y="4212384"/>
              <a:ext cx="24537" cy="23585"/>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8884;p81">
              <a:extLst>
                <a:ext uri="{FF2B5EF4-FFF2-40B4-BE49-F238E27FC236}">
                  <a16:creationId xmlns:a16="http://schemas.microsoft.com/office/drawing/2014/main" id="{6FD7AD7C-1090-C037-AEE1-2C65810EF7D9}"/>
                </a:ext>
              </a:extLst>
            </p:cNvPr>
            <p:cNvSpPr/>
            <p:nvPr/>
          </p:nvSpPr>
          <p:spPr>
            <a:xfrm>
              <a:off x="1545645" y="4049730"/>
              <a:ext cx="24520" cy="23576"/>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8885;p81">
              <a:extLst>
                <a:ext uri="{FF2B5EF4-FFF2-40B4-BE49-F238E27FC236}">
                  <a16:creationId xmlns:a16="http://schemas.microsoft.com/office/drawing/2014/main" id="{4F645F0D-5A18-9A11-5E50-395AA1C4608A}"/>
                </a:ext>
              </a:extLst>
            </p:cNvPr>
            <p:cNvSpPr/>
            <p:nvPr/>
          </p:nvSpPr>
          <p:spPr>
            <a:xfrm>
              <a:off x="1231521" y="3947489"/>
              <a:ext cx="24524" cy="23576"/>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8886;p81">
              <a:extLst>
                <a:ext uri="{FF2B5EF4-FFF2-40B4-BE49-F238E27FC236}">
                  <a16:creationId xmlns:a16="http://schemas.microsoft.com/office/drawing/2014/main" id="{B999E1EB-0B92-0AEF-D43E-C52314A21FAE}"/>
                </a:ext>
              </a:extLst>
            </p:cNvPr>
            <p:cNvSpPr/>
            <p:nvPr/>
          </p:nvSpPr>
          <p:spPr>
            <a:xfrm>
              <a:off x="834100" y="4046742"/>
              <a:ext cx="24520" cy="23580"/>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8887;p81">
              <a:extLst>
                <a:ext uri="{FF2B5EF4-FFF2-40B4-BE49-F238E27FC236}">
                  <a16:creationId xmlns:a16="http://schemas.microsoft.com/office/drawing/2014/main" id="{AD1C05EB-EBD8-2C1C-BECB-E06C838DC969}"/>
                </a:ext>
              </a:extLst>
            </p:cNvPr>
            <p:cNvSpPr/>
            <p:nvPr/>
          </p:nvSpPr>
          <p:spPr>
            <a:xfrm>
              <a:off x="834100" y="3849652"/>
              <a:ext cx="24520" cy="23580"/>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8888;p81">
              <a:extLst>
                <a:ext uri="{FF2B5EF4-FFF2-40B4-BE49-F238E27FC236}">
                  <a16:creationId xmlns:a16="http://schemas.microsoft.com/office/drawing/2014/main" id="{48DDA251-049A-913D-3872-67B22B9BCD49}"/>
                </a:ext>
              </a:extLst>
            </p:cNvPr>
            <p:cNvSpPr/>
            <p:nvPr/>
          </p:nvSpPr>
          <p:spPr>
            <a:xfrm>
              <a:off x="1668053" y="3947489"/>
              <a:ext cx="24520" cy="23576"/>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8889;p81">
              <a:extLst>
                <a:ext uri="{FF2B5EF4-FFF2-40B4-BE49-F238E27FC236}">
                  <a16:creationId xmlns:a16="http://schemas.microsoft.com/office/drawing/2014/main" id="{C5C69DEC-3EB2-B1AD-D534-23E8534993B2}"/>
                </a:ext>
              </a:extLst>
            </p:cNvPr>
            <p:cNvSpPr/>
            <p:nvPr/>
          </p:nvSpPr>
          <p:spPr>
            <a:xfrm>
              <a:off x="889649" y="3678195"/>
              <a:ext cx="23589" cy="23576"/>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8890;p81">
              <a:extLst>
                <a:ext uri="{FF2B5EF4-FFF2-40B4-BE49-F238E27FC236}">
                  <a16:creationId xmlns:a16="http://schemas.microsoft.com/office/drawing/2014/main" id="{81134037-D6B4-3BCC-3003-EFFD92E631E1}"/>
                </a:ext>
              </a:extLst>
            </p:cNvPr>
            <p:cNvSpPr/>
            <p:nvPr/>
          </p:nvSpPr>
          <p:spPr>
            <a:xfrm>
              <a:off x="1357708" y="3848642"/>
              <a:ext cx="24542" cy="23585"/>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8891;p81">
              <a:extLst>
                <a:ext uri="{FF2B5EF4-FFF2-40B4-BE49-F238E27FC236}">
                  <a16:creationId xmlns:a16="http://schemas.microsoft.com/office/drawing/2014/main" id="{F53491D8-EC66-90DA-6BC2-C665FF477B2C}"/>
                </a:ext>
              </a:extLst>
            </p:cNvPr>
            <p:cNvSpPr/>
            <p:nvPr/>
          </p:nvSpPr>
          <p:spPr>
            <a:xfrm>
              <a:off x="1357708" y="4049730"/>
              <a:ext cx="24542" cy="23585"/>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8892;p81">
              <a:extLst>
                <a:ext uri="{FF2B5EF4-FFF2-40B4-BE49-F238E27FC236}">
                  <a16:creationId xmlns:a16="http://schemas.microsoft.com/office/drawing/2014/main" id="{1BF4D009-AFCA-9040-8F88-3AB1ABF4A2FC}"/>
                </a:ext>
              </a:extLst>
            </p:cNvPr>
            <p:cNvSpPr/>
            <p:nvPr/>
          </p:nvSpPr>
          <p:spPr>
            <a:xfrm>
              <a:off x="889649" y="4212384"/>
              <a:ext cx="24520" cy="23585"/>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8893;p81">
              <a:extLst>
                <a:ext uri="{FF2B5EF4-FFF2-40B4-BE49-F238E27FC236}">
                  <a16:creationId xmlns:a16="http://schemas.microsoft.com/office/drawing/2014/main" id="{80F84177-E573-D09F-F62D-2B2AF984D4B8}"/>
                </a:ext>
              </a:extLst>
            </p:cNvPr>
            <p:cNvSpPr/>
            <p:nvPr/>
          </p:nvSpPr>
          <p:spPr>
            <a:xfrm>
              <a:off x="2008060" y="3678195"/>
              <a:ext cx="24537" cy="23576"/>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8894;p81">
              <a:extLst>
                <a:ext uri="{FF2B5EF4-FFF2-40B4-BE49-F238E27FC236}">
                  <a16:creationId xmlns:a16="http://schemas.microsoft.com/office/drawing/2014/main" id="{A253B06F-0833-104A-5435-95B0190A7EA2}"/>
                </a:ext>
              </a:extLst>
            </p:cNvPr>
            <p:cNvSpPr/>
            <p:nvPr/>
          </p:nvSpPr>
          <p:spPr>
            <a:xfrm>
              <a:off x="1548251" y="3848642"/>
              <a:ext cx="24520" cy="23580"/>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8895;p81">
              <a:extLst>
                <a:ext uri="{FF2B5EF4-FFF2-40B4-BE49-F238E27FC236}">
                  <a16:creationId xmlns:a16="http://schemas.microsoft.com/office/drawing/2014/main" id="{7F2665B4-40F8-CEEC-3345-0088DC6906A6}"/>
                </a:ext>
              </a:extLst>
            </p:cNvPr>
            <p:cNvSpPr/>
            <p:nvPr/>
          </p:nvSpPr>
          <p:spPr>
            <a:xfrm>
              <a:off x="2069063" y="3847033"/>
              <a:ext cx="24520" cy="23585"/>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8896;p81">
              <a:extLst>
                <a:ext uri="{FF2B5EF4-FFF2-40B4-BE49-F238E27FC236}">
                  <a16:creationId xmlns:a16="http://schemas.microsoft.com/office/drawing/2014/main" id="{A4DA761E-988F-736C-3F44-7455D8333446}"/>
                </a:ext>
              </a:extLst>
            </p:cNvPr>
            <p:cNvSpPr/>
            <p:nvPr/>
          </p:nvSpPr>
          <p:spPr>
            <a:xfrm>
              <a:off x="2069063" y="4046870"/>
              <a:ext cx="24520" cy="23576"/>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7" name="TextBox 576">
            <a:extLst>
              <a:ext uri="{FF2B5EF4-FFF2-40B4-BE49-F238E27FC236}">
                <a16:creationId xmlns:a16="http://schemas.microsoft.com/office/drawing/2014/main" id="{2E347A9F-1969-C6E9-7CC3-360F312A3848}"/>
              </a:ext>
            </a:extLst>
          </p:cNvPr>
          <p:cNvSpPr txBox="1"/>
          <p:nvPr/>
        </p:nvSpPr>
        <p:spPr>
          <a:xfrm>
            <a:off x="3406257" y="1762828"/>
            <a:ext cx="365760" cy="307777"/>
          </a:xfrm>
          <a:prstGeom prst="rect">
            <a:avLst/>
          </a:prstGeom>
          <a:noFill/>
        </p:spPr>
        <p:txBody>
          <a:bodyPr wrap="square" rtlCol="0">
            <a:spAutoFit/>
          </a:bodyPr>
          <a:lstStyle/>
          <a:p>
            <a:r>
              <a:rPr lang="en-US" dirty="0"/>
              <a:t>1</a:t>
            </a:r>
            <a:endParaRPr lang="en-IN" dirty="0"/>
          </a:p>
        </p:txBody>
      </p:sp>
      <p:sp>
        <p:nvSpPr>
          <p:cNvPr id="578" name="TextBox 577">
            <a:extLst>
              <a:ext uri="{FF2B5EF4-FFF2-40B4-BE49-F238E27FC236}">
                <a16:creationId xmlns:a16="http://schemas.microsoft.com/office/drawing/2014/main" id="{02992C7B-C871-0B80-C8A1-25C56D73A1EB}"/>
              </a:ext>
            </a:extLst>
          </p:cNvPr>
          <p:cNvSpPr txBox="1"/>
          <p:nvPr/>
        </p:nvSpPr>
        <p:spPr>
          <a:xfrm>
            <a:off x="3203551" y="2376679"/>
            <a:ext cx="365760" cy="307777"/>
          </a:xfrm>
          <a:prstGeom prst="rect">
            <a:avLst/>
          </a:prstGeom>
          <a:noFill/>
        </p:spPr>
        <p:txBody>
          <a:bodyPr wrap="square" rtlCol="0">
            <a:spAutoFit/>
          </a:bodyPr>
          <a:lstStyle/>
          <a:p>
            <a:r>
              <a:rPr lang="en-US" dirty="0"/>
              <a:t>2</a:t>
            </a:r>
            <a:endParaRPr lang="en-IN" dirty="0"/>
          </a:p>
        </p:txBody>
      </p:sp>
      <p:sp>
        <p:nvSpPr>
          <p:cNvPr id="579" name="TextBox 578">
            <a:extLst>
              <a:ext uri="{FF2B5EF4-FFF2-40B4-BE49-F238E27FC236}">
                <a16:creationId xmlns:a16="http://schemas.microsoft.com/office/drawing/2014/main" id="{5A02D615-E99E-3C66-0722-3965E55DF7FB}"/>
              </a:ext>
            </a:extLst>
          </p:cNvPr>
          <p:cNvSpPr txBox="1"/>
          <p:nvPr/>
        </p:nvSpPr>
        <p:spPr>
          <a:xfrm>
            <a:off x="3154362" y="2964381"/>
            <a:ext cx="365760" cy="307777"/>
          </a:xfrm>
          <a:prstGeom prst="rect">
            <a:avLst/>
          </a:prstGeom>
          <a:noFill/>
        </p:spPr>
        <p:txBody>
          <a:bodyPr wrap="square" rtlCol="0">
            <a:spAutoFit/>
          </a:bodyPr>
          <a:lstStyle/>
          <a:p>
            <a:r>
              <a:rPr lang="en-US" dirty="0"/>
              <a:t>3</a:t>
            </a:r>
            <a:endParaRPr lang="en-IN" dirty="0"/>
          </a:p>
        </p:txBody>
      </p:sp>
      <p:sp>
        <p:nvSpPr>
          <p:cNvPr id="580" name="TextBox 579">
            <a:extLst>
              <a:ext uri="{FF2B5EF4-FFF2-40B4-BE49-F238E27FC236}">
                <a16:creationId xmlns:a16="http://schemas.microsoft.com/office/drawing/2014/main" id="{35618A39-9682-961E-9E8F-B980DE4D3341}"/>
              </a:ext>
            </a:extLst>
          </p:cNvPr>
          <p:cNvSpPr txBox="1"/>
          <p:nvPr/>
        </p:nvSpPr>
        <p:spPr>
          <a:xfrm>
            <a:off x="3385386" y="3523879"/>
            <a:ext cx="365760" cy="307777"/>
          </a:xfrm>
          <a:prstGeom prst="rect">
            <a:avLst/>
          </a:prstGeom>
          <a:noFill/>
        </p:spPr>
        <p:txBody>
          <a:bodyPr wrap="square" rtlCol="0">
            <a:spAutoFit/>
          </a:bodyPr>
          <a:lstStyle/>
          <a:p>
            <a:r>
              <a:rPr lang="en-US" dirty="0"/>
              <a:t>4</a:t>
            </a:r>
            <a:endParaRPr lang="en-IN" dirty="0"/>
          </a:p>
        </p:txBody>
      </p:sp>
      <p:sp>
        <p:nvSpPr>
          <p:cNvPr id="581" name="TextBox 580">
            <a:extLst>
              <a:ext uri="{FF2B5EF4-FFF2-40B4-BE49-F238E27FC236}">
                <a16:creationId xmlns:a16="http://schemas.microsoft.com/office/drawing/2014/main" id="{70183DE3-E894-02ED-AE71-EC1D302C6EFC}"/>
              </a:ext>
            </a:extLst>
          </p:cNvPr>
          <p:cNvSpPr txBox="1"/>
          <p:nvPr/>
        </p:nvSpPr>
        <p:spPr>
          <a:xfrm>
            <a:off x="5233417" y="1771050"/>
            <a:ext cx="365760" cy="307777"/>
          </a:xfrm>
          <a:prstGeom prst="rect">
            <a:avLst/>
          </a:prstGeom>
          <a:noFill/>
        </p:spPr>
        <p:txBody>
          <a:bodyPr wrap="square" rtlCol="0">
            <a:spAutoFit/>
          </a:bodyPr>
          <a:lstStyle/>
          <a:p>
            <a:r>
              <a:rPr lang="en-US" dirty="0"/>
              <a:t>5</a:t>
            </a:r>
            <a:endParaRPr lang="en-IN" dirty="0"/>
          </a:p>
        </p:txBody>
      </p:sp>
      <p:sp>
        <p:nvSpPr>
          <p:cNvPr id="582" name="TextBox 581">
            <a:extLst>
              <a:ext uri="{FF2B5EF4-FFF2-40B4-BE49-F238E27FC236}">
                <a16:creationId xmlns:a16="http://schemas.microsoft.com/office/drawing/2014/main" id="{E22A8828-08DC-B770-FB92-453D890A8734}"/>
              </a:ext>
            </a:extLst>
          </p:cNvPr>
          <p:cNvSpPr txBox="1"/>
          <p:nvPr/>
        </p:nvSpPr>
        <p:spPr>
          <a:xfrm>
            <a:off x="5416297" y="2358091"/>
            <a:ext cx="365760" cy="307777"/>
          </a:xfrm>
          <a:prstGeom prst="rect">
            <a:avLst/>
          </a:prstGeom>
          <a:noFill/>
        </p:spPr>
        <p:txBody>
          <a:bodyPr wrap="square" rtlCol="0">
            <a:spAutoFit/>
          </a:bodyPr>
          <a:lstStyle/>
          <a:p>
            <a:r>
              <a:rPr lang="en-US" dirty="0"/>
              <a:t>6</a:t>
            </a:r>
            <a:endParaRPr lang="en-IN" dirty="0"/>
          </a:p>
        </p:txBody>
      </p:sp>
      <p:sp>
        <p:nvSpPr>
          <p:cNvPr id="583" name="TextBox 582">
            <a:extLst>
              <a:ext uri="{FF2B5EF4-FFF2-40B4-BE49-F238E27FC236}">
                <a16:creationId xmlns:a16="http://schemas.microsoft.com/office/drawing/2014/main" id="{A33234EE-B53F-A4C1-D468-F89AE57943E0}"/>
              </a:ext>
            </a:extLst>
          </p:cNvPr>
          <p:cNvSpPr txBox="1"/>
          <p:nvPr/>
        </p:nvSpPr>
        <p:spPr>
          <a:xfrm>
            <a:off x="5426298" y="2945132"/>
            <a:ext cx="365760" cy="307777"/>
          </a:xfrm>
          <a:prstGeom prst="rect">
            <a:avLst/>
          </a:prstGeom>
          <a:noFill/>
        </p:spPr>
        <p:txBody>
          <a:bodyPr wrap="square" rtlCol="0">
            <a:spAutoFit/>
          </a:bodyPr>
          <a:lstStyle/>
          <a:p>
            <a:r>
              <a:rPr lang="en-US" dirty="0"/>
              <a:t>7</a:t>
            </a:r>
            <a:endParaRPr lang="en-IN" dirty="0"/>
          </a:p>
        </p:txBody>
      </p:sp>
      <p:sp>
        <p:nvSpPr>
          <p:cNvPr id="584" name="TextBox 583">
            <a:extLst>
              <a:ext uri="{FF2B5EF4-FFF2-40B4-BE49-F238E27FC236}">
                <a16:creationId xmlns:a16="http://schemas.microsoft.com/office/drawing/2014/main" id="{B7563173-4B60-8DB2-96A6-48254C6A2027}"/>
              </a:ext>
            </a:extLst>
          </p:cNvPr>
          <p:cNvSpPr txBox="1"/>
          <p:nvPr/>
        </p:nvSpPr>
        <p:spPr>
          <a:xfrm>
            <a:off x="5218082" y="3533503"/>
            <a:ext cx="365760" cy="307777"/>
          </a:xfrm>
          <a:prstGeom prst="rect">
            <a:avLst/>
          </a:prstGeom>
          <a:noFill/>
        </p:spPr>
        <p:txBody>
          <a:bodyPr wrap="square" rtlCol="0">
            <a:spAutoFit/>
          </a:bodyPr>
          <a:lstStyle/>
          <a:p>
            <a:r>
              <a:rPr lang="en-US" dirty="0"/>
              <a:t>8</a:t>
            </a:r>
            <a:endParaRPr lang="en-IN" dirty="0"/>
          </a:p>
        </p:txBody>
      </p:sp>
      <p:sp>
        <p:nvSpPr>
          <p:cNvPr id="586" name="TextBox 585">
            <a:extLst>
              <a:ext uri="{FF2B5EF4-FFF2-40B4-BE49-F238E27FC236}">
                <a16:creationId xmlns:a16="http://schemas.microsoft.com/office/drawing/2014/main" id="{AB5C6C33-74C1-0126-A9B6-DD45FBFD3526}"/>
              </a:ext>
            </a:extLst>
          </p:cNvPr>
          <p:cNvSpPr txBox="1"/>
          <p:nvPr/>
        </p:nvSpPr>
        <p:spPr>
          <a:xfrm>
            <a:off x="698866" y="1733728"/>
            <a:ext cx="2248329" cy="369332"/>
          </a:xfrm>
          <a:prstGeom prst="rect">
            <a:avLst/>
          </a:prstGeom>
          <a:noFill/>
        </p:spPr>
        <p:txBody>
          <a:bodyPr wrap="square" rtlCol="0">
            <a:spAutoFit/>
          </a:bodyPr>
          <a:lstStyle/>
          <a:p>
            <a:r>
              <a:rPr lang="en-IN" sz="1800" b="0" i="0" u="none" strike="noStrike" baseline="0" dirty="0">
                <a:latin typeface="Montserrat" panose="020F0502020204030204" pitchFamily="2" charset="0"/>
              </a:rPr>
              <a:t>Lack of Transparency </a:t>
            </a:r>
            <a:endParaRPr lang="en-IN" dirty="0"/>
          </a:p>
        </p:txBody>
      </p:sp>
      <p:sp>
        <p:nvSpPr>
          <p:cNvPr id="587" name="TextBox 586">
            <a:extLst>
              <a:ext uri="{FF2B5EF4-FFF2-40B4-BE49-F238E27FC236}">
                <a16:creationId xmlns:a16="http://schemas.microsoft.com/office/drawing/2014/main" id="{36BD3181-7D0A-41F5-ED4E-733BBF91C652}"/>
              </a:ext>
            </a:extLst>
          </p:cNvPr>
          <p:cNvSpPr txBox="1"/>
          <p:nvPr/>
        </p:nvSpPr>
        <p:spPr>
          <a:xfrm>
            <a:off x="448430" y="2268068"/>
            <a:ext cx="2248329" cy="646331"/>
          </a:xfrm>
          <a:prstGeom prst="rect">
            <a:avLst/>
          </a:prstGeom>
          <a:noFill/>
        </p:spPr>
        <p:txBody>
          <a:bodyPr wrap="square" rtlCol="0">
            <a:spAutoFit/>
          </a:bodyPr>
          <a:lstStyle/>
          <a:p>
            <a:pPr algn="r"/>
            <a:r>
              <a:rPr lang="en-IN" sz="1800" b="0" i="0" u="none" strike="noStrike" baseline="0" dirty="0">
                <a:latin typeface="Montserrat" panose="020F0502020204030204" pitchFamily="2" charset="0"/>
              </a:rPr>
              <a:t>Bias and Discrimination </a:t>
            </a:r>
            <a:endParaRPr lang="en-IN" dirty="0"/>
          </a:p>
        </p:txBody>
      </p:sp>
      <p:sp>
        <p:nvSpPr>
          <p:cNvPr id="588" name="TextBox 587">
            <a:extLst>
              <a:ext uri="{FF2B5EF4-FFF2-40B4-BE49-F238E27FC236}">
                <a16:creationId xmlns:a16="http://schemas.microsoft.com/office/drawing/2014/main" id="{92A68C30-41CF-3D79-7CC4-0DF147A782F1}"/>
              </a:ext>
            </a:extLst>
          </p:cNvPr>
          <p:cNvSpPr txBox="1"/>
          <p:nvPr/>
        </p:nvSpPr>
        <p:spPr>
          <a:xfrm>
            <a:off x="516837" y="2954302"/>
            <a:ext cx="2248329" cy="369332"/>
          </a:xfrm>
          <a:prstGeom prst="rect">
            <a:avLst/>
          </a:prstGeom>
          <a:noFill/>
        </p:spPr>
        <p:txBody>
          <a:bodyPr wrap="square" rtlCol="0">
            <a:spAutoFit/>
          </a:bodyPr>
          <a:lstStyle/>
          <a:p>
            <a:pPr algn="r"/>
            <a:r>
              <a:rPr lang="en-IN" sz="1800" b="0" i="0" u="none" strike="noStrike" baseline="0" dirty="0">
                <a:latin typeface="Montserrat" panose="020F0502020204030204" pitchFamily="2" charset="0"/>
              </a:rPr>
              <a:t>Privacy Concerns </a:t>
            </a:r>
            <a:endParaRPr lang="en-IN" dirty="0"/>
          </a:p>
        </p:txBody>
      </p:sp>
      <p:sp>
        <p:nvSpPr>
          <p:cNvPr id="589" name="TextBox 588">
            <a:extLst>
              <a:ext uri="{FF2B5EF4-FFF2-40B4-BE49-F238E27FC236}">
                <a16:creationId xmlns:a16="http://schemas.microsoft.com/office/drawing/2014/main" id="{A19799A1-4409-32BC-4667-D8FA4C9E004B}"/>
              </a:ext>
            </a:extLst>
          </p:cNvPr>
          <p:cNvSpPr txBox="1"/>
          <p:nvPr/>
        </p:nvSpPr>
        <p:spPr>
          <a:xfrm>
            <a:off x="636814" y="3523879"/>
            <a:ext cx="2248329" cy="369332"/>
          </a:xfrm>
          <a:prstGeom prst="rect">
            <a:avLst/>
          </a:prstGeom>
          <a:noFill/>
        </p:spPr>
        <p:txBody>
          <a:bodyPr wrap="square" rtlCol="0">
            <a:spAutoFit/>
          </a:bodyPr>
          <a:lstStyle/>
          <a:p>
            <a:pPr algn="r"/>
            <a:r>
              <a:rPr lang="en-IN" sz="1800" b="0" i="0" u="none" strike="noStrike" baseline="0" dirty="0">
                <a:latin typeface="Montserrat" panose="020F0502020204030204" pitchFamily="2" charset="0"/>
              </a:rPr>
              <a:t>Ethical Dilemmas </a:t>
            </a:r>
            <a:endParaRPr lang="en-IN" dirty="0"/>
          </a:p>
        </p:txBody>
      </p:sp>
      <p:sp>
        <p:nvSpPr>
          <p:cNvPr id="590" name="TextBox 589">
            <a:extLst>
              <a:ext uri="{FF2B5EF4-FFF2-40B4-BE49-F238E27FC236}">
                <a16:creationId xmlns:a16="http://schemas.microsoft.com/office/drawing/2014/main" id="{A2C07AB4-8AAE-D48B-CEBF-69D9B3CC4F5F}"/>
              </a:ext>
            </a:extLst>
          </p:cNvPr>
          <p:cNvSpPr txBox="1"/>
          <p:nvPr/>
        </p:nvSpPr>
        <p:spPr>
          <a:xfrm>
            <a:off x="6221336" y="1749985"/>
            <a:ext cx="2248329" cy="369332"/>
          </a:xfrm>
          <a:prstGeom prst="rect">
            <a:avLst/>
          </a:prstGeom>
          <a:noFill/>
        </p:spPr>
        <p:txBody>
          <a:bodyPr wrap="square" rtlCol="0">
            <a:spAutoFit/>
          </a:bodyPr>
          <a:lstStyle/>
          <a:p>
            <a:r>
              <a:rPr lang="en-IN" sz="1800" b="0" i="0" u="none" strike="noStrike" baseline="0" dirty="0">
                <a:latin typeface="Montserrat" panose="020F0502020204030204" pitchFamily="2" charset="0"/>
              </a:rPr>
              <a:t>Security Risks </a:t>
            </a:r>
            <a:endParaRPr lang="en-IN" dirty="0"/>
          </a:p>
        </p:txBody>
      </p:sp>
      <p:sp>
        <p:nvSpPr>
          <p:cNvPr id="591" name="TextBox 590">
            <a:extLst>
              <a:ext uri="{FF2B5EF4-FFF2-40B4-BE49-F238E27FC236}">
                <a16:creationId xmlns:a16="http://schemas.microsoft.com/office/drawing/2014/main" id="{F812CD29-C46F-3A2B-45A9-B8D0A7C00EAF}"/>
              </a:ext>
            </a:extLst>
          </p:cNvPr>
          <p:cNvSpPr txBox="1"/>
          <p:nvPr/>
        </p:nvSpPr>
        <p:spPr>
          <a:xfrm>
            <a:off x="6368919" y="2308325"/>
            <a:ext cx="2248329" cy="646331"/>
          </a:xfrm>
          <a:prstGeom prst="rect">
            <a:avLst/>
          </a:prstGeom>
          <a:noFill/>
        </p:spPr>
        <p:txBody>
          <a:bodyPr wrap="square" rtlCol="0">
            <a:spAutoFit/>
          </a:bodyPr>
          <a:lstStyle/>
          <a:p>
            <a:r>
              <a:rPr lang="en-IN" sz="1800" b="0" i="0" u="none" strike="noStrike" baseline="0" dirty="0">
                <a:latin typeface="Montserrat" panose="020F0502020204030204" pitchFamily="2" charset="0"/>
              </a:rPr>
              <a:t>Concentration of Power </a:t>
            </a:r>
            <a:endParaRPr lang="en-IN" dirty="0"/>
          </a:p>
        </p:txBody>
      </p:sp>
      <p:sp>
        <p:nvSpPr>
          <p:cNvPr id="592" name="TextBox 591">
            <a:extLst>
              <a:ext uri="{FF2B5EF4-FFF2-40B4-BE49-F238E27FC236}">
                <a16:creationId xmlns:a16="http://schemas.microsoft.com/office/drawing/2014/main" id="{BCC3C845-14C5-CF0F-1111-C1FDDA9E2D3B}"/>
              </a:ext>
            </a:extLst>
          </p:cNvPr>
          <p:cNvSpPr txBox="1"/>
          <p:nvPr/>
        </p:nvSpPr>
        <p:spPr>
          <a:xfrm>
            <a:off x="6378834" y="2914354"/>
            <a:ext cx="2248329" cy="369332"/>
          </a:xfrm>
          <a:prstGeom prst="rect">
            <a:avLst/>
          </a:prstGeom>
          <a:noFill/>
        </p:spPr>
        <p:txBody>
          <a:bodyPr wrap="square" rtlCol="0">
            <a:spAutoFit/>
          </a:bodyPr>
          <a:lstStyle/>
          <a:p>
            <a:r>
              <a:rPr lang="en-IN" sz="1800" b="0" i="0" u="none" strike="noStrike" baseline="0" dirty="0">
                <a:latin typeface="Montserrat" panose="020F0502020204030204" pitchFamily="2" charset="0"/>
              </a:rPr>
              <a:t>Dependence on AI </a:t>
            </a:r>
            <a:endParaRPr lang="en-IN" dirty="0"/>
          </a:p>
        </p:txBody>
      </p:sp>
      <p:sp>
        <p:nvSpPr>
          <p:cNvPr id="593" name="TextBox 592">
            <a:extLst>
              <a:ext uri="{FF2B5EF4-FFF2-40B4-BE49-F238E27FC236}">
                <a16:creationId xmlns:a16="http://schemas.microsoft.com/office/drawing/2014/main" id="{9B4A1643-80E8-83B5-0CF4-3C5D75297CC1}"/>
              </a:ext>
            </a:extLst>
          </p:cNvPr>
          <p:cNvSpPr txBox="1"/>
          <p:nvPr/>
        </p:nvSpPr>
        <p:spPr>
          <a:xfrm>
            <a:off x="6258857" y="3530753"/>
            <a:ext cx="2248329" cy="369332"/>
          </a:xfrm>
          <a:prstGeom prst="rect">
            <a:avLst/>
          </a:prstGeom>
          <a:noFill/>
        </p:spPr>
        <p:txBody>
          <a:bodyPr wrap="square" rtlCol="0">
            <a:spAutoFit/>
          </a:bodyPr>
          <a:lstStyle/>
          <a:p>
            <a:r>
              <a:rPr lang="en-IN" sz="1800" b="0" i="0" u="none" strike="noStrike" baseline="0" dirty="0">
                <a:latin typeface="Montserrat" panose="020F0502020204030204" pitchFamily="2" charset="0"/>
              </a:rPr>
              <a:t>Job Displacement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p:cTn id="15" dur="500" fill="hold"/>
                                        <p:tgtEl>
                                          <p:spTgt spid="37"/>
                                        </p:tgtEl>
                                        <p:attrNameLst>
                                          <p:attrName>ppt_w</p:attrName>
                                        </p:attrNameLst>
                                      </p:cBhvr>
                                      <p:tavLst>
                                        <p:tav tm="0">
                                          <p:val>
                                            <p:fltVal val="0"/>
                                          </p:val>
                                        </p:tav>
                                        <p:tav tm="100000">
                                          <p:val>
                                            <p:strVal val="#ppt_w"/>
                                          </p:val>
                                        </p:tav>
                                      </p:tavLst>
                                    </p:anim>
                                    <p:anim calcmode="lin" valueType="num">
                                      <p:cBhvr>
                                        <p:cTn id="16" dur="500" fill="hold"/>
                                        <p:tgtEl>
                                          <p:spTgt spid="37"/>
                                        </p:tgtEl>
                                        <p:attrNameLst>
                                          <p:attrName>ppt_h</p:attrName>
                                        </p:attrNameLst>
                                      </p:cBhvr>
                                      <p:tavLst>
                                        <p:tav tm="0">
                                          <p:val>
                                            <p:fltVal val="0"/>
                                          </p:val>
                                        </p:tav>
                                        <p:tav tm="100000">
                                          <p:val>
                                            <p:strVal val="#ppt_h"/>
                                          </p:val>
                                        </p:tav>
                                      </p:tavLst>
                                    </p:anim>
                                    <p:animEffect transition="in" filter="fade">
                                      <p:cBhvr>
                                        <p:cTn id="17" dur="500"/>
                                        <p:tgtEl>
                                          <p:spTgt spid="37"/>
                                        </p:tgtEl>
                                      </p:cBhvr>
                                    </p:animEffect>
                                  </p:childTnLst>
                                </p:cTn>
                              </p:par>
                              <p:par>
                                <p:cTn id="18" presetID="53" presetClass="entr" presetSubtype="16"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77"/>
                                        </p:tgtEl>
                                        <p:attrNameLst>
                                          <p:attrName>style.visibility</p:attrName>
                                        </p:attrNameLst>
                                      </p:cBhvr>
                                      <p:to>
                                        <p:strVal val="visible"/>
                                      </p:to>
                                    </p:set>
                                    <p:animEffect transition="in" filter="fade">
                                      <p:cBhvr>
                                        <p:cTn id="30" dur="500"/>
                                        <p:tgtEl>
                                          <p:spTgt spid="57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78"/>
                                        </p:tgtEl>
                                        <p:attrNameLst>
                                          <p:attrName>style.visibility</p:attrName>
                                        </p:attrNameLst>
                                      </p:cBhvr>
                                      <p:to>
                                        <p:strVal val="visible"/>
                                      </p:to>
                                    </p:set>
                                    <p:animEffect transition="in" filter="fade">
                                      <p:cBhvr>
                                        <p:cTn id="33" dur="500"/>
                                        <p:tgtEl>
                                          <p:spTgt spid="57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79"/>
                                        </p:tgtEl>
                                        <p:attrNameLst>
                                          <p:attrName>style.visibility</p:attrName>
                                        </p:attrNameLst>
                                      </p:cBhvr>
                                      <p:to>
                                        <p:strVal val="visible"/>
                                      </p:to>
                                    </p:set>
                                    <p:animEffect transition="in" filter="fade">
                                      <p:cBhvr>
                                        <p:cTn id="36" dur="500"/>
                                        <p:tgtEl>
                                          <p:spTgt spid="57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80"/>
                                        </p:tgtEl>
                                        <p:attrNameLst>
                                          <p:attrName>style.visibility</p:attrName>
                                        </p:attrNameLst>
                                      </p:cBhvr>
                                      <p:to>
                                        <p:strVal val="visible"/>
                                      </p:to>
                                    </p:set>
                                    <p:animEffect transition="in" filter="fade">
                                      <p:cBhvr>
                                        <p:cTn id="39" dur="500"/>
                                        <p:tgtEl>
                                          <p:spTgt spid="58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81"/>
                                        </p:tgtEl>
                                        <p:attrNameLst>
                                          <p:attrName>style.visibility</p:attrName>
                                        </p:attrNameLst>
                                      </p:cBhvr>
                                      <p:to>
                                        <p:strVal val="visible"/>
                                      </p:to>
                                    </p:set>
                                    <p:animEffect transition="in" filter="fade">
                                      <p:cBhvr>
                                        <p:cTn id="42" dur="500"/>
                                        <p:tgtEl>
                                          <p:spTgt spid="58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82"/>
                                        </p:tgtEl>
                                        <p:attrNameLst>
                                          <p:attrName>style.visibility</p:attrName>
                                        </p:attrNameLst>
                                      </p:cBhvr>
                                      <p:to>
                                        <p:strVal val="visible"/>
                                      </p:to>
                                    </p:set>
                                    <p:animEffect transition="in" filter="fade">
                                      <p:cBhvr>
                                        <p:cTn id="45" dur="500"/>
                                        <p:tgtEl>
                                          <p:spTgt spid="58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83"/>
                                        </p:tgtEl>
                                        <p:attrNameLst>
                                          <p:attrName>style.visibility</p:attrName>
                                        </p:attrNameLst>
                                      </p:cBhvr>
                                      <p:to>
                                        <p:strVal val="visible"/>
                                      </p:to>
                                    </p:set>
                                    <p:animEffect transition="in" filter="fade">
                                      <p:cBhvr>
                                        <p:cTn id="48" dur="500"/>
                                        <p:tgtEl>
                                          <p:spTgt spid="58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84"/>
                                        </p:tgtEl>
                                        <p:attrNameLst>
                                          <p:attrName>style.visibility</p:attrName>
                                        </p:attrNameLst>
                                      </p:cBhvr>
                                      <p:to>
                                        <p:strVal val="visible"/>
                                      </p:to>
                                    </p:set>
                                    <p:animEffect transition="in" filter="fade">
                                      <p:cBhvr>
                                        <p:cTn id="51" dur="500"/>
                                        <p:tgtEl>
                                          <p:spTgt spid="584"/>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grpId="0" nodeType="clickEffect">
                                  <p:stCondLst>
                                    <p:cond delay="0"/>
                                  </p:stCondLst>
                                  <p:childTnLst>
                                    <p:set>
                                      <p:cBhvr>
                                        <p:cTn id="55" dur="1" fill="hold">
                                          <p:stCondLst>
                                            <p:cond delay="0"/>
                                          </p:stCondLst>
                                        </p:cTn>
                                        <p:tgtEl>
                                          <p:spTgt spid="586"/>
                                        </p:tgtEl>
                                        <p:attrNameLst>
                                          <p:attrName>style.visibility</p:attrName>
                                        </p:attrNameLst>
                                      </p:cBhvr>
                                      <p:to>
                                        <p:strVal val="visible"/>
                                      </p:to>
                                    </p:set>
                                    <p:animEffect transition="in" filter="circle(in)">
                                      <p:cBhvr>
                                        <p:cTn id="56" dur="2000"/>
                                        <p:tgtEl>
                                          <p:spTgt spid="586"/>
                                        </p:tgtEl>
                                      </p:cBhvr>
                                    </p:animEffect>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grpId="0" nodeType="clickEffect">
                                  <p:stCondLst>
                                    <p:cond delay="0"/>
                                  </p:stCondLst>
                                  <p:childTnLst>
                                    <p:set>
                                      <p:cBhvr>
                                        <p:cTn id="60" dur="1" fill="hold">
                                          <p:stCondLst>
                                            <p:cond delay="0"/>
                                          </p:stCondLst>
                                        </p:cTn>
                                        <p:tgtEl>
                                          <p:spTgt spid="587"/>
                                        </p:tgtEl>
                                        <p:attrNameLst>
                                          <p:attrName>style.visibility</p:attrName>
                                        </p:attrNameLst>
                                      </p:cBhvr>
                                      <p:to>
                                        <p:strVal val="visible"/>
                                      </p:to>
                                    </p:set>
                                    <p:animEffect transition="in" filter="circle(in)">
                                      <p:cBhvr>
                                        <p:cTn id="61" dur="2000"/>
                                        <p:tgtEl>
                                          <p:spTgt spid="587"/>
                                        </p:tgtEl>
                                      </p:cBhvr>
                                    </p:animEffect>
                                  </p:childTnLst>
                                </p:cTn>
                              </p:par>
                            </p:childTnLst>
                          </p:cTn>
                        </p:par>
                      </p:childTnLst>
                    </p:cTn>
                  </p:par>
                  <p:par>
                    <p:cTn id="62" fill="hold">
                      <p:stCondLst>
                        <p:cond delay="indefinite"/>
                      </p:stCondLst>
                      <p:childTnLst>
                        <p:par>
                          <p:cTn id="63" fill="hold">
                            <p:stCondLst>
                              <p:cond delay="0"/>
                            </p:stCondLst>
                            <p:childTnLst>
                              <p:par>
                                <p:cTn id="64" presetID="6" presetClass="entr" presetSubtype="16" fill="hold" grpId="0" nodeType="clickEffect">
                                  <p:stCondLst>
                                    <p:cond delay="0"/>
                                  </p:stCondLst>
                                  <p:childTnLst>
                                    <p:set>
                                      <p:cBhvr>
                                        <p:cTn id="65" dur="1" fill="hold">
                                          <p:stCondLst>
                                            <p:cond delay="0"/>
                                          </p:stCondLst>
                                        </p:cTn>
                                        <p:tgtEl>
                                          <p:spTgt spid="588"/>
                                        </p:tgtEl>
                                        <p:attrNameLst>
                                          <p:attrName>style.visibility</p:attrName>
                                        </p:attrNameLst>
                                      </p:cBhvr>
                                      <p:to>
                                        <p:strVal val="visible"/>
                                      </p:to>
                                    </p:set>
                                    <p:animEffect transition="in" filter="circle(in)">
                                      <p:cBhvr>
                                        <p:cTn id="66" dur="2000"/>
                                        <p:tgtEl>
                                          <p:spTgt spid="588"/>
                                        </p:tgtEl>
                                      </p:cBhvr>
                                    </p:animEffect>
                                  </p:childTnLst>
                                </p:cTn>
                              </p:par>
                            </p:childTnLst>
                          </p:cTn>
                        </p:par>
                      </p:childTnLst>
                    </p:cTn>
                  </p:par>
                  <p:par>
                    <p:cTn id="67" fill="hold">
                      <p:stCondLst>
                        <p:cond delay="indefinite"/>
                      </p:stCondLst>
                      <p:childTnLst>
                        <p:par>
                          <p:cTn id="68" fill="hold">
                            <p:stCondLst>
                              <p:cond delay="0"/>
                            </p:stCondLst>
                            <p:childTnLst>
                              <p:par>
                                <p:cTn id="69" presetID="6" presetClass="entr" presetSubtype="16" fill="hold" grpId="0" nodeType="clickEffect">
                                  <p:stCondLst>
                                    <p:cond delay="0"/>
                                  </p:stCondLst>
                                  <p:childTnLst>
                                    <p:set>
                                      <p:cBhvr>
                                        <p:cTn id="70" dur="1" fill="hold">
                                          <p:stCondLst>
                                            <p:cond delay="0"/>
                                          </p:stCondLst>
                                        </p:cTn>
                                        <p:tgtEl>
                                          <p:spTgt spid="589"/>
                                        </p:tgtEl>
                                        <p:attrNameLst>
                                          <p:attrName>style.visibility</p:attrName>
                                        </p:attrNameLst>
                                      </p:cBhvr>
                                      <p:to>
                                        <p:strVal val="visible"/>
                                      </p:to>
                                    </p:set>
                                    <p:animEffect transition="in" filter="circle(in)">
                                      <p:cBhvr>
                                        <p:cTn id="71" dur="2000"/>
                                        <p:tgtEl>
                                          <p:spTgt spid="589"/>
                                        </p:tgtEl>
                                      </p:cBhvr>
                                    </p:animEffect>
                                  </p:childTnLst>
                                </p:cTn>
                              </p:par>
                            </p:childTnLst>
                          </p:cTn>
                        </p:par>
                      </p:childTnLst>
                    </p:cTn>
                  </p:par>
                  <p:par>
                    <p:cTn id="72" fill="hold">
                      <p:stCondLst>
                        <p:cond delay="indefinite"/>
                      </p:stCondLst>
                      <p:childTnLst>
                        <p:par>
                          <p:cTn id="73" fill="hold">
                            <p:stCondLst>
                              <p:cond delay="0"/>
                            </p:stCondLst>
                            <p:childTnLst>
                              <p:par>
                                <p:cTn id="74" presetID="6" presetClass="entr" presetSubtype="16" fill="hold" grpId="0" nodeType="clickEffect">
                                  <p:stCondLst>
                                    <p:cond delay="0"/>
                                  </p:stCondLst>
                                  <p:childTnLst>
                                    <p:set>
                                      <p:cBhvr>
                                        <p:cTn id="75" dur="1" fill="hold">
                                          <p:stCondLst>
                                            <p:cond delay="0"/>
                                          </p:stCondLst>
                                        </p:cTn>
                                        <p:tgtEl>
                                          <p:spTgt spid="590"/>
                                        </p:tgtEl>
                                        <p:attrNameLst>
                                          <p:attrName>style.visibility</p:attrName>
                                        </p:attrNameLst>
                                      </p:cBhvr>
                                      <p:to>
                                        <p:strVal val="visible"/>
                                      </p:to>
                                    </p:set>
                                    <p:animEffect transition="in" filter="circle(in)">
                                      <p:cBhvr>
                                        <p:cTn id="76" dur="2000"/>
                                        <p:tgtEl>
                                          <p:spTgt spid="590"/>
                                        </p:tgtEl>
                                      </p:cBhvr>
                                    </p:animEffect>
                                  </p:childTnLst>
                                </p:cTn>
                              </p:par>
                            </p:childTnLst>
                          </p:cTn>
                        </p:par>
                      </p:childTnLst>
                    </p:cTn>
                  </p:par>
                  <p:par>
                    <p:cTn id="77" fill="hold">
                      <p:stCondLst>
                        <p:cond delay="indefinite"/>
                      </p:stCondLst>
                      <p:childTnLst>
                        <p:par>
                          <p:cTn id="78" fill="hold">
                            <p:stCondLst>
                              <p:cond delay="0"/>
                            </p:stCondLst>
                            <p:childTnLst>
                              <p:par>
                                <p:cTn id="79" presetID="6" presetClass="entr" presetSubtype="16" fill="hold" grpId="0" nodeType="clickEffect">
                                  <p:stCondLst>
                                    <p:cond delay="0"/>
                                  </p:stCondLst>
                                  <p:childTnLst>
                                    <p:set>
                                      <p:cBhvr>
                                        <p:cTn id="80" dur="1" fill="hold">
                                          <p:stCondLst>
                                            <p:cond delay="0"/>
                                          </p:stCondLst>
                                        </p:cTn>
                                        <p:tgtEl>
                                          <p:spTgt spid="591"/>
                                        </p:tgtEl>
                                        <p:attrNameLst>
                                          <p:attrName>style.visibility</p:attrName>
                                        </p:attrNameLst>
                                      </p:cBhvr>
                                      <p:to>
                                        <p:strVal val="visible"/>
                                      </p:to>
                                    </p:set>
                                    <p:animEffect transition="in" filter="circle(in)">
                                      <p:cBhvr>
                                        <p:cTn id="81" dur="2000"/>
                                        <p:tgtEl>
                                          <p:spTgt spid="591"/>
                                        </p:tgtEl>
                                      </p:cBhvr>
                                    </p:animEffect>
                                  </p:childTnLst>
                                </p:cTn>
                              </p:par>
                            </p:childTnLst>
                          </p:cTn>
                        </p:par>
                      </p:childTnLst>
                    </p:cTn>
                  </p:par>
                  <p:par>
                    <p:cTn id="82" fill="hold">
                      <p:stCondLst>
                        <p:cond delay="indefinite"/>
                      </p:stCondLst>
                      <p:childTnLst>
                        <p:par>
                          <p:cTn id="83" fill="hold">
                            <p:stCondLst>
                              <p:cond delay="0"/>
                            </p:stCondLst>
                            <p:childTnLst>
                              <p:par>
                                <p:cTn id="84" presetID="6" presetClass="entr" presetSubtype="16" fill="hold" grpId="0" nodeType="clickEffect">
                                  <p:stCondLst>
                                    <p:cond delay="0"/>
                                  </p:stCondLst>
                                  <p:childTnLst>
                                    <p:set>
                                      <p:cBhvr>
                                        <p:cTn id="85" dur="1" fill="hold">
                                          <p:stCondLst>
                                            <p:cond delay="0"/>
                                          </p:stCondLst>
                                        </p:cTn>
                                        <p:tgtEl>
                                          <p:spTgt spid="592"/>
                                        </p:tgtEl>
                                        <p:attrNameLst>
                                          <p:attrName>style.visibility</p:attrName>
                                        </p:attrNameLst>
                                      </p:cBhvr>
                                      <p:to>
                                        <p:strVal val="visible"/>
                                      </p:to>
                                    </p:set>
                                    <p:animEffect transition="in" filter="circle(in)">
                                      <p:cBhvr>
                                        <p:cTn id="86" dur="2000"/>
                                        <p:tgtEl>
                                          <p:spTgt spid="592"/>
                                        </p:tgtEl>
                                      </p:cBhvr>
                                    </p:animEffect>
                                  </p:childTnLst>
                                </p:cTn>
                              </p:par>
                            </p:childTnLst>
                          </p:cTn>
                        </p:par>
                      </p:childTnLst>
                    </p:cTn>
                  </p:par>
                  <p:par>
                    <p:cTn id="87" fill="hold">
                      <p:stCondLst>
                        <p:cond delay="indefinite"/>
                      </p:stCondLst>
                      <p:childTnLst>
                        <p:par>
                          <p:cTn id="88" fill="hold">
                            <p:stCondLst>
                              <p:cond delay="0"/>
                            </p:stCondLst>
                            <p:childTnLst>
                              <p:par>
                                <p:cTn id="89" presetID="6" presetClass="entr" presetSubtype="16" fill="hold" grpId="0" nodeType="clickEffect">
                                  <p:stCondLst>
                                    <p:cond delay="0"/>
                                  </p:stCondLst>
                                  <p:childTnLst>
                                    <p:set>
                                      <p:cBhvr>
                                        <p:cTn id="90" dur="1" fill="hold">
                                          <p:stCondLst>
                                            <p:cond delay="0"/>
                                          </p:stCondLst>
                                        </p:cTn>
                                        <p:tgtEl>
                                          <p:spTgt spid="593"/>
                                        </p:tgtEl>
                                        <p:attrNameLst>
                                          <p:attrName>style.visibility</p:attrName>
                                        </p:attrNameLst>
                                      </p:cBhvr>
                                      <p:to>
                                        <p:strVal val="visible"/>
                                      </p:to>
                                    </p:set>
                                    <p:animEffect transition="in" filter="circle(in)">
                                      <p:cBhvr>
                                        <p:cTn id="91" dur="2000"/>
                                        <p:tgtEl>
                                          <p:spTgt spid="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577" grpId="0"/>
      <p:bldP spid="578" grpId="0"/>
      <p:bldP spid="579" grpId="0"/>
      <p:bldP spid="580" grpId="0"/>
      <p:bldP spid="581" grpId="0"/>
      <p:bldP spid="582" grpId="0"/>
      <p:bldP spid="583" grpId="0"/>
      <p:bldP spid="584" grpId="0"/>
      <p:bldP spid="586" grpId="0"/>
      <p:bldP spid="587" grpId="0"/>
      <p:bldP spid="588" grpId="0"/>
      <p:bldP spid="589" grpId="0"/>
      <p:bldP spid="590" grpId="0"/>
      <p:bldP spid="591" grpId="0"/>
      <p:bldP spid="592" grpId="0"/>
      <p:bldP spid="59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49"/>
        <p:cNvGrpSpPr/>
        <p:nvPr/>
      </p:nvGrpSpPr>
      <p:grpSpPr>
        <a:xfrm>
          <a:off x="0" y="0"/>
          <a:ext cx="0" cy="0"/>
          <a:chOff x="0" y="0"/>
          <a:chExt cx="0" cy="0"/>
        </a:xfrm>
      </p:grpSpPr>
      <p:sp>
        <p:nvSpPr>
          <p:cNvPr id="550" name="Google Shape;550;p46"/>
          <p:cNvSpPr/>
          <p:nvPr/>
        </p:nvSpPr>
        <p:spPr>
          <a:xfrm>
            <a:off x="719500" y="3086854"/>
            <a:ext cx="7704000" cy="1607362"/>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6"/>
          <p:cNvSpPr/>
          <p:nvPr/>
        </p:nvSpPr>
        <p:spPr>
          <a:xfrm>
            <a:off x="719500" y="1425147"/>
            <a:ext cx="7704000" cy="1236000"/>
          </a:xfrm>
          <a:prstGeom prst="rect">
            <a:avLst/>
          </a:prstGeom>
          <a:solidFill>
            <a:schemeClr val="lt2"/>
          </a:solidFill>
          <a:ln>
            <a:noFill/>
          </a:ln>
        </p:spPr>
        <p:txBody>
          <a:bodyPr spcFirstLastPara="1" wrap="square" lIns="91425" tIns="91425" rIns="91425" bIns="91425" anchor="ctr" anchorCtr="0">
            <a:noAutofit/>
          </a:bodyPr>
          <a:lstStyle/>
          <a:p>
            <a:pPr algn="ctr"/>
            <a:r>
              <a:rPr lang="en-US" sz="2400" b="0" i="0" u="none" strike="noStrike" baseline="0" dirty="0">
                <a:solidFill>
                  <a:schemeClr val="tx1"/>
                </a:solidFill>
                <a:latin typeface="Montserrat" panose="020F0502020204030204" pitchFamily="2" charset="0"/>
              </a:rPr>
              <a:t>People should use their own creativity, not copy off of AI! AI is just a tool for efficiency! </a:t>
            </a:r>
            <a:endParaRPr sz="1800" dirty="0">
              <a:solidFill>
                <a:schemeClr val="tx1"/>
              </a:solidFill>
            </a:endParaRPr>
          </a:p>
        </p:txBody>
      </p:sp>
      <p:grpSp>
        <p:nvGrpSpPr>
          <p:cNvPr id="569" name="Google Shape;569;p46"/>
          <p:cNvGrpSpPr/>
          <p:nvPr/>
        </p:nvGrpSpPr>
        <p:grpSpPr>
          <a:xfrm>
            <a:off x="240000" y="1333364"/>
            <a:ext cx="3397850" cy="187275"/>
            <a:chOff x="-3237675" y="-1132050"/>
            <a:chExt cx="3397850" cy="187275"/>
          </a:xfrm>
        </p:grpSpPr>
        <p:sp>
          <p:nvSpPr>
            <p:cNvPr id="570" name="Google Shape;570;p46"/>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6"/>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6"/>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6"/>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6"/>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6"/>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6"/>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6"/>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6"/>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46"/>
          <p:cNvGrpSpPr/>
          <p:nvPr/>
        </p:nvGrpSpPr>
        <p:grpSpPr>
          <a:xfrm>
            <a:off x="7670273" y="2912496"/>
            <a:ext cx="2159530" cy="548628"/>
            <a:chOff x="2641350" y="846250"/>
            <a:chExt cx="413600" cy="105075"/>
          </a:xfrm>
        </p:grpSpPr>
        <p:sp>
          <p:nvSpPr>
            <p:cNvPr id="580" name="Google Shape;580;p46"/>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6"/>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6"/>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6"/>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922;p79">
            <a:extLst>
              <a:ext uri="{FF2B5EF4-FFF2-40B4-BE49-F238E27FC236}">
                <a16:creationId xmlns:a16="http://schemas.microsoft.com/office/drawing/2014/main" id="{8B95919B-979E-7BBF-E4CF-7E38315C73F7}"/>
              </a:ext>
            </a:extLst>
          </p:cNvPr>
          <p:cNvGrpSpPr/>
          <p:nvPr/>
        </p:nvGrpSpPr>
        <p:grpSpPr>
          <a:xfrm>
            <a:off x="1879627" y="361902"/>
            <a:ext cx="882200" cy="813811"/>
            <a:chOff x="6039282" y="1042577"/>
            <a:chExt cx="734315" cy="731929"/>
          </a:xfrm>
        </p:grpSpPr>
        <p:sp>
          <p:nvSpPr>
            <p:cNvPr id="3" name="Google Shape;1923;p79">
              <a:extLst>
                <a:ext uri="{FF2B5EF4-FFF2-40B4-BE49-F238E27FC236}">
                  <a16:creationId xmlns:a16="http://schemas.microsoft.com/office/drawing/2014/main" id="{E0D83159-5F26-8ADE-7FE9-D2634DE1F737}"/>
                </a:ext>
              </a:extLst>
            </p:cNvPr>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924;p79">
              <a:extLst>
                <a:ext uri="{FF2B5EF4-FFF2-40B4-BE49-F238E27FC236}">
                  <a16:creationId xmlns:a16="http://schemas.microsoft.com/office/drawing/2014/main" id="{2BFC5621-C405-0F1E-E0FF-4F4F750B85EE}"/>
                </a:ext>
              </a:extLst>
            </p:cNvPr>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925;p79">
              <a:extLst>
                <a:ext uri="{FF2B5EF4-FFF2-40B4-BE49-F238E27FC236}">
                  <a16:creationId xmlns:a16="http://schemas.microsoft.com/office/drawing/2014/main" id="{E85DFF73-5925-D408-757B-2D54BC7C3640}"/>
                </a:ext>
              </a:extLst>
            </p:cNvPr>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26;p79">
              <a:extLst>
                <a:ext uri="{FF2B5EF4-FFF2-40B4-BE49-F238E27FC236}">
                  <a16:creationId xmlns:a16="http://schemas.microsoft.com/office/drawing/2014/main" id="{2E34D821-4D5E-B23B-6081-F6C421BE114F}"/>
                </a:ext>
              </a:extLst>
            </p:cNvPr>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27;p79">
              <a:extLst>
                <a:ext uri="{FF2B5EF4-FFF2-40B4-BE49-F238E27FC236}">
                  <a16:creationId xmlns:a16="http://schemas.microsoft.com/office/drawing/2014/main" id="{AAB84354-A07B-28A5-534E-0D0070CB70D5}"/>
                </a:ext>
              </a:extLst>
            </p:cNvPr>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28;p79">
              <a:extLst>
                <a:ext uri="{FF2B5EF4-FFF2-40B4-BE49-F238E27FC236}">
                  <a16:creationId xmlns:a16="http://schemas.microsoft.com/office/drawing/2014/main" id="{B63C1405-B444-DAB8-8679-BE5FE22726B0}"/>
                </a:ext>
              </a:extLst>
            </p:cNvPr>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29;p79">
              <a:extLst>
                <a:ext uri="{FF2B5EF4-FFF2-40B4-BE49-F238E27FC236}">
                  <a16:creationId xmlns:a16="http://schemas.microsoft.com/office/drawing/2014/main" id="{FB446A26-C706-2B69-FF88-952902C7A519}"/>
                </a:ext>
              </a:extLst>
            </p:cNvPr>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30;p79">
              <a:extLst>
                <a:ext uri="{FF2B5EF4-FFF2-40B4-BE49-F238E27FC236}">
                  <a16:creationId xmlns:a16="http://schemas.microsoft.com/office/drawing/2014/main" id="{23767BC1-23B2-CDC0-5BC8-860B111D3B7E}"/>
                </a:ext>
              </a:extLst>
            </p:cNvPr>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31;p79">
              <a:extLst>
                <a:ext uri="{FF2B5EF4-FFF2-40B4-BE49-F238E27FC236}">
                  <a16:creationId xmlns:a16="http://schemas.microsoft.com/office/drawing/2014/main" id="{34043330-F0DE-0877-9D36-2C03ABF97D13}"/>
                </a:ext>
              </a:extLst>
            </p:cNvPr>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32;p79">
              <a:extLst>
                <a:ext uri="{FF2B5EF4-FFF2-40B4-BE49-F238E27FC236}">
                  <a16:creationId xmlns:a16="http://schemas.microsoft.com/office/drawing/2014/main" id="{72D232F9-8973-3920-795E-05602201A1C0}"/>
                </a:ext>
              </a:extLst>
            </p:cNvPr>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33;p79">
              <a:extLst>
                <a:ext uri="{FF2B5EF4-FFF2-40B4-BE49-F238E27FC236}">
                  <a16:creationId xmlns:a16="http://schemas.microsoft.com/office/drawing/2014/main" id="{3D04F8FB-6655-99D3-F0ED-B1D4C64CC9C3}"/>
                </a:ext>
              </a:extLst>
            </p:cNvPr>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34;p79">
              <a:extLst>
                <a:ext uri="{FF2B5EF4-FFF2-40B4-BE49-F238E27FC236}">
                  <a16:creationId xmlns:a16="http://schemas.microsoft.com/office/drawing/2014/main" id="{673B56CD-D784-91D2-5131-D3D361793AD6}"/>
                </a:ext>
              </a:extLst>
            </p:cNvPr>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35;p79">
              <a:extLst>
                <a:ext uri="{FF2B5EF4-FFF2-40B4-BE49-F238E27FC236}">
                  <a16:creationId xmlns:a16="http://schemas.microsoft.com/office/drawing/2014/main" id="{C57A4C24-3D51-C42B-B8BC-D2F40E30A69B}"/>
                </a:ext>
              </a:extLst>
            </p:cNvPr>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36;p79">
              <a:extLst>
                <a:ext uri="{FF2B5EF4-FFF2-40B4-BE49-F238E27FC236}">
                  <a16:creationId xmlns:a16="http://schemas.microsoft.com/office/drawing/2014/main" id="{F40894FF-902F-E91C-BEA5-E847A805DAEA}"/>
                </a:ext>
              </a:extLst>
            </p:cNvPr>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37;p79">
              <a:extLst>
                <a:ext uri="{FF2B5EF4-FFF2-40B4-BE49-F238E27FC236}">
                  <a16:creationId xmlns:a16="http://schemas.microsoft.com/office/drawing/2014/main" id="{7AF2108B-B4FB-D209-BAD7-9D53E685079E}"/>
                </a:ext>
              </a:extLst>
            </p:cNvPr>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38;p79">
              <a:extLst>
                <a:ext uri="{FF2B5EF4-FFF2-40B4-BE49-F238E27FC236}">
                  <a16:creationId xmlns:a16="http://schemas.microsoft.com/office/drawing/2014/main" id="{CBA5B4C1-8C85-07CF-D82B-08A8D9250F4A}"/>
                </a:ext>
              </a:extLst>
            </p:cNvPr>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39;p79">
              <a:extLst>
                <a:ext uri="{FF2B5EF4-FFF2-40B4-BE49-F238E27FC236}">
                  <a16:creationId xmlns:a16="http://schemas.microsoft.com/office/drawing/2014/main" id="{097E9728-5D97-B061-6E6B-C1A67511B380}"/>
                </a:ext>
              </a:extLst>
            </p:cNvPr>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40;p79">
              <a:extLst>
                <a:ext uri="{FF2B5EF4-FFF2-40B4-BE49-F238E27FC236}">
                  <a16:creationId xmlns:a16="http://schemas.microsoft.com/office/drawing/2014/main" id="{7273F8FD-D94E-C01E-2DE8-697FD9464D8F}"/>
                </a:ext>
              </a:extLst>
            </p:cNvPr>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41;p79">
              <a:extLst>
                <a:ext uri="{FF2B5EF4-FFF2-40B4-BE49-F238E27FC236}">
                  <a16:creationId xmlns:a16="http://schemas.microsoft.com/office/drawing/2014/main" id="{C74E97DA-CF77-C414-B55C-3081BBB63417}"/>
                </a:ext>
              </a:extLst>
            </p:cNvPr>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42;p79">
              <a:extLst>
                <a:ext uri="{FF2B5EF4-FFF2-40B4-BE49-F238E27FC236}">
                  <a16:creationId xmlns:a16="http://schemas.microsoft.com/office/drawing/2014/main" id="{BE31BDAE-D907-E284-63B7-E000EB3EA7D2}"/>
                </a:ext>
              </a:extLst>
            </p:cNvPr>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43;p79">
              <a:extLst>
                <a:ext uri="{FF2B5EF4-FFF2-40B4-BE49-F238E27FC236}">
                  <a16:creationId xmlns:a16="http://schemas.microsoft.com/office/drawing/2014/main" id="{B2DABFF2-1500-AA9F-748D-C698DA8C2EAD}"/>
                </a:ext>
              </a:extLst>
            </p:cNvPr>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TextBox 23">
            <a:extLst>
              <a:ext uri="{FF2B5EF4-FFF2-40B4-BE49-F238E27FC236}">
                <a16:creationId xmlns:a16="http://schemas.microsoft.com/office/drawing/2014/main" id="{56864490-43AD-243A-6F6C-21E63977452E}"/>
              </a:ext>
            </a:extLst>
          </p:cNvPr>
          <p:cNvSpPr txBox="1"/>
          <p:nvPr/>
        </p:nvSpPr>
        <p:spPr>
          <a:xfrm>
            <a:off x="2133310" y="530472"/>
            <a:ext cx="277249" cy="461665"/>
          </a:xfrm>
          <a:prstGeom prst="rect">
            <a:avLst/>
          </a:prstGeom>
          <a:noFill/>
        </p:spPr>
        <p:txBody>
          <a:bodyPr wrap="square" rtlCol="0">
            <a:spAutoFit/>
          </a:bodyPr>
          <a:lstStyle/>
          <a:p>
            <a:r>
              <a:rPr lang="en-US" sz="2400" dirty="0">
                <a:solidFill>
                  <a:schemeClr val="bg1">
                    <a:lumMod val="95000"/>
                  </a:schemeClr>
                </a:solidFill>
              </a:rPr>
              <a:t>6</a:t>
            </a:r>
            <a:endParaRPr lang="en-IN" sz="2400" dirty="0">
              <a:solidFill>
                <a:schemeClr val="bg1">
                  <a:lumMod val="95000"/>
                </a:schemeClr>
              </a:solidFill>
            </a:endParaRPr>
          </a:p>
        </p:txBody>
      </p:sp>
      <p:sp>
        <p:nvSpPr>
          <p:cNvPr id="25" name="TextBox 24">
            <a:extLst>
              <a:ext uri="{FF2B5EF4-FFF2-40B4-BE49-F238E27FC236}">
                <a16:creationId xmlns:a16="http://schemas.microsoft.com/office/drawing/2014/main" id="{3C48B587-F6D5-5E48-4EE4-CD8D0CC44CC4}"/>
              </a:ext>
            </a:extLst>
          </p:cNvPr>
          <p:cNvSpPr txBox="1"/>
          <p:nvPr/>
        </p:nvSpPr>
        <p:spPr>
          <a:xfrm>
            <a:off x="3155406" y="443184"/>
            <a:ext cx="3852368" cy="830997"/>
          </a:xfrm>
          <a:prstGeom prst="rect">
            <a:avLst/>
          </a:prstGeom>
          <a:noFill/>
        </p:spPr>
        <p:txBody>
          <a:bodyPr wrap="square" rtlCol="0">
            <a:spAutoFit/>
          </a:bodyPr>
          <a:lstStyle/>
          <a:p>
            <a:r>
              <a:rPr lang="en-US" sz="2400" b="0" i="0" u="none" strike="noStrike" baseline="0" dirty="0">
                <a:solidFill>
                  <a:schemeClr val="bg1">
                    <a:lumMod val="95000"/>
                  </a:schemeClr>
                </a:solidFill>
                <a:latin typeface="Eras Demi ITC" panose="020B0805030504020804" pitchFamily="34" charset="0"/>
              </a:rPr>
              <a:t>how can we use ai responsibly? </a:t>
            </a:r>
            <a:endParaRPr lang="en-IN" sz="6600" dirty="0">
              <a:solidFill>
                <a:schemeClr val="bg1">
                  <a:lumMod val="95000"/>
                </a:schemeClr>
              </a:solidFill>
              <a:latin typeface="Eras Demi ITC" panose="020B0805030504020804" pitchFamily="34" charset="0"/>
              <a:ea typeface="Gadugi" panose="020B0502040204020203" pitchFamily="34" charset="0"/>
            </a:endParaRPr>
          </a:p>
        </p:txBody>
      </p:sp>
      <p:grpSp>
        <p:nvGrpSpPr>
          <p:cNvPr id="26" name="Google Shape;1892;p79">
            <a:extLst>
              <a:ext uri="{FF2B5EF4-FFF2-40B4-BE49-F238E27FC236}">
                <a16:creationId xmlns:a16="http://schemas.microsoft.com/office/drawing/2014/main" id="{8FD36ADA-2A5F-A82E-B8C5-AF4AFC11B418}"/>
              </a:ext>
            </a:extLst>
          </p:cNvPr>
          <p:cNvGrpSpPr/>
          <p:nvPr/>
        </p:nvGrpSpPr>
        <p:grpSpPr>
          <a:xfrm>
            <a:off x="3008524" y="352287"/>
            <a:ext cx="5538710" cy="921894"/>
            <a:chOff x="6336019" y="3733725"/>
            <a:chExt cx="2566206" cy="351310"/>
          </a:xfrm>
        </p:grpSpPr>
        <p:sp>
          <p:nvSpPr>
            <p:cNvPr id="27" name="Google Shape;1893;p79">
              <a:extLst>
                <a:ext uri="{FF2B5EF4-FFF2-40B4-BE49-F238E27FC236}">
                  <a16:creationId xmlns:a16="http://schemas.microsoft.com/office/drawing/2014/main" id="{41FD95C0-3C3B-C7B8-4D93-67B58A0374AF}"/>
                </a:ext>
              </a:extLst>
            </p:cNvPr>
            <p:cNvSpPr/>
            <p:nvPr/>
          </p:nvSpPr>
          <p:spPr>
            <a:xfrm>
              <a:off x="6336019" y="3733735"/>
              <a:ext cx="1881300" cy="351300"/>
            </a:xfrm>
            <a:prstGeom prst="homePlate">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94;p79">
              <a:extLst>
                <a:ext uri="{FF2B5EF4-FFF2-40B4-BE49-F238E27FC236}">
                  <a16:creationId xmlns:a16="http://schemas.microsoft.com/office/drawing/2014/main" id="{7C65B1ED-D677-F0A0-42F9-6C8F1C65AEA3}"/>
                </a:ext>
              </a:extLst>
            </p:cNvPr>
            <p:cNvSpPr/>
            <p:nvPr/>
          </p:nvSpPr>
          <p:spPr>
            <a:xfrm>
              <a:off x="80985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95;p79">
              <a:extLst>
                <a:ext uri="{FF2B5EF4-FFF2-40B4-BE49-F238E27FC236}">
                  <a16:creationId xmlns:a16="http://schemas.microsoft.com/office/drawing/2014/main" id="{23938F19-7043-3093-48C3-9254AE405631}"/>
                </a:ext>
              </a:extLst>
            </p:cNvPr>
            <p:cNvSpPr/>
            <p:nvPr/>
          </p:nvSpPr>
          <p:spPr>
            <a:xfrm>
              <a:off x="83271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96;p79">
              <a:extLst>
                <a:ext uri="{FF2B5EF4-FFF2-40B4-BE49-F238E27FC236}">
                  <a16:creationId xmlns:a16="http://schemas.microsoft.com/office/drawing/2014/main" id="{859590F9-0D2F-F4F5-404D-8C4AD1187331}"/>
                </a:ext>
              </a:extLst>
            </p:cNvPr>
            <p:cNvSpPr/>
            <p:nvPr/>
          </p:nvSpPr>
          <p:spPr>
            <a:xfrm>
              <a:off x="85557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Rectangle: Rounded Corners 38">
            <a:extLst>
              <a:ext uri="{FF2B5EF4-FFF2-40B4-BE49-F238E27FC236}">
                <a16:creationId xmlns:a16="http://schemas.microsoft.com/office/drawing/2014/main" id="{DB3E529D-ADF0-EFBC-CFEC-BC04141C56EC}"/>
              </a:ext>
            </a:extLst>
          </p:cNvPr>
          <p:cNvSpPr/>
          <p:nvPr/>
        </p:nvSpPr>
        <p:spPr>
          <a:xfrm>
            <a:off x="1186900" y="3269027"/>
            <a:ext cx="2913462" cy="548628"/>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Rounded Corners 39">
            <a:extLst>
              <a:ext uri="{FF2B5EF4-FFF2-40B4-BE49-F238E27FC236}">
                <a16:creationId xmlns:a16="http://schemas.microsoft.com/office/drawing/2014/main" id="{B2AF6CC6-D92F-C3DE-46E1-B1BEB0C769D5}"/>
              </a:ext>
            </a:extLst>
          </p:cNvPr>
          <p:cNvSpPr/>
          <p:nvPr/>
        </p:nvSpPr>
        <p:spPr>
          <a:xfrm>
            <a:off x="4975180" y="3269027"/>
            <a:ext cx="2913462" cy="548628"/>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Rounded Corners 40">
            <a:extLst>
              <a:ext uri="{FF2B5EF4-FFF2-40B4-BE49-F238E27FC236}">
                <a16:creationId xmlns:a16="http://schemas.microsoft.com/office/drawing/2014/main" id="{8E82D49A-481B-D5FC-9E06-C467D310DF78}"/>
              </a:ext>
            </a:extLst>
          </p:cNvPr>
          <p:cNvSpPr/>
          <p:nvPr/>
        </p:nvSpPr>
        <p:spPr>
          <a:xfrm>
            <a:off x="1186900" y="4042282"/>
            <a:ext cx="2913462" cy="548628"/>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Rounded Corners 41">
            <a:extLst>
              <a:ext uri="{FF2B5EF4-FFF2-40B4-BE49-F238E27FC236}">
                <a16:creationId xmlns:a16="http://schemas.microsoft.com/office/drawing/2014/main" id="{E10D4C90-A424-DA13-29B8-3B4BDF75D0D2}"/>
              </a:ext>
            </a:extLst>
          </p:cNvPr>
          <p:cNvSpPr/>
          <p:nvPr/>
        </p:nvSpPr>
        <p:spPr>
          <a:xfrm>
            <a:off x="4975180" y="4042282"/>
            <a:ext cx="2913462" cy="548628"/>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53824EDA-FD67-5A8F-7CB1-9D87A5985399}"/>
              </a:ext>
            </a:extLst>
          </p:cNvPr>
          <p:cNvSpPr txBox="1"/>
          <p:nvPr/>
        </p:nvSpPr>
        <p:spPr>
          <a:xfrm>
            <a:off x="5212276" y="3220175"/>
            <a:ext cx="2464068" cy="646331"/>
          </a:xfrm>
          <a:prstGeom prst="rect">
            <a:avLst/>
          </a:prstGeom>
          <a:noFill/>
        </p:spPr>
        <p:txBody>
          <a:bodyPr wrap="square" rtlCol="0">
            <a:spAutoFit/>
          </a:bodyPr>
          <a:lstStyle/>
          <a:p>
            <a:pPr algn="ctr"/>
            <a:r>
              <a:rPr lang="en-US" sz="1800" b="0" i="0" u="none" strike="noStrike" baseline="0" dirty="0">
                <a:solidFill>
                  <a:srgbClr val="000000"/>
                </a:solidFill>
                <a:latin typeface="Montserrat" panose="020F0502020204030204" pitchFamily="2" charset="0"/>
              </a:rPr>
              <a:t>Consider data and privacy goals </a:t>
            </a:r>
            <a:endParaRPr lang="en-IN" dirty="0"/>
          </a:p>
        </p:txBody>
      </p:sp>
      <p:sp>
        <p:nvSpPr>
          <p:cNvPr id="44" name="TextBox 43">
            <a:extLst>
              <a:ext uri="{FF2B5EF4-FFF2-40B4-BE49-F238E27FC236}">
                <a16:creationId xmlns:a16="http://schemas.microsoft.com/office/drawing/2014/main" id="{4E4112ED-D727-2BA9-E47A-35B29F615434}"/>
              </a:ext>
            </a:extLst>
          </p:cNvPr>
          <p:cNvSpPr txBox="1"/>
          <p:nvPr/>
        </p:nvSpPr>
        <p:spPr>
          <a:xfrm>
            <a:off x="1372838" y="3365588"/>
            <a:ext cx="2464068" cy="369332"/>
          </a:xfrm>
          <a:prstGeom prst="rect">
            <a:avLst/>
          </a:prstGeom>
          <a:noFill/>
        </p:spPr>
        <p:txBody>
          <a:bodyPr wrap="square" rtlCol="0">
            <a:spAutoFit/>
          </a:bodyPr>
          <a:lstStyle/>
          <a:p>
            <a:pPr algn="ctr"/>
            <a:r>
              <a:rPr lang="en-IN" sz="1800" b="0" i="0" u="none" strike="noStrike" baseline="0" dirty="0">
                <a:solidFill>
                  <a:srgbClr val="000000"/>
                </a:solidFill>
                <a:latin typeface="Montserrat" panose="020F0502020204030204" pitchFamily="2" charset="0"/>
              </a:rPr>
              <a:t>Put People First </a:t>
            </a:r>
            <a:endParaRPr lang="en-IN" dirty="0"/>
          </a:p>
        </p:txBody>
      </p:sp>
      <p:sp>
        <p:nvSpPr>
          <p:cNvPr id="45" name="TextBox 44">
            <a:extLst>
              <a:ext uri="{FF2B5EF4-FFF2-40B4-BE49-F238E27FC236}">
                <a16:creationId xmlns:a16="http://schemas.microsoft.com/office/drawing/2014/main" id="{88AC9783-3260-CBEC-5B98-6A3DA001D06B}"/>
              </a:ext>
            </a:extLst>
          </p:cNvPr>
          <p:cNvSpPr txBox="1"/>
          <p:nvPr/>
        </p:nvSpPr>
        <p:spPr>
          <a:xfrm>
            <a:off x="1372838" y="4009782"/>
            <a:ext cx="2464068" cy="646331"/>
          </a:xfrm>
          <a:prstGeom prst="rect">
            <a:avLst/>
          </a:prstGeom>
          <a:noFill/>
        </p:spPr>
        <p:txBody>
          <a:bodyPr wrap="square" rtlCol="0">
            <a:spAutoFit/>
          </a:bodyPr>
          <a:lstStyle/>
          <a:p>
            <a:pPr algn="ctr"/>
            <a:r>
              <a:rPr lang="en-IN" sz="1800" b="0" i="0" u="none" strike="noStrike" baseline="0" dirty="0">
                <a:solidFill>
                  <a:srgbClr val="000000"/>
                </a:solidFill>
                <a:latin typeface="Montserrat" panose="020F0502020204030204" pitchFamily="2" charset="0"/>
              </a:rPr>
              <a:t>Minimize unintended bias </a:t>
            </a:r>
            <a:endParaRPr lang="en-IN" dirty="0"/>
          </a:p>
        </p:txBody>
      </p:sp>
      <p:sp>
        <p:nvSpPr>
          <p:cNvPr id="46" name="TextBox 45">
            <a:extLst>
              <a:ext uri="{FF2B5EF4-FFF2-40B4-BE49-F238E27FC236}">
                <a16:creationId xmlns:a16="http://schemas.microsoft.com/office/drawing/2014/main" id="{B8BA74D1-949F-64C3-F0D2-16840ADE8AED}"/>
              </a:ext>
            </a:extLst>
          </p:cNvPr>
          <p:cNvSpPr txBox="1"/>
          <p:nvPr/>
        </p:nvSpPr>
        <p:spPr>
          <a:xfrm>
            <a:off x="5229224" y="4107435"/>
            <a:ext cx="2464068" cy="369332"/>
          </a:xfrm>
          <a:prstGeom prst="rect">
            <a:avLst/>
          </a:prstGeom>
          <a:noFill/>
        </p:spPr>
        <p:txBody>
          <a:bodyPr wrap="square" rtlCol="0">
            <a:spAutoFit/>
          </a:bodyPr>
          <a:lstStyle/>
          <a:p>
            <a:r>
              <a:rPr lang="en-IN" sz="1800" b="0" i="0" u="none" strike="noStrike" baseline="0" dirty="0">
                <a:solidFill>
                  <a:srgbClr val="000000"/>
                </a:solidFill>
                <a:latin typeface="Montserrat" panose="020F0502020204030204" pitchFamily="2" charset="0"/>
              </a:rPr>
              <a:t>Ensure AI transparency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p:cTn id="15" dur="500" fill="hold"/>
                                        <p:tgtEl>
                                          <p:spTgt spid="25"/>
                                        </p:tgtEl>
                                        <p:attrNameLst>
                                          <p:attrName>ppt_w</p:attrName>
                                        </p:attrNameLst>
                                      </p:cBhvr>
                                      <p:tavLst>
                                        <p:tav tm="0">
                                          <p:val>
                                            <p:fltVal val="0"/>
                                          </p:val>
                                        </p:tav>
                                        <p:tav tm="100000">
                                          <p:val>
                                            <p:strVal val="#ppt_w"/>
                                          </p:val>
                                        </p:tav>
                                      </p:tavLst>
                                    </p:anim>
                                    <p:anim calcmode="lin" valueType="num">
                                      <p:cBhvr>
                                        <p:cTn id="16" dur="500" fill="hold"/>
                                        <p:tgtEl>
                                          <p:spTgt spid="25"/>
                                        </p:tgtEl>
                                        <p:attrNameLst>
                                          <p:attrName>ppt_h</p:attrName>
                                        </p:attrNameLst>
                                      </p:cBhvr>
                                      <p:tavLst>
                                        <p:tav tm="0">
                                          <p:val>
                                            <p:fltVal val="0"/>
                                          </p:val>
                                        </p:tav>
                                        <p:tav tm="100000">
                                          <p:val>
                                            <p:strVal val="#ppt_h"/>
                                          </p:val>
                                        </p:tav>
                                      </p:tavLst>
                                    </p:anim>
                                    <p:animEffect transition="in" filter="fade">
                                      <p:cBhvr>
                                        <p:cTn id="17" dur="500"/>
                                        <p:tgtEl>
                                          <p:spTgt spid="25"/>
                                        </p:tgtEl>
                                      </p:cBhvr>
                                    </p:animEffect>
                                  </p:childTnLst>
                                </p:cTn>
                              </p:par>
                              <p:par>
                                <p:cTn id="18" presetID="53" presetClass="entr" presetSubtype="16" fill="hold" nodeType="with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p:cTn id="20" dur="500" fill="hold"/>
                                        <p:tgtEl>
                                          <p:spTgt spid="26"/>
                                        </p:tgtEl>
                                        <p:attrNameLst>
                                          <p:attrName>ppt_w</p:attrName>
                                        </p:attrNameLst>
                                      </p:cBhvr>
                                      <p:tavLst>
                                        <p:tav tm="0">
                                          <p:val>
                                            <p:fltVal val="0"/>
                                          </p:val>
                                        </p:tav>
                                        <p:tav tm="100000">
                                          <p:val>
                                            <p:strVal val="#ppt_w"/>
                                          </p:val>
                                        </p:tav>
                                      </p:tavLst>
                                    </p:anim>
                                    <p:anim calcmode="lin" valueType="num">
                                      <p:cBhvr>
                                        <p:cTn id="21" dur="500" fill="hold"/>
                                        <p:tgtEl>
                                          <p:spTgt spid="26"/>
                                        </p:tgtEl>
                                        <p:attrNameLst>
                                          <p:attrName>ppt_h</p:attrName>
                                        </p:attrNameLst>
                                      </p:cBhvr>
                                      <p:tavLst>
                                        <p:tav tm="0">
                                          <p:val>
                                            <p:fltVal val="0"/>
                                          </p:val>
                                        </p:tav>
                                        <p:tav tm="100000">
                                          <p:val>
                                            <p:strVal val="#ppt_h"/>
                                          </p:val>
                                        </p:tav>
                                      </p:tavLst>
                                    </p:anim>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551">
                                            <p:txEl>
                                              <p:pRg st="0" end="0"/>
                                            </p:txEl>
                                          </p:spTgt>
                                        </p:tgtEl>
                                        <p:attrNameLst>
                                          <p:attrName>style.visibility</p:attrName>
                                        </p:attrNameLst>
                                      </p:cBhvr>
                                      <p:to>
                                        <p:strVal val="visible"/>
                                      </p:to>
                                    </p:set>
                                    <p:animEffect transition="in" filter="fade">
                                      <p:cBhvr>
                                        <p:cTn id="27" dur="1000"/>
                                        <p:tgtEl>
                                          <p:spTgt spid="551">
                                            <p:txEl>
                                              <p:pRg st="0" end="0"/>
                                            </p:txEl>
                                          </p:spTgt>
                                        </p:tgtEl>
                                      </p:cBhvr>
                                    </p:animEffect>
                                    <p:anim calcmode="lin" valueType="num">
                                      <p:cBhvr>
                                        <p:cTn id="28" dur="1000" fill="hold"/>
                                        <p:tgtEl>
                                          <p:spTgt spid="551">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55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down)">
                                      <p:cBhvr>
                                        <p:cTn id="34" dur="500"/>
                                        <p:tgtEl>
                                          <p:spTgt spid="39"/>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wipe(down)">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wipe(down)">
                                      <p:cBhvr>
                                        <p:cTn id="42" dur="500"/>
                                        <p:tgtEl>
                                          <p:spTgt spid="40"/>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wipe(down)">
                                      <p:cBhvr>
                                        <p:cTn id="45" dur="500"/>
                                        <p:tgtEl>
                                          <p:spTgt spid="4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wipe(down)">
                                      <p:cBhvr>
                                        <p:cTn id="50" dur="500"/>
                                        <p:tgtEl>
                                          <p:spTgt spid="41"/>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wipe(down)">
                                      <p:cBhvr>
                                        <p:cTn id="53" dur="500"/>
                                        <p:tgtEl>
                                          <p:spTgt spid="4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wipe(down)">
                                      <p:cBhvr>
                                        <p:cTn id="58" dur="500"/>
                                        <p:tgtEl>
                                          <p:spTgt spid="42"/>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wipe(down)">
                                      <p:cBhvr>
                                        <p:cTn id="6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39" grpId="0" animBg="1"/>
      <p:bldP spid="40" grpId="0" animBg="1"/>
      <p:bldP spid="41" grpId="0" animBg="1"/>
      <p:bldP spid="42" grpId="0" animBg="1"/>
      <p:bldP spid="43" grpId="0"/>
      <p:bldP spid="44" grpId="0"/>
      <p:bldP spid="45" grpId="0"/>
      <p:bldP spid="4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0"/>
        <p:cNvGrpSpPr/>
        <p:nvPr/>
      </p:nvGrpSpPr>
      <p:grpSpPr>
        <a:xfrm>
          <a:off x="0" y="0"/>
          <a:ext cx="0" cy="0"/>
          <a:chOff x="0" y="0"/>
          <a:chExt cx="0" cy="0"/>
        </a:xfrm>
      </p:grpSpPr>
      <p:sp>
        <p:nvSpPr>
          <p:cNvPr id="1201" name="Google Shape;1201;p6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RESPONSIBLE IN AI</a:t>
            </a:r>
          </a:p>
        </p:txBody>
      </p:sp>
      <p:grpSp>
        <p:nvGrpSpPr>
          <p:cNvPr id="1319" name="Google Shape;1319;p63"/>
          <p:cNvGrpSpPr/>
          <p:nvPr/>
        </p:nvGrpSpPr>
        <p:grpSpPr>
          <a:xfrm>
            <a:off x="1865981" y="633232"/>
            <a:ext cx="772605" cy="196301"/>
            <a:chOff x="2641350" y="846250"/>
            <a:chExt cx="413600" cy="105075"/>
          </a:xfrm>
        </p:grpSpPr>
        <p:sp>
          <p:nvSpPr>
            <p:cNvPr id="1320" name="Google Shape;1320;p6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6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4" name="Google Shape;1324;p63"/>
          <p:cNvGrpSpPr/>
          <p:nvPr/>
        </p:nvGrpSpPr>
        <p:grpSpPr>
          <a:xfrm rot="10800000">
            <a:off x="6514181" y="633232"/>
            <a:ext cx="772605" cy="196301"/>
            <a:chOff x="2641350" y="846250"/>
            <a:chExt cx="413600" cy="105075"/>
          </a:xfrm>
        </p:grpSpPr>
        <p:sp>
          <p:nvSpPr>
            <p:cNvPr id="1325" name="Google Shape;1325;p6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6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Rounded Corners 1">
            <a:extLst>
              <a:ext uri="{FF2B5EF4-FFF2-40B4-BE49-F238E27FC236}">
                <a16:creationId xmlns:a16="http://schemas.microsoft.com/office/drawing/2014/main" id="{765A74D2-AC9B-BFC4-7D00-EFA0C1541BBB}"/>
              </a:ext>
            </a:extLst>
          </p:cNvPr>
          <p:cNvSpPr/>
          <p:nvPr/>
        </p:nvSpPr>
        <p:spPr>
          <a:xfrm>
            <a:off x="998567" y="5861785"/>
            <a:ext cx="7267074" cy="750771"/>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DC1EB4CD-D17B-B4C3-D5A8-600B4FD66DA2}"/>
              </a:ext>
            </a:extLst>
          </p:cNvPr>
          <p:cNvSpPr/>
          <p:nvPr/>
        </p:nvSpPr>
        <p:spPr>
          <a:xfrm>
            <a:off x="998567" y="6824312"/>
            <a:ext cx="7267074" cy="750771"/>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F0F169EB-04F4-B61E-F76F-51DFDAD128D5}"/>
              </a:ext>
            </a:extLst>
          </p:cNvPr>
          <p:cNvSpPr/>
          <p:nvPr/>
        </p:nvSpPr>
        <p:spPr>
          <a:xfrm>
            <a:off x="998567" y="7786839"/>
            <a:ext cx="7267074" cy="750771"/>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7B704C25-790F-5494-6C28-B60E74D55404}"/>
              </a:ext>
            </a:extLst>
          </p:cNvPr>
          <p:cNvSpPr/>
          <p:nvPr/>
        </p:nvSpPr>
        <p:spPr>
          <a:xfrm>
            <a:off x="998567" y="8749366"/>
            <a:ext cx="7267074" cy="750771"/>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6DECCF60-89C9-00E9-2C50-6C892BC675C2}"/>
              </a:ext>
            </a:extLst>
          </p:cNvPr>
          <p:cNvSpPr txBox="1"/>
          <p:nvPr/>
        </p:nvSpPr>
        <p:spPr>
          <a:xfrm>
            <a:off x="1268074" y="5775505"/>
            <a:ext cx="6651057" cy="830997"/>
          </a:xfrm>
          <a:prstGeom prst="rect">
            <a:avLst/>
          </a:prstGeom>
          <a:noFill/>
        </p:spPr>
        <p:txBody>
          <a:bodyPr wrap="square" rtlCol="0">
            <a:spAutoFit/>
          </a:bodyPr>
          <a:lstStyle/>
          <a:p>
            <a:pPr algn="ctr"/>
            <a:r>
              <a:rPr lang="en-US" sz="1600" b="0" i="0" u="none" strike="noStrike" baseline="0" dirty="0">
                <a:solidFill>
                  <a:schemeClr val="bg1"/>
                </a:solidFill>
                <a:latin typeface="Montserrat" panose="020F0502020204030204" pitchFamily="2" charset="0"/>
              </a:rPr>
              <a:t>AI can help do repetitive work for humans, but humans should still be prioritized. Create a culture that utilizes creativity, empathy, and dexterity from humans and AI for increased efficiency. </a:t>
            </a:r>
            <a:endParaRPr lang="en-IN" sz="1200" dirty="0">
              <a:solidFill>
                <a:schemeClr val="bg1"/>
              </a:solidFill>
            </a:endParaRPr>
          </a:p>
        </p:txBody>
      </p:sp>
      <p:sp>
        <p:nvSpPr>
          <p:cNvPr id="9" name="TextBox 8">
            <a:extLst>
              <a:ext uri="{FF2B5EF4-FFF2-40B4-BE49-F238E27FC236}">
                <a16:creationId xmlns:a16="http://schemas.microsoft.com/office/drawing/2014/main" id="{55D3404C-85B5-FAAF-6803-412C64D1AF48}"/>
              </a:ext>
            </a:extLst>
          </p:cNvPr>
          <p:cNvSpPr txBox="1"/>
          <p:nvPr/>
        </p:nvSpPr>
        <p:spPr>
          <a:xfrm>
            <a:off x="1167009" y="6738032"/>
            <a:ext cx="6930190" cy="830997"/>
          </a:xfrm>
          <a:prstGeom prst="rect">
            <a:avLst/>
          </a:prstGeom>
          <a:noFill/>
        </p:spPr>
        <p:txBody>
          <a:bodyPr wrap="square" rtlCol="0">
            <a:spAutoFit/>
          </a:bodyPr>
          <a:lstStyle/>
          <a:p>
            <a:pPr algn="ctr"/>
            <a:r>
              <a:rPr lang="en-US" sz="1600" b="0" i="0" u="none" strike="noStrike" baseline="0" dirty="0">
                <a:solidFill>
                  <a:schemeClr val="bg1"/>
                </a:solidFill>
                <a:latin typeface="Montserrat" panose="020F0502020204030204" pitchFamily="2" charset="0"/>
              </a:rPr>
              <a:t>Businesses should adopt strong security measures, limit access to sensitive data, and anonymize data whenever possible to secure data privacy with AI and ML technologies</a:t>
            </a:r>
            <a:r>
              <a:rPr lang="en-US" sz="1600" b="0" i="0" u="none" strike="noStrike" baseline="0" dirty="0">
                <a:latin typeface="Montserrat" panose="020F0502020204030204" pitchFamily="2" charset="0"/>
              </a:rPr>
              <a:t>. </a:t>
            </a:r>
            <a:endParaRPr lang="en-IN" sz="1200" dirty="0"/>
          </a:p>
        </p:txBody>
      </p:sp>
      <p:sp>
        <p:nvSpPr>
          <p:cNvPr id="10" name="TextBox 9">
            <a:extLst>
              <a:ext uri="{FF2B5EF4-FFF2-40B4-BE49-F238E27FC236}">
                <a16:creationId xmlns:a16="http://schemas.microsoft.com/office/drawing/2014/main" id="{49AE54CB-C3C0-079C-4004-ED61B34710C1}"/>
              </a:ext>
            </a:extLst>
          </p:cNvPr>
          <p:cNvSpPr txBox="1"/>
          <p:nvPr/>
        </p:nvSpPr>
        <p:spPr>
          <a:xfrm>
            <a:off x="1037068" y="7748338"/>
            <a:ext cx="7141946" cy="830997"/>
          </a:xfrm>
          <a:prstGeom prst="rect">
            <a:avLst/>
          </a:prstGeom>
          <a:noFill/>
        </p:spPr>
        <p:txBody>
          <a:bodyPr wrap="square" rtlCol="0">
            <a:spAutoFit/>
          </a:bodyPr>
          <a:lstStyle/>
          <a:p>
            <a:pPr algn="ctr"/>
            <a:r>
              <a:rPr lang="en-US" sz="1600" b="0" i="0" u="none" strike="noStrike" baseline="0" dirty="0">
                <a:solidFill>
                  <a:schemeClr val="bg1"/>
                </a:solidFill>
                <a:latin typeface="Montserrat" panose="020F0502020204030204" pitchFamily="2" charset="0"/>
              </a:rPr>
              <a:t>There needs to be fairness in AI which entails identifying and eliminating discrimination while also encouraging diversity and inclusion. This is can be done by using training models with equal representation. </a:t>
            </a:r>
            <a:endParaRPr lang="en-IN" sz="1200" dirty="0">
              <a:solidFill>
                <a:schemeClr val="bg1"/>
              </a:solidFill>
            </a:endParaRPr>
          </a:p>
        </p:txBody>
      </p:sp>
      <p:sp>
        <p:nvSpPr>
          <p:cNvPr id="11" name="TextBox 10">
            <a:extLst>
              <a:ext uri="{FF2B5EF4-FFF2-40B4-BE49-F238E27FC236}">
                <a16:creationId xmlns:a16="http://schemas.microsoft.com/office/drawing/2014/main" id="{3342ED2E-F747-3BBF-5A3F-DF9163ADD794}"/>
              </a:ext>
            </a:extLst>
          </p:cNvPr>
          <p:cNvSpPr txBox="1"/>
          <p:nvPr/>
        </p:nvSpPr>
        <p:spPr>
          <a:xfrm>
            <a:off x="1133320" y="8663061"/>
            <a:ext cx="6997567" cy="830997"/>
          </a:xfrm>
          <a:prstGeom prst="rect">
            <a:avLst/>
          </a:prstGeom>
          <a:noFill/>
        </p:spPr>
        <p:txBody>
          <a:bodyPr wrap="square" rtlCol="0">
            <a:spAutoFit/>
          </a:bodyPr>
          <a:lstStyle/>
          <a:p>
            <a:pPr algn="ctr"/>
            <a:r>
              <a:rPr lang="en-US" sz="1600" b="0" i="0" u="none" strike="noStrike" baseline="0" dirty="0">
                <a:solidFill>
                  <a:schemeClr val="bg1"/>
                </a:solidFill>
                <a:latin typeface="Montserrat" panose="020F0502020204030204" pitchFamily="2" charset="0"/>
              </a:rPr>
              <a:t>Develop explainable AI that is visible across processes and functions to generate trust among employees and customers. Provide examinability, comprehension, and traceability. </a:t>
            </a:r>
            <a:endParaRPr lang="en-IN" sz="1200" dirty="0">
              <a:solidFill>
                <a:schemeClr val="bg1"/>
              </a:solidFill>
            </a:endParaRPr>
          </a:p>
        </p:txBody>
      </p:sp>
      <p:grpSp>
        <p:nvGrpSpPr>
          <p:cNvPr id="12" name="Google Shape;1659;p73">
            <a:extLst>
              <a:ext uri="{FF2B5EF4-FFF2-40B4-BE49-F238E27FC236}">
                <a16:creationId xmlns:a16="http://schemas.microsoft.com/office/drawing/2014/main" id="{55488CDC-8585-1817-BBE0-029C4F8F24BF}"/>
              </a:ext>
            </a:extLst>
          </p:cNvPr>
          <p:cNvGrpSpPr/>
          <p:nvPr/>
        </p:nvGrpSpPr>
        <p:grpSpPr>
          <a:xfrm>
            <a:off x="9999386" y="445025"/>
            <a:ext cx="3594750" cy="1795913"/>
            <a:chOff x="4688192" y="2409015"/>
            <a:chExt cx="3594750" cy="1795913"/>
          </a:xfrm>
        </p:grpSpPr>
        <p:sp>
          <p:nvSpPr>
            <p:cNvPr id="13" name="Google Shape;1660;p73">
              <a:extLst>
                <a:ext uri="{FF2B5EF4-FFF2-40B4-BE49-F238E27FC236}">
                  <a16:creationId xmlns:a16="http://schemas.microsoft.com/office/drawing/2014/main" id="{861E3003-E4FD-8786-4938-61F099F98797}"/>
                </a:ext>
              </a:extLst>
            </p:cNvPr>
            <p:cNvSpPr/>
            <p:nvPr/>
          </p:nvSpPr>
          <p:spPr>
            <a:xfrm>
              <a:off x="6093379" y="3290868"/>
              <a:ext cx="970105" cy="631621"/>
            </a:xfrm>
            <a:custGeom>
              <a:avLst/>
              <a:gdLst/>
              <a:ahLst/>
              <a:cxnLst/>
              <a:rect l="l" t="t" r="r" b="b"/>
              <a:pathLst>
                <a:path w="17864" h="11631" extrusionOk="0">
                  <a:moveTo>
                    <a:pt x="17242" y="0"/>
                  </a:moveTo>
                  <a:lnTo>
                    <a:pt x="1" y="1018"/>
                  </a:lnTo>
                  <a:lnTo>
                    <a:pt x="623" y="11631"/>
                  </a:lnTo>
                  <a:lnTo>
                    <a:pt x="17864" y="10613"/>
                  </a:lnTo>
                  <a:lnTo>
                    <a:pt x="172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61;p73">
              <a:extLst>
                <a:ext uri="{FF2B5EF4-FFF2-40B4-BE49-F238E27FC236}">
                  <a16:creationId xmlns:a16="http://schemas.microsoft.com/office/drawing/2014/main" id="{4D4C782F-D437-74D9-A187-E7C5CFF63449}"/>
                </a:ext>
              </a:extLst>
            </p:cNvPr>
            <p:cNvSpPr/>
            <p:nvPr/>
          </p:nvSpPr>
          <p:spPr>
            <a:xfrm>
              <a:off x="6110267" y="3578520"/>
              <a:ext cx="936327" cy="55717"/>
            </a:xfrm>
            <a:custGeom>
              <a:avLst/>
              <a:gdLst/>
              <a:ahLst/>
              <a:cxnLst/>
              <a:rect l="l" t="t" r="r" b="b"/>
              <a:pathLst>
                <a:path w="17242" h="1026" extrusionOk="0">
                  <a:moveTo>
                    <a:pt x="17181" y="0"/>
                  </a:moveTo>
                  <a:cubicBezTo>
                    <a:pt x="16732" y="0"/>
                    <a:pt x="13067" y="190"/>
                    <a:pt x="8621" y="455"/>
                  </a:cubicBezTo>
                  <a:cubicBezTo>
                    <a:pt x="3859" y="738"/>
                    <a:pt x="1" y="992"/>
                    <a:pt x="15" y="1020"/>
                  </a:cubicBezTo>
                  <a:cubicBezTo>
                    <a:pt x="15" y="1024"/>
                    <a:pt x="47" y="1026"/>
                    <a:pt x="108" y="1026"/>
                  </a:cubicBezTo>
                  <a:cubicBezTo>
                    <a:pt x="724" y="1026"/>
                    <a:pt x="4304" y="839"/>
                    <a:pt x="8621" y="582"/>
                  </a:cubicBezTo>
                  <a:cubicBezTo>
                    <a:pt x="13384" y="300"/>
                    <a:pt x="17242" y="45"/>
                    <a:pt x="17228" y="3"/>
                  </a:cubicBezTo>
                  <a:cubicBezTo>
                    <a:pt x="17228" y="1"/>
                    <a:pt x="17212" y="0"/>
                    <a:pt x="17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62;p73">
              <a:extLst>
                <a:ext uri="{FF2B5EF4-FFF2-40B4-BE49-F238E27FC236}">
                  <a16:creationId xmlns:a16="http://schemas.microsoft.com/office/drawing/2014/main" id="{23BACE12-B8AC-6157-8A8F-43130A9857FD}"/>
                </a:ext>
              </a:extLst>
            </p:cNvPr>
            <p:cNvSpPr/>
            <p:nvPr/>
          </p:nvSpPr>
          <p:spPr>
            <a:xfrm>
              <a:off x="6544650" y="3743660"/>
              <a:ext cx="129735" cy="152760"/>
            </a:xfrm>
            <a:custGeom>
              <a:avLst/>
              <a:gdLst/>
              <a:ahLst/>
              <a:cxnLst/>
              <a:rect l="l" t="t" r="r" b="b"/>
              <a:pathLst>
                <a:path w="2389" h="2813" extrusionOk="0">
                  <a:moveTo>
                    <a:pt x="2078" y="0"/>
                  </a:moveTo>
                  <a:lnTo>
                    <a:pt x="0" y="297"/>
                  </a:lnTo>
                  <a:lnTo>
                    <a:pt x="269" y="2812"/>
                  </a:lnTo>
                  <a:lnTo>
                    <a:pt x="2389" y="2699"/>
                  </a:lnTo>
                  <a:lnTo>
                    <a:pt x="20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63;p73">
              <a:extLst>
                <a:ext uri="{FF2B5EF4-FFF2-40B4-BE49-F238E27FC236}">
                  <a16:creationId xmlns:a16="http://schemas.microsoft.com/office/drawing/2014/main" id="{25EC1214-41D9-43A1-6207-95267F8169C4}"/>
                </a:ext>
              </a:extLst>
            </p:cNvPr>
            <p:cNvSpPr/>
            <p:nvPr/>
          </p:nvSpPr>
          <p:spPr>
            <a:xfrm>
              <a:off x="6518530" y="3313893"/>
              <a:ext cx="129789" cy="153520"/>
            </a:xfrm>
            <a:custGeom>
              <a:avLst/>
              <a:gdLst/>
              <a:ahLst/>
              <a:cxnLst/>
              <a:rect l="l" t="t" r="r" b="b"/>
              <a:pathLst>
                <a:path w="2390" h="2827" extrusionOk="0">
                  <a:moveTo>
                    <a:pt x="2121" y="0"/>
                  </a:moveTo>
                  <a:lnTo>
                    <a:pt x="1" y="127"/>
                  </a:lnTo>
                  <a:lnTo>
                    <a:pt x="326" y="2827"/>
                  </a:lnTo>
                  <a:lnTo>
                    <a:pt x="2389" y="2530"/>
                  </a:lnTo>
                  <a:lnTo>
                    <a:pt x="21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64;p73">
              <a:extLst>
                <a:ext uri="{FF2B5EF4-FFF2-40B4-BE49-F238E27FC236}">
                  <a16:creationId xmlns:a16="http://schemas.microsoft.com/office/drawing/2014/main" id="{89967E50-9865-EB9A-21FA-ABBADC9CF2D0}"/>
                </a:ext>
              </a:extLst>
            </p:cNvPr>
            <p:cNvSpPr/>
            <p:nvPr/>
          </p:nvSpPr>
          <p:spPr>
            <a:xfrm>
              <a:off x="6191616" y="3736709"/>
              <a:ext cx="121317" cy="121317"/>
            </a:xfrm>
            <a:custGeom>
              <a:avLst/>
              <a:gdLst/>
              <a:ahLst/>
              <a:cxnLst/>
              <a:rect l="l" t="t" r="r" b="b"/>
              <a:pathLst>
                <a:path w="2234" h="2234" extrusionOk="0">
                  <a:moveTo>
                    <a:pt x="2106" y="1"/>
                  </a:moveTo>
                  <a:lnTo>
                    <a:pt x="1" y="128"/>
                  </a:lnTo>
                  <a:lnTo>
                    <a:pt x="128" y="2234"/>
                  </a:lnTo>
                  <a:lnTo>
                    <a:pt x="2234" y="2107"/>
                  </a:lnTo>
                  <a:lnTo>
                    <a:pt x="21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65;p73">
              <a:extLst>
                <a:ext uri="{FF2B5EF4-FFF2-40B4-BE49-F238E27FC236}">
                  <a16:creationId xmlns:a16="http://schemas.microsoft.com/office/drawing/2014/main" id="{F87EF7B2-6C95-8B32-1DD7-621A68D72045}"/>
                </a:ext>
              </a:extLst>
            </p:cNvPr>
            <p:cNvSpPr/>
            <p:nvPr/>
          </p:nvSpPr>
          <p:spPr>
            <a:xfrm>
              <a:off x="6213881" y="3749797"/>
              <a:ext cx="73746" cy="95957"/>
            </a:xfrm>
            <a:custGeom>
              <a:avLst/>
              <a:gdLst/>
              <a:ahLst/>
              <a:cxnLst/>
              <a:rect l="l" t="t" r="r" b="b"/>
              <a:pathLst>
                <a:path w="1358" h="1767" extrusionOk="0">
                  <a:moveTo>
                    <a:pt x="1012" y="129"/>
                  </a:moveTo>
                  <a:lnTo>
                    <a:pt x="1012" y="129"/>
                  </a:lnTo>
                  <a:cubicBezTo>
                    <a:pt x="1047" y="175"/>
                    <a:pt x="1080" y="220"/>
                    <a:pt x="1103" y="255"/>
                  </a:cubicBezTo>
                  <a:cubicBezTo>
                    <a:pt x="1173" y="382"/>
                    <a:pt x="1159" y="537"/>
                    <a:pt x="1089" y="636"/>
                  </a:cubicBezTo>
                  <a:cubicBezTo>
                    <a:pt x="1004" y="749"/>
                    <a:pt x="891" y="806"/>
                    <a:pt x="778" y="806"/>
                  </a:cubicBezTo>
                  <a:lnTo>
                    <a:pt x="721" y="806"/>
                  </a:lnTo>
                  <a:lnTo>
                    <a:pt x="721" y="862"/>
                  </a:lnTo>
                  <a:cubicBezTo>
                    <a:pt x="749" y="1117"/>
                    <a:pt x="764" y="1343"/>
                    <a:pt x="778" y="1541"/>
                  </a:cubicBezTo>
                  <a:lnTo>
                    <a:pt x="778" y="1583"/>
                  </a:lnTo>
                  <a:lnTo>
                    <a:pt x="820" y="1569"/>
                  </a:lnTo>
                  <a:cubicBezTo>
                    <a:pt x="873" y="1560"/>
                    <a:pt x="923" y="1557"/>
                    <a:pt x="969" y="1557"/>
                  </a:cubicBezTo>
                  <a:cubicBezTo>
                    <a:pt x="1072" y="1557"/>
                    <a:pt x="1157" y="1573"/>
                    <a:pt x="1216" y="1583"/>
                  </a:cubicBezTo>
                  <a:cubicBezTo>
                    <a:pt x="1286" y="1603"/>
                    <a:pt x="1328" y="1623"/>
                    <a:pt x="1346" y="1633"/>
                  </a:cubicBezTo>
                  <a:lnTo>
                    <a:pt x="1346" y="1633"/>
                  </a:lnTo>
                  <a:cubicBezTo>
                    <a:pt x="1313" y="1625"/>
                    <a:pt x="1206" y="1625"/>
                    <a:pt x="1032" y="1625"/>
                  </a:cubicBezTo>
                  <a:cubicBezTo>
                    <a:pt x="864" y="1625"/>
                    <a:pt x="643" y="1634"/>
                    <a:pt x="368" y="1645"/>
                  </a:cubicBezTo>
                  <a:lnTo>
                    <a:pt x="368" y="1645"/>
                  </a:lnTo>
                  <a:cubicBezTo>
                    <a:pt x="450" y="1615"/>
                    <a:pt x="540" y="1595"/>
                    <a:pt x="631" y="1595"/>
                  </a:cubicBezTo>
                  <a:cubicBezTo>
                    <a:pt x="647" y="1595"/>
                    <a:pt x="663" y="1596"/>
                    <a:pt x="679" y="1597"/>
                  </a:cubicBezTo>
                  <a:lnTo>
                    <a:pt x="735" y="1597"/>
                  </a:lnTo>
                  <a:lnTo>
                    <a:pt x="735" y="1541"/>
                  </a:lnTo>
                  <a:cubicBezTo>
                    <a:pt x="721" y="1329"/>
                    <a:pt x="707" y="1102"/>
                    <a:pt x="707" y="862"/>
                  </a:cubicBezTo>
                  <a:lnTo>
                    <a:pt x="693" y="792"/>
                  </a:lnTo>
                  <a:lnTo>
                    <a:pt x="636" y="806"/>
                  </a:lnTo>
                  <a:cubicBezTo>
                    <a:pt x="625" y="807"/>
                    <a:pt x="613" y="808"/>
                    <a:pt x="601" y="808"/>
                  </a:cubicBezTo>
                  <a:cubicBezTo>
                    <a:pt x="498" y="808"/>
                    <a:pt x="387" y="755"/>
                    <a:pt x="311" y="679"/>
                  </a:cubicBezTo>
                  <a:cubicBezTo>
                    <a:pt x="227" y="580"/>
                    <a:pt x="198" y="438"/>
                    <a:pt x="241" y="311"/>
                  </a:cubicBezTo>
                  <a:cubicBezTo>
                    <a:pt x="263" y="267"/>
                    <a:pt x="276" y="215"/>
                    <a:pt x="294" y="168"/>
                  </a:cubicBezTo>
                  <a:lnTo>
                    <a:pt x="294" y="168"/>
                  </a:lnTo>
                  <a:cubicBezTo>
                    <a:pt x="549" y="155"/>
                    <a:pt x="781" y="142"/>
                    <a:pt x="1012" y="129"/>
                  </a:cubicBezTo>
                  <a:close/>
                  <a:moveTo>
                    <a:pt x="1046" y="0"/>
                  </a:moveTo>
                  <a:cubicBezTo>
                    <a:pt x="792" y="14"/>
                    <a:pt x="523" y="28"/>
                    <a:pt x="255" y="43"/>
                  </a:cubicBezTo>
                  <a:lnTo>
                    <a:pt x="212" y="57"/>
                  </a:lnTo>
                  <a:lnTo>
                    <a:pt x="198" y="85"/>
                  </a:lnTo>
                  <a:cubicBezTo>
                    <a:pt x="170" y="142"/>
                    <a:pt x="142" y="212"/>
                    <a:pt x="128" y="283"/>
                  </a:cubicBezTo>
                  <a:cubicBezTo>
                    <a:pt x="71" y="438"/>
                    <a:pt x="114" y="622"/>
                    <a:pt x="212" y="749"/>
                  </a:cubicBezTo>
                  <a:cubicBezTo>
                    <a:pt x="309" y="858"/>
                    <a:pt x="448" y="915"/>
                    <a:pt x="583" y="921"/>
                  </a:cubicBezTo>
                  <a:lnTo>
                    <a:pt x="583" y="921"/>
                  </a:lnTo>
                  <a:cubicBezTo>
                    <a:pt x="595" y="1119"/>
                    <a:pt x="607" y="1307"/>
                    <a:pt x="619" y="1486"/>
                  </a:cubicBezTo>
                  <a:lnTo>
                    <a:pt x="619" y="1486"/>
                  </a:lnTo>
                  <a:cubicBezTo>
                    <a:pt x="439" y="1497"/>
                    <a:pt x="272" y="1559"/>
                    <a:pt x="146" y="1653"/>
                  </a:cubicBezTo>
                  <a:lnTo>
                    <a:pt x="146" y="1653"/>
                  </a:lnTo>
                  <a:cubicBezTo>
                    <a:pt x="145" y="1654"/>
                    <a:pt x="143" y="1654"/>
                    <a:pt x="142" y="1654"/>
                  </a:cubicBezTo>
                  <a:lnTo>
                    <a:pt x="143" y="1656"/>
                  </a:lnTo>
                  <a:lnTo>
                    <a:pt x="143" y="1656"/>
                  </a:lnTo>
                  <a:cubicBezTo>
                    <a:pt x="138" y="1660"/>
                    <a:pt x="133" y="1664"/>
                    <a:pt x="128" y="1668"/>
                  </a:cubicBezTo>
                  <a:lnTo>
                    <a:pt x="0" y="1767"/>
                  </a:lnTo>
                  <a:lnTo>
                    <a:pt x="156" y="1753"/>
                  </a:lnTo>
                  <a:cubicBezTo>
                    <a:pt x="523" y="1724"/>
                    <a:pt x="820" y="1696"/>
                    <a:pt x="1032" y="1682"/>
                  </a:cubicBezTo>
                  <a:cubicBezTo>
                    <a:pt x="1244" y="1654"/>
                    <a:pt x="1357" y="1640"/>
                    <a:pt x="1357" y="1640"/>
                  </a:cubicBezTo>
                  <a:cubicBezTo>
                    <a:pt x="1357" y="1625"/>
                    <a:pt x="1315" y="1597"/>
                    <a:pt x="1230" y="1555"/>
                  </a:cubicBezTo>
                  <a:cubicBezTo>
                    <a:pt x="1164" y="1522"/>
                    <a:pt x="1056" y="1489"/>
                    <a:pt x="925" y="1489"/>
                  </a:cubicBezTo>
                  <a:cubicBezTo>
                    <a:pt x="900" y="1489"/>
                    <a:pt x="873" y="1490"/>
                    <a:pt x="845" y="1493"/>
                  </a:cubicBezTo>
                  <a:lnTo>
                    <a:pt x="845" y="1493"/>
                  </a:lnTo>
                  <a:cubicBezTo>
                    <a:pt x="835" y="1319"/>
                    <a:pt x="833" y="1117"/>
                    <a:pt x="823" y="902"/>
                  </a:cubicBezTo>
                  <a:lnTo>
                    <a:pt x="823" y="902"/>
                  </a:lnTo>
                  <a:cubicBezTo>
                    <a:pt x="951" y="889"/>
                    <a:pt x="1085" y="819"/>
                    <a:pt x="1173" y="693"/>
                  </a:cubicBezTo>
                  <a:cubicBezTo>
                    <a:pt x="1258" y="565"/>
                    <a:pt x="1286" y="368"/>
                    <a:pt x="1202" y="198"/>
                  </a:cubicBezTo>
                  <a:cubicBezTo>
                    <a:pt x="1173" y="142"/>
                    <a:pt x="1131" y="85"/>
                    <a:pt x="1089" y="28"/>
                  </a:cubicBezTo>
                  <a:lnTo>
                    <a:pt x="10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66;p73">
              <a:extLst>
                <a:ext uri="{FF2B5EF4-FFF2-40B4-BE49-F238E27FC236}">
                  <a16:creationId xmlns:a16="http://schemas.microsoft.com/office/drawing/2014/main" id="{71F6C961-928F-2339-46F2-AAAE9A47D081}"/>
                </a:ext>
              </a:extLst>
            </p:cNvPr>
            <p:cNvSpPr/>
            <p:nvPr/>
          </p:nvSpPr>
          <p:spPr>
            <a:xfrm>
              <a:off x="5860086" y="3237324"/>
              <a:ext cx="160471" cy="147275"/>
            </a:xfrm>
            <a:custGeom>
              <a:avLst/>
              <a:gdLst/>
              <a:ahLst/>
              <a:cxnLst/>
              <a:rect l="l" t="t" r="r" b="b"/>
              <a:pathLst>
                <a:path w="2955" h="2712" extrusionOk="0">
                  <a:moveTo>
                    <a:pt x="1466" y="0"/>
                  </a:moveTo>
                  <a:cubicBezTo>
                    <a:pt x="1378" y="0"/>
                    <a:pt x="1290" y="8"/>
                    <a:pt x="1202" y="25"/>
                  </a:cubicBezTo>
                  <a:cubicBezTo>
                    <a:pt x="467" y="181"/>
                    <a:pt x="1" y="901"/>
                    <a:pt x="156" y="1636"/>
                  </a:cubicBezTo>
                  <a:cubicBezTo>
                    <a:pt x="291" y="2276"/>
                    <a:pt x="844" y="2712"/>
                    <a:pt x="1469" y="2712"/>
                  </a:cubicBezTo>
                  <a:cubicBezTo>
                    <a:pt x="1563" y="2712"/>
                    <a:pt x="1658" y="2702"/>
                    <a:pt x="1753" y="2682"/>
                  </a:cubicBezTo>
                  <a:cubicBezTo>
                    <a:pt x="2488" y="2527"/>
                    <a:pt x="2954" y="1820"/>
                    <a:pt x="2813" y="1085"/>
                  </a:cubicBezTo>
                  <a:cubicBezTo>
                    <a:pt x="2676" y="439"/>
                    <a:pt x="2102" y="0"/>
                    <a:pt x="1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67;p73">
              <a:extLst>
                <a:ext uri="{FF2B5EF4-FFF2-40B4-BE49-F238E27FC236}">
                  <a16:creationId xmlns:a16="http://schemas.microsoft.com/office/drawing/2014/main" id="{88424386-1BC7-B77D-3264-C397195FBCA0}"/>
                </a:ext>
              </a:extLst>
            </p:cNvPr>
            <p:cNvSpPr/>
            <p:nvPr/>
          </p:nvSpPr>
          <p:spPr>
            <a:xfrm>
              <a:off x="5920744" y="3346856"/>
              <a:ext cx="181922" cy="366124"/>
            </a:xfrm>
            <a:custGeom>
              <a:avLst/>
              <a:gdLst/>
              <a:ahLst/>
              <a:cxnLst/>
              <a:rect l="l" t="t" r="r" b="b"/>
              <a:pathLst>
                <a:path w="3350" h="6742" extrusionOk="0">
                  <a:moveTo>
                    <a:pt x="1173" y="1"/>
                  </a:moveTo>
                  <a:lnTo>
                    <a:pt x="0" y="425"/>
                  </a:lnTo>
                  <a:lnTo>
                    <a:pt x="2148" y="6742"/>
                  </a:lnTo>
                  <a:lnTo>
                    <a:pt x="3349" y="6290"/>
                  </a:lnTo>
                  <a:lnTo>
                    <a:pt x="11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68;p73">
              <a:extLst>
                <a:ext uri="{FF2B5EF4-FFF2-40B4-BE49-F238E27FC236}">
                  <a16:creationId xmlns:a16="http://schemas.microsoft.com/office/drawing/2014/main" id="{28BEDDA7-6BF0-8E06-AA1D-9D43DBD812A3}"/>
                </a:ext>
              </a:extLst>
            </p:cNvPr>
            <p:cNvSpPr/>
            <p:nvPr/>
          </p:nvSpPr>
          <p:spPr>
            <a:xfrm>
              <a:off x="6016646" y="3660846"/>
              <a:ext cx="149719" cy="137229"/>
            </a:xfrm>
            <a:custGeom>
              <a:avLst/>
              <a:gdLst/>
              <a:ahLst/>
              <a:cxnLst/>
              <a:rect l="l" t="t" r="r" b="b"/>
              <a:pathLst>
                <a:path w="2757" h="2527" extrusionOk="0">
                  <a:moveTo>
                    <a:pt x="1378" y="1"/>
                  </a:moveTo>
                  <a:cubicBezTo>
                    <a:pt x="1292" y="1"/>
                    <a:pt x="1205" y="9"/>
                    <a:pt x="1117" y="27"/>
                  </a:cubicBezTo>
                  <a:cubicBezTo>
                    <a:pt x="439" y="168"/>
                    <a:pt x="1" y="833"/>
                    <a:pt x="142" y="1525"/>
                  </a:cubicBezTo>
                  <a:cubicBezTo>
                    <a:pt x="265" y="2118"/>
                    <a:pt x="788" y="2527"/>
                    <a:pt x="1379" y="2527"/>
                  </a:cubicBezTo>
                  <a:cubicBezTo>
                    <a:pt x="1465" y="2527"/>
                    <a:pt x="1552" y="2518"/>
                    <a:pt x="1640" y="2500"/>
                  </a:cubicBezTo>
                  <a:cubicBezTo>
                    <a:pt x="2318" y="2359"/>
                    <a:pt x="2756" y="1695"/>
                    <a:pt x="2615" y="1002"/>
                  </a:cubicBezTo>
                  <a:cubicBezTo>
                    <a:pt x="2492" y="410"/>
                    <a:pt x="1969" y="1"/>
                    <a:pt x="1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69;p73">
              <a:extLst>
                <a:ext uri="{FF2B5EF4-FFF2-40B4-BE49-F238E27FC236}">
                  <a16:creationId xmlns:a16="http://schemas.microsoft.com/office/drawing/2014/main" id="{747E621E-25EA-831F-738F-AE185DC7F510}"/>
                </a:ext>
              </a:extLst>
            </p:cNvPr>
            <p:cNvSpPr/>
            <p:nvPr/>
          </p:nvSpPr>
          <p:spPr>
            <a:xfrm>
              <a:off x="6087242" y="3761309"/>
              <a:ext cx="39968" cy="130495"/>
            </a:xfrm>
            <a:custGeom>
              <a:avLst/>
              <a:gdLst/>
              <a:ahLst/>
              <a:cxnLst/>
              <a:rect l="l" t="t" r="r" b="b"/>
              <a:pathLst>
                <a:path w="736" h="2403" extrusionOk="0">
                  <a:moveTo>
                    <a:pt x="594" y="0"/>
                  </a:moveTo>
                  <a:lnTo>
                    <a:pt x="1" y="43"/>
                  </a:lnTo>
                  <a:lnTo>
                    <a:pt x="142" y="2403"/>
                  </a:lnTo>
                  <a:lnTo>
                    <a:pt x="736" y="2374"/>
                  </a:lnTo>
                  <a:lnTo>
                    <a:pt x="5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70;p73">
              <a:extLst>
                <a:ext uri="{FF2B5EF4-FFF2-40B4-BE49-F238E27FC236}">
                  <a16:creationId xmlns:a16="http://schemas.microsoft.com/office/drawing/2014/main" id="{531F24C7-8B6D-C0B3-70E6-6770B4F52C77}"/>
                </a:ext>
              </a:extLst>
            </p:cNvPr>
            <p:cNvSpPr/>
            <p:nvPr/>
          </p:nvSpPr>
          <p:spPr>
            <a:xfrm>
              <a:off x="6094139" y="3878716"/>
              <a:ext cx="125933" cy="50721"/>
            </a:xfrm>
            <a:custGeom>
              <a:avLst/>
              <a:gdLst/>
              <a:ahLst/>
              <a:cxnLst/>
              <a:rect l="l" t="t" r="r" b="b"/>
              <a:pathLst>
                <a:path w="2319" h="934" extrusionOk="0">
                  <a:moveTo>
                    <a:pt x="2276" y="0"/>
                  </a:moveTo>
                  <a:lnTo>
                    <a:pt x="1" y="128"/>
                  </a:lnTo>
                  <a:lnTo>
                    <a:pt x="57" y="933"/>
                  </a:lnTo>
                  <a:lnTo>
                    <a:pt x="2319" y="806"/>
                  </a:lnTo>
                  <a:lnTo>
                    <a:pt x="22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71;p73">
              <a:extLst>
                <a:ext uri="{FF2B5EF4-FFF2-40B4-BE49-F238E27FC236}">
                  <a16:creationId xmlns:a16="http://schemas.microsoft.com/office/drawing/2014/main" id="{5710D5AF-0E40-6E19-0055-9FCA70D825A5}"/>
                </a:ext>
              </a:extLst>
            </p:cNvPr>
            <p:cNvSpPr/>
            <p:nvPr/>
          </p:nvSpPr>
          <p:spPr>
            <a:xfrm>
              <a:off x="5903041" y="2909813"/>
              <a:ext cx="208803" cy="435309"/>
            </a:xfrm>
            <a:custGeom>
              <a:avLst/>
              <a:gdLst/>
              <a:ahLst/>
              <a:cxnLst/>
              <a:rect l="l" t="t" r="r" b="b"/>
              <a:pathLst>
                <a:path w="3845" h="8016" extrusionOk="0">
                  <a:moveTo>
                    <a:pt x="3179" y="1"/>
                  </a:moveTo>
                  <a:cubicBezTo>
                    <a:pt x="2929" y="1"/>
                    <a:pt x="2690" y="158"/>
                    <a:pt x="2601" y="403"/>
                  </a:cubicBezTo>
                  <a:lnTo>
                    <a:pt x="114" y="7201"/>
                  </a:lnTo>
                  <a:cubicBezTo>
                    <a:pt x="1" y="7526"/>
                    <a:pt x="156" y="7865"/>
                    <a:pt x="467" y="7978"/>
                  </a:cubicBezTo>
                  <a:cubicBezTo>
                    <a:pt x="536" y="8003"/>
                    <a:pt x="607" y="8015"/>
                    <a:pt x="676" y="8015"/>
                  </a:cubicBezTo>
                  <a:cubicBezTo>
                    <a:pt x="923" y="8015"/>
                    <a:pt x="1157" y="7867"/>
                    <a:pt x="1245" y="7625"/>
                  </a:cubicBezTo>
                  <a:lnTo>
                    <a:pt x="3732" y="813"/>
                  </a:lnTo>
                  <a:cubicBezTo>
                    <a:pt x="3845" y="502"/>
                    <a:pt x="3689" y="163"/>
                    <a:pt x="3379" y="36"/>
                  </a:cubicBezTo>
                  <a:cubicBezTo>
                    <a:pt x="3313" y="12"/>
                    <a:pt x="3245" y="1"/>
                    <a:pt x="3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72;p73">
              <a:extLst>
                <a:ext uri="{FF2B5EF4-FFF2-40B4-BE49-F238E27FC236}">
                  <a16:creationId xmlns:a16="http://schemas.microsoft.com/office/drawing/2014/main" id="{E596D925-92A4-4675-5271-84AFFD5CD2DE}"/>
                </a:ext>
              </a:extLst>
            </p:cNvPr>
            <p:cNvSpPr/>
            <p:nvPr/>
          </p:nvSpPr>
          <p:spPr>
            <a:xfrm>
              <a:off x="7071079" y="2528268"/>
              <a:ext cx="462081" cy="71737"/>
            </a:xfrm>
            <a:custGeom>
              <a:avLst/>
              <a:gdLst/>
              <a:ahLst/>
              <a:cxnLst/>
              <a:rect l="l" t="t" r="r" b="b"/>
              <a:pathLst>
                <a:path w="8509" h="1321" extrusionOk="0">
                  <a:moveTo>
                    <a:pt x="6660" y="1"/>
                  </a:moveTo>
                  <a:cubicBezTo>
                    <a:pt x="6297" y="1"/>
                    <a:pt x="5877" y="19"/>
                    <a:pt x="5399" y="67"/>
                  </a:cubicBezTo>
                  <a:cubicBezTo>
                    <a:pt x="3265" y="279"/>
                    <a:pt x="1" y="109"/>
                    <a:pt x="566" y="519"/>
                  </a:cubicBezTo>
                  <a:cubicBezTo>
                    <a:pt x="914" y="765"/>
                    <a:pt x="3041" y="1321"/>
                    <a:pt x="5084" y="1321"/>
                  </a:cubicBezTo>
                  <a:cubicBezTo>
                    <a:pt x="6447" y="1321"/>
                    <a:pt x="7773" y="1073"/>
                    <a:pt x="8508" y="321"/>
                  </a:cubicBezTo>
                  <a:lnTo>
                    <a:pt x="8508" y="222"/>
                  </a:lnTo>
                  <a:cubicBezTo>
                    <a:pt x="8508" y="222"/>
                    <a:pt x="7921" y="1"/>
                    <a:pt x="66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73;p73">
              <a:extLst>
                <a:ext uri="{FF2B5EF4-FFF2-40B4-BE49-F238E27FC236}">
                  <a16:creationId xmlns:a16="http://schemas.microsoft.com/office/drawing/2014/main" id="{4B461691-D510-4BA4-5D1C-0B89346CE169}"/>
                </a:ext>
              </a:extLst>
            </p:cNvPr>
            <p:cNvSpPr/>
            <p:nvPr/>
          </p:nvSpPr>
          <p:spPr>
            <a:xfrm>
              <a:off x="7569162" y="2518059"/>
              <a:ext cx="39208" cy="82163"/>
            </a:xfrm>
            <a:custGeom>
              <a:avLst/>
              <a:gdLst/>
              <a:ahLst/>
              <a:cxnLst/>
              <a:rect l="l" t="t" r="r" b="b"/>
              <a:pathLst>
                <a:path w="722" h="1513" extrusionOk="0">
                  <a:moveTo>
                    <a:pt x="622" y="0"/>
                  </a:moveTo>
                  <a:lnTo>
                    <a:pt x="1" y="29"/>
                  </a:lnTo>
                  <a:lnTo>
                    <a:pt x="85" y="1512"/>
                  </a:lnTo>
                  <a:lnTo>
                    <a:pt x="721" y="1470"/>
                  </a:lnTo>
                  <a:lnTo>
                    <a:pt x="6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74;p73">
              <a:extLst>
                <a:ext uri="{FF2B5EF4-FFF2-40B4-BE49-F238E27FC236}">
                  <a16:creationId xmlns:a16="http://schemas.microsoft.com/office/drawing/2014/main" id="{B9488E2B-116E-04D2-794B-B867E0DC71BD}"/>
                </a:ext>
              </a:extLst>
            </p:cNvPr>
            <p:cNvSpPr/>
            <p:nvPr/>
          </p:nvSpPr>
          <p:spPr>
            <a:xfrm>
              <a:off x="7526967" y="2505786"/>
              <a:ext cx="120557" cy="63754"/>
            </a:xfrm>
            <a:custGeom>
              <a:avLst/>
              <a:gdLst/>
              <a:ahLst/>
              <a:cxnLst/>
              <a:rect l="l" t="t" r="r" b="b"/>
              <a:pathLst>
                <a:path w="2220" h="1174" extrusionOk="0">
                  <a:moveTo>
                    <a:pt x="2163" y="0"/>
                  </a:moveTo>
                  <a:lnTo>
                    <a:pt x="0" y="127"/>
                  </a:lnTo>
                  <a:lnTo>
                    <a:pt x="57" y="1173"/>
                  </a:lnTo>
                  <a:lnTo>
                    <a:pt x="2219" y="1032"/>
                  </a:lnTo>
                  <a:lnTo>
                    <a:pt x="21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75;p73">
              <a:extLst>
                <a:ext uri="{FF2B5EF4-FFF2-40B4-BE49-F238E27FC236}">
                  <a16:creationId xmlns:a16="http://schemas.microsoft.com/office/drawing/2014/main" id="{F93F7645-4EE6-A086-91F7-299BE2CE7692}"/>
                </a:ext>
              </a:extLst>
            </p:cNvPr>
            <p:cNvSpPr/>
            <p:nvPr/>
          </p:nvSpPr>
          <p:spPr>
            <a:xfrm>
              <a:off x="7645894" y="2488734"/>
              <a:ext cx="438187" cy="86291"/>
            </a:xfrm>
            <a:custGeom>
              <a:avLst/>
              <a:gdLst/>
              <a:ahLst/>
              <a:cxnLst/>
              <a:rect l="l" t="t" r="r" b="b"/>
              <a:pathLst>
                <a:path w="8069" h="1589" extrusionOk="0">
                  <a:moveTo>
                    <a:pt x="7525" y="1"/>
                  </a:moveTo>
                  <a:cubicBezTo>
                    <a:pt x="6630" y="1"/>
                    <a:pt x="4574" y="284"/>
                    <a:pt x="3068" y="314"/>
                  </a:cubicBezTo>
                  <a:cubicBezTo>
                    <a:pt x="934" y="357"/>
                    <a:pt x="1" y="837"/>
                    <a:pt x="1" y="837"/>
                  </a:cubicBezTo>
                  <a:lnTo>
                    <a:pt x="15" y="936"/>
                  </a:lnTo>
                  <a:cubicBezTo>
                    <a:pt x="609" y="1412"/>
                    <a:pt x="1480" y="1589"/>
                    <a:pt x="2429" y="1589"/>
                  </a:cubicBezTo>
                  <a:cubicBezTo>
                    <a:pt x="4751" y="1589"/>
                    <a:pt x="7544" y="528"/>
                    <a:pt x="7915" y="187"/>
                  </a:cubicBezTo>
                  <a:cubicBezTo>
                    <a:pt x="8069" y="50"/>
                    <a:pt x="7897" y="1"/>
                    <a:pt x="7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76;p73">
              <a:extLst>
                <a:ext uri="{FF2B5EF4-FFF2-40B4-BE49-F238E27FC236}">
                  <a16:creationId xmlns:a16="http://schemas.microsoft.com/office/drawing/2014/main" id="{87ACB094-783A-4099-948D-97470A901151}"/>
                </a:ext>
              </a:extLst>
            </p:cNvPr>
            <p:cNvSpPr/>
            <p:nvPr/>
          </p:nvSpPr>
          <p:spPr>
            <a:xfrm>
              <a:off x="7498566" y="2592402"/>
              <a:ext cx="207282" cy="255016"/>
            </a:xfrm>
            <a:custGeom>
              <a:avLst/>
              <a:gdLst/>
              <a:ahLst/>
              <a:cxnLst/>
              <a:rect l="l" t="t" r="r" b="b"/>
              <a:pathLst>
                <a:path w="3817" h="4696" extrusionOk="0">
                  <a:moveTo>
                    <a:pt x="2809" y="0"/>
                  </a:moveTo>
                  <a:cubicBezTo>
                    <a:pt x="2791" y="0"/>
                    <a:pt x="2774" y="1"/>
                    <a:pt x="2756" y="2"/>
                  </a:cubicBezTo>
                  <a:lnTo>
                    <a:pt x="806" y="115"/>
                  </a:lnTo>
                  <a:cubicBezTo>
                    <a:pt x="354" y="143"/>
                    <a:pt x="1" y="525"/>
                    <a:pt x="29" y="977"/>
                  </a:cubicBezTo>
                  <a:lnTo>
                    <a:pt x="198" y="3917"/>
                  </a:lnTo>
                  <a:cubicBezTo>
                    <a:pt x="226" y="4352"/>
                    <a:pt x="593" y="4696"/>
                    <a:pt x="1024" y="4696"/>
                  </a:cubicBezTo>
                  <a:cubicBezTo>
                    <a:pt x="1041" y="4696"/>
                    <a:pt x="1058" y="4695"/>
                    <a:pt x="1075" y="4694"/>
                  </a:cubicBezTo>
                  <a:lnTo>
                    <a:pt x="3025" y="4581"/>
                  </a:lnTo>
                  <a:cubicBezTo>
                    <a:pt x="3477" y="4553"/>
                    <a:pt x="3816" y="4157"/>
                    <a:pt x="3788" y="3705"/>
                  </a:cubicBezTo>
                  <a:lnTo>
                    <a:pt x="3618" y="765"/>
                  </a:lnTo>
                  <a:cubicBezTo>
                    <a:pt x="3591" y="331"/>
                    <a:pt x="3238" y="0"/>
                    <a:pt x="28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77;p73">
              <a:extLst>
                <a:ext uri="{FF2B5EF4-FFF2-40B4-BE49-F238E27FC236}">
                  <a16:creationId xmlns:a16="http://schemas.microsoft.com/office/drawing/2014/main" id="{C4732A6D-46EF-D546-4581-0161513A4394}"/>
                </a:ext>
              </a:extLst>
            </p:cNvPr>
            <p:cNvSpPr/>
            <p:nvPr/>
          </p:nvSpPr>
          <p:spPr>
            <a:xfrm>
              <a:off x="5862367" y="2828084"/>
              <a:ext cx="1348447" cy="153575"/>
            </a:xfrm>
            <a:custGeom>
              <a:avLst/>
              <a:gdLst/>
              <a:ahLst/>
              <a:cxnLst/>
              <a:rect l="l" t="t" r="r" b="b"/>
              <a:pathLst>
                <a:path w="24831" h="2828" extrusionOk="0">
                  <a:moveTo>
                    <a:pt x="24760" y="1"/>
                  </a:moveTo>
                  <a:lnTo>
                    <a:pt x="1" y="1470"/>
                  </a:lnTo>
                  <a:lnTo>
                    <a:pt x="86" y="2827"/>
                  </a:lnTo>
                  <a:lnTo>
                    <a:pt x="24831" y="1357"/>
                  </a:lnTo>
                  <a:lnTo>
                    <a:pt x="247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78;p73">
              <a:extLst>
                <a:ext uri="{FF2B5EF4-FFF2-40B4-BE49-F238E27FC236}">
                  <a16:creationId xmlns:a16="http://schemas.microsoft.com/office/drawing/2014/main" id="{736F51E4-C410-297B-B68B-4C0BADCDD52D}"/>
                </a:ext>
              </a:extLst>
            </p:cNvPr>
            <p:cNvSpPr/>
            <p:nvPr/>
          </p:nvSpPr>
          <p:spPr>
            <a:xfrm>
              <a:off x="7155523" y="2778232"/>
              <a:ext cx="132070" cy="93676"/>
            </a:xfrm>
            <a:custGeom>
              <a:avLst/>
              <a:gdLst/>
              <a:ahLst/>
              <a:cxnLst/>
              <a:rect l="l" t="t" r="r" b="b"/>
              <a:pathLst>
                <a:path w="2432" h="1725" extrusionOk="0">
                  <a:moveTo>
                    <a:pt x="2332" y="0"/>
                  </a:moveTo>
                  <a:lnTo>
                    <a:pt x="0" y="141"/>
                  </a:lnTo>
                  <a:lnTo>
                    <a:pt x="99" y="1724"/>
                  </a:lnTo>
                  <a:lnTo>
                    <a:pt x="2431" y="1597"/>
                  </a:lnTo>
                  <a:lnTo>
                    <a:pt x="2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79;p73">
              <a:extLst>
                <a:ext uri="{FF2B5EF4-FFF2-40B4-BE49-F238E27FC236}">
                  <a16:creationId xmlns:a16="http://schemas.microsoft.com/office/drawing/2014/main" id="{4D4B7262-A63C-EA2D-D676-6144C68AE96F}"/>
                </a:ext>
              </a:extLst>
            </p:cNvPr>
            <p:cNvSpPr/>
            <p:nvPr/>
          </p:nvSpPr>
          <p:spPr>
            <a:xfrm>
              <a:off x="7193102" y="2859581"/>
              <a:ext cx="65329" cy="79122"/>
            </a:xfrm>
            <a:custGeom>
              <a:avLst/>
              <a:gdLst/>
              <a:ahLst/>
              <a:cxnLst/>
              <a:rect l="l" t="t" r="r" b="b"/>
              <a:pathLst>
                <a:path w="1203" h="1457" extrusionOk="0">
                  <a:moveTo>
                    <a:pt x="1132" y="0"/>
                  </a:moveTo>
                  <a:lnTo>
                    <a:pt x="1" y="57"/>
                  </a:lnTo>
                  <a:lnTo>
                    <a:pt x="43" y="919"/>
                  </a:lnTo>
                  <a:cubicBezTo>
                    <a:pt x="57" y="1221"/>
                    <a:pt x="324" y="1456"/>
                    <a:pt x="625" y="1456"/>
                  </a:cubicBezTo>
                  <a:cubicBezTo>
                    <a:pt x="634" y="1456"/>
                    <a:pt x="642" y="1456"/>
                    <a:pt x="651" y="1456"/>
                  </a:cubicBezTo>
                  <a:cubicBezTo>
                    <a:pt x="962" y="1427"/>
                    <a:pt x="1202" y="1159"/>
                    <a:pt x="1174" y="848"/>
                  </a:cubicBezTo>
                  <a:lnTo>
                    <a:pt x="11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80;p73">
              <a:extLst>
                <a:ext uri="{FF2B5EF4-FFF2-40B4-BE49-F238E27FC236}">
                  <a16:creationId xmlns:a16="http://schemas.microsoft.com/office/drawing/2014/main" id="{55ABCA03-E838-0C69-DA7C-0CA26ED82E00}"/>
                </a:ext>
              </a:extLst>
            </p:cNvPr>
            <p:cNvSpPr/>
            <p:nvPr/>
          </p:nvSpPr>
          <p:spPr>
            <a:xfrm>
              <a:off x="6522385" y="2435190"/>
              <a:ext cx="25360" cy="59138"/>
            </a:xfrm>
            <a:custGeom>
              <a:avLst/>
              <a:gdLst/>
              <a:ahLst/>
              <a:cxnLst/>
              <a:rect l="l" t="t" r="r" b="b"/>
              <a:pathLst>
                <a:path w="467" h="1089" extrusionOk="0">
                  <a:moveTo>
                    <a:pt x="396" y="0"/>
                  </a:moveTo>
                  <a:lnTo>
                    <a:pt x="1" y="28"/>
                  </a:lnTo>
                  <a:lnTo>
                    <a:pt x="57" y="1088"/>
                  </a:lnTo>
                  <a:lnTo>
                    <a:pt x="467" y="1060"/>
                  </a:lnTo>
                  <a:lnTo>
                    <a:pt x="3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81;p73">
              <a:extLst>
                <a:ext uri="{FF2B5EF4-FFF2-40B4-BE49-F238E27FC236}">
                  <a16:creationId xmlns:a16="http://schemas.microsoft.com/office/drawing/2014/main" id="{0340E555-A12F-F4F2-A733-D1B2472767F1}"/>
                </a:ext>
              </a:extLst>
            </p:cNvPr>
            <p:cNvSpPr/>
            <p:nvPr/>
          </p:nvSpPr>
          <p:spPr>
            <a:xfrm>
              <a:off x="6467918" y="2409015"/>
              <a:ext cx="129735" cy="40837"/>
            </a:xfrm>
            <a:custGeom>
              <a:avLst/>
              <a:gdLst/>
              <a:ahLst/>
              <a:cxnLst/>
              <a:rect l="l" t="t" r="r" b="b"/>
              <a:pathLst>
                <a:path w="2389" h="752" extrusionOk="0">
                  <a:moveTo>
                    <a:pt x="2060" y="1"/>
                  </a:moveTo>
                  <a:cubicBezTo>
                    <a:pt x="2052" y="1"/>
                    <a:pt x="2044" y="1"/>
                    <a:pt x="2035" y="2"/>
                  </a:cubicBezTo>
                  <a:lnTo>
                    <a:pt x="311" y="100"/>
                  </a:lnTo>
                  <a:cubicBezTo>
                    <a:pt x="127" y="115"/>
                    <a:pt x="0" y="270"/>
                    <a:pt x="0" y="440"/>
                  </a:cubicBezTo>
                  <a:cubicBezTo>
                    <a:pt x="14" y="615"/>
                    <a:pt x="156" y="752"/>
                    <a:pt x="328" y="752"/>
                  </a:cubicBezTo>
                  <a:cubicBezTo>
                    <a:pt x="337" y="752"/>
                    <a:pt x="345" y="751"/>
                    <a:pt x="353" y="751"/>
                  </a:cubicBezTo>
                  <a:lnTo>
                    <a:pt x="2078" y="652"/>
                  </a:lnTo>
                  <a:cubicBezTo>
                    <a:pt x="2247" y="637"/>
                    <a:pt x="2388" y="482"/>
                    <a:pt x="2374" y="312"/>
                  </a:cubicBezTo>
                  <a:cubicBezTo>
                    <a:pt x="2374" y="137"/>
                    <a:pt x="2233" y="1"/>
                    <a:pt x="2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82;p73">
              <a:extLst>
                <a:ext uri="{FF2B5EF4-FFF2-40B4-BE49-F238E27FC236}">
                  <a16:creationId xmlns:a16="http://schemas.microsoft.com/office/drawing/2014/main" id="{082FDA69-D17D-0426-95A7-E895C1884C5B}"/>
                </a:ext>
              </a:extLst>
            </p:cNvPr>
            <p:cNvSpPr/>
            <p:nvPr/>
          </p:nvSpPr>
          <p:spPr>
            <a:xfrm>
              <a:off x="6140950" y="2467067"/>
              <a:ext cx="777756" cy="344185"/>
            </a:xfrm>
            <a:custGeom>
              <a:avLst/>
              <a:gdLst/>
              <a:ahLst/>
              <a:cxnLst/>
              <a:rect l="l" t="t" r="r" b="b"/>
              <a:pathLst>
                <a:path w="14322" h="6338" extrusionOk="0">
                  <a:moveTo>
                    <a:pt x="10707" y="0"/>
                  </a:moveTo>
                  <a:cubicBezTo>
                    <a:pt x="10639" y="0"/>
                    <a:pt x="10570" y="2"/>
                    <a:pt x="10501" y="7"/>
                  </a:cubicBezTo>
                  <a:lnTo>
                    <a:pt x="3520" y="431"/>
                  </a:lnTo>
                  <a:cubicBezTo>
                    <a:pt x="1471" y="544"/>
                    <a:pt x="1" y="2437"/>
                    <a:pt x="397" y="4458"/>
                  </a:cubicBezTo>
                  <a:lnTo>
                    <a:pt x="764" y="6338"/>
                  </a:lnTo>
                  <a:lnTo>
                    <a:pt x="13808" y="5560"/>
                  </a:lnTo>
                  <a:lnTo>
                    <a:pt x="14048" y="3836"/>
                  </a:lnTo>
                  <a:cubicBezTo>
                    <a:pt x="14322" y="1799"/>
                    <a:pt x="12730" y="0"/>
                    <a:pt x="10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83;p73">
              <a:extLst>
                <a:ext uri="{FF2B5EF4-FFF2-40B4-BE49-F238E27FC236}">
                  <a16:creationId xmlns:a16="http://schemas.microsoft.com/office/drawing/2014/main" id="{1B85EADB-708E-9BC9-A402-ADD23DB1CBE0}"/>
                </a:ext>
              </a:extLst>
            </p:cNvPr>
            <p:cNvSpPr/>
            <p:nvPr/>
          </p:nvSpPr>
          <p:spPr>
            <a:xfrm>
              <a:off x="6419532" y="2558733"/>
              <a:ext cx="14662" cy="86019"/>
            </a:xfrm>
            <a:custGeom>
              <a:avLst/>
              <a:gdLst/>
              <a:ahLst/>
              <a:cxnLst/>
              <a:rect l="l" t="t" r="r" b="b"/>
              <a:pathLst>
                <a:path w="270" h="1584" extrusionOk="0">
                  <a:moveTo>
                    <a:pt x="185" y="0"/>
                  </a:moveTo>
                  <a:lnTo>
                    <a:pt x="1" y="14"/>
                  </a:lnTo>
                  <a:lnTo>
                    <a:pt x="86" y="1583"/>
                  </a:lnTo>
                  <a:lnTo>
                    <a:pt x="269" y="1583"/>
                  </a:lnTo>
                  <a:lnTo>
                    <a:pt x="1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84;p73">
              <a:extLst>
                <a:ext uri="{FF2B5EF4-FFF2-40B4-BE49-F238E27FC236}">
                  <a16:creationId xmlns:a16="http://schemas.microsoft.com/office/drawing/2014/main" id="{645880D7-578C-7BEF-BA7F-8FB7F8DA07FF}"/>
                </a:ext>
              </a:extLst>
            </p:cNvPr>
            <p:cNvSpPr/>
            <p:nvPr/>
          </p:nvSpPr>
          <p:spPr>
            <a:xfrm>
              <a:off x="6457926" y="2556398"/>
              <a:ext cx="15423" cy="86019"/>
            </a:xfrm>
            <a:custGeom>
              <a:avLst/>
              <a:gdLst/>
              <a:ahLst/>
              <a:cxnLst/>
              <a:rect l="l" t="t" r="r" b="b"/>
              <a:pathLst>
                <a:path w="284" h="1584" extrusionOk="0">
                  <a:moveTo>
                    <a:pt x="184" y="1"/>
                  </a:moveTo>
                  <a:lnTo>
                    <a:pt x="0" y="15"/>
                  </a:lnTo>
                  <a:lnTo>
                    <a:pt x="85" y="1584"/>
                  </a:lnTo>
                  <a:lnTo>
                    <a:pt x="283" y="1584"/>
                  </a:ln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85;p73">
              <a:extLst>
                <a:ext uri="{FF2B5EF4-FFF2-40B4-BE49-F238E27FC236}">
                  <a16:creationId xmlns:a16="http://schemas.microsoft.com/office/drawing/2014/main" id="{15322A49-04E6-A733-048C-1A18821E2170}"/>
                </a:ext>
              </a:extLst>
            </p:cNvPr>
            <p:cNvSpPr/>
            <p:nvPr/>
          </p:nvSpPr>
          <p:spPr>
            <a:xfrm>
              <a:off x="6496319" y="2554117"/>
              <a:ext cx="15368" cy="86019"/>
            </a:xfrm>
            <a:custGeom>
              <a:avLst/>
              <a:gdLst/>
              <a:ahLst/>
              <a:cxnLst/>
              <a:rect l="l" t="t" r="r" b="b"/>
              <a:pathLst>
                <a:path w="283" h="1584" extrusionOk="0">
                  <a:moveTo>
                    <a:pt x="184" y="0"/>
                  </a:moveTo>
                  <a:lnTo>
                    <a:pt x="0" y="15"/>
                  </a:lnTo>
                  <a:lnTo>
                    <a:pt x="99" y="1583"/>
                  </a:lnTo>
                  <a:lnTo>
                    <a:pt x="283" y="1583"/>
                  </a:lnTo>
                  <a:lnTo>
                    <a:pt x="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86;p73">
              <a:extLst>
                <a:ext uri="{FF2B5EF4-FFF2-40B4-BE49-F238E27FC236}">
                  <a16:creationId xmlns:a16="http://schemas.microsoft.com/office/drawing/2014/main" id="{E264ED84-ACBF-5D92-8ED2-803E5A338422}"/>
                </a:ext>
              </a:extLst>
            </p:cNvPr>
            <p:cNvSpPr/>
            <p:nvPr/>
          </p:nvSpPr>
          <p:spPr>
            <a:xfrm>
              <a:off x="6534658" y="2551836"/>
              <a:ext cx="15423" cy="85965"/>
            </a:xfrm>
            <a:custGeom>
              <a:avLst/>
              <a:gdLst/>
              <a:ahLst/>
              <a:cxnLst/>
              <a:rect l="l" t="t" r="r" b="b"/>
              <a:pathLst>
                <a:path w="284" h="1583" extrusionOk="0">
                  <a:moveTo>
                    <a:pt x="184" y="0"/>
                  </a:moveTo>
                  <a:lnTo>
                    <a:pt x="1" y="14"/>
                  </a:lnTo>
                  <a:lnTo>
                    <a:pt x="100" y="1583"/>
                  </a:lnTo>
                  <a:lnTo>
                    <a:pt x="283" y="1583"/>
                  </a:lnTo>
                  <a:lnTo>
                    <a:pt x="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87;p73">
              <a:extLst>
                <a:ext uri="{FF2B5EF4-FFF2-40B4-BE49-F238E27FC236}">
                  <a16:creationId xmlns:a16="http://schemas.microsoft.com/office/drawing/2014/main" id="{66A99615-8781-64A9-8D71-BE8896530C66}"/>
                </a:ext>
              </a:extLst>
            </p:cNvPr>
            <p:cNvSpPr/>
            <p:nvPr/>
          </p:nvSpPr>
          <p:spPr>
            <a:xfrm>
              <a:off x="6573052" y="2549501"/>
              <a:ext cx="15368" cy="86779"/>
            </a:xfrm>
            <a:custGeom>
              <a:avLst/>
              <a:gdLst/>
              <a:ahLst/>
              <a:cxnLst/>
              <a:rect l="l" t="t" r="r" b="b"/>
              <a:pathLst>
                <a:path w="283" h="1598" extrusionOk="0">
                  <a:moveTo>
                    <a:pt x="198" y="1"/>
                  </a:moveTo>
                  <a:lnTo>
                    <a:pt x="0" y="15"/>
                  </a:lnTo>
                  <a:lnTo>
                    <a:pt x="99" y="1598"/>
                  </a:lnTo>
                  <a:lnTo>
                    <a:pt x="283" y="1583"/>
                  </a:lnTo>
                  <a:lnTo>
                    <a:pt x="1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88;p73">
              <a:extLst>
                <a:ext uri="{FF2B5EF4-FFF2-40B4-BE49-F238E27FC236}">
                  <a16:creationId xmlns:a16="http://schemas.microsoft.com/office/drawing/2014/main" id="{D5A6D607-BAF9-3A9E-7A72-9453F178955B}"/>
                </a:ext>
              </a:extLst>
            </p:cNvPr>
            <p:cNvSpPr/>
            <p:nvPr/>
          </p:nvSpPr>
          <p:spPr>
            <a:xfrm>
              <a:off x="6612205" y="2547220"/>
              <a:ext cx="14608" cy="86779"/>
            </a:xfrm>
            <a:custGeom>
              <a:avLst/>
              <a:gdLst/>
              <a:ahLst/>
              <a:cxnLst/>
              <a:rect l="l" t="t" r="r" b="b"/>
              <a:pathLst>
                <a:path w="269" h="1598" extrusionOk="0">
                  <a:moveTo>
                    <a:pt x="184" y="0"/>
                  </a:moveTo>
                  <a:lnTo>
                    <a:pt x="0" y="14"/>
                  </a:lnTo>
                  <a:lnTo>
                    <a:pt x="85" y="1597"/>
                  </a:lnTo>
                  <a:lnTo>
                    <a:pt x="269" y="1583"/>
                  </a:lnTo>
                  <a:lnTo>
                    <a:pt x="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89;p73">
              <a:extLst>
                <a:ext uri="{FF2B5EF4-FFF2-40B4-BE49-F238E27FC236}">
                  <a16:creationId xmlns:a16="http://schemas.microsoft.com/office/drawing/2014/main" id="{72280792-FE66-8563-9946-9BB20A96DB6F}"/>
                </a:ext>
              </a:extLst>
            </p:cNvPr>
            <p:cNvSpPr/>
            <p:nvPr/>
          </p:nvSpPr>
          <p:spPr>
            <a:xfrm>
              <a:off x="6185479" y="2772856"/>
              <a:ext cx="722962" cy="426566"/>
            </a:xfrm>
            <a:custGeom>
              <a:avLst/>
              <a:gdLst/>
              <a:ahLst/>
              <a:cxnLst/>
              <a:rect l="l" t="t" r="r" b="b"/>
              <a:pathLst>
                <a:path w="13313" h="7855" extrusionOk="0">
                  <a:moveTo>
                    <a:pt x="13044" y="0"/>
                  </a:moveTo>
                  <a:lnTo>
                    <a:pt x="1" y="777"/>
                  </a:lnTo>
                  <a:lnTo>
                    <a:pt x="57" y="1696"/>
                  </a:lnTo>
                  <a:cubicBezTo>
                    <a:pt x="261" y="5169"/>
                    <a:pt x="3144" y="7855"/>
                    <a:pt x="6579" y="7855"/>
                  </a:cubicBezTo>
                  <a:cubicBezTo>
                    <a:pt x="6708" y="7855"/>
                    <a:pt x="6837" y="7851"/>
                    <a:pt x="6968" y="7843"/>
                  </a:cubicBezTo>
                  <a:cubicBezTo>
                    <a:pt x="10557" y="7631"/>
                    <a:pt x="13313" y="4536"/>
                    <a:pt x="13101" y="933"/>
                  </a:cubicBezTo>
                  <a:lnTo>
                    <a:pt x="130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90;p73">
              <a:extLst>
                <a:ext uri="{FF2B5EF4-FFF2-40B4-BE49-F238E27FC236}">
                  <a16:creationId xmlns:a16="http://schemas.microsoft.com/office/drawing/2014/main" id="{8184BD17-661A-D9DA-D9A3-AA850447474C}"/>
                </a:ext>
              </a:extLst>
            </p:cNvPr>
            <p:cNvSpPr/>
            <p:nvPr/>
          </p:nvSpPr>
          <p:spPr>
            <a:xfrm>
              <a:off x="6444132" y="2952930"/>
              <a:ext cx="222596" cy="216080"/>
            </a:xfrm>
            <a:custGeom>
              <a:avLst/>
              <a:gdLst/>
              <a:ahLst/>
              <a:cxnLst/>
              <a:rect l="l" t="t" r="r" b="b"/>
              <a:pathLst>
                <a:path w="4099" h="3979" extrusionOk="0">
                  <a:moveTo>
                    <a:pt x="2065" y="1"/>
                  </a:moveTo>
                  <a:cubicBezTo>
                    <a:pt x="2022" y="1"/>
                    <a:pt x="1979" y="2"/>
                    <a:pt x="1936" y="5"/>
                  </a:cubicBezTo>
                  <a:cubicBezTo>
                    <a:pt x="834" y="62"/>
                    <a:pt x="0" y="1009"/>
                    <a:pt x="71" y="2111"/>
                  </a:cubicBezTo>
                  <a:cubicBezTo>
                    <a:pt x="125" y="3164"/>
                    <a:pt x="1014" y="3979"/>
                    <a:pt x="2058" y="3979"/>
                  </a:cubicBezTo>
                  <a:cubicBezTo>
                    <a:pt x="2093" y="3979"/>
                    <a:pt x="2127" y="3978"/>
                    <a:pt x="2162" y="3976"/>
                  </a:cubicBezTo>
                  <a:cubicBezTo>
                    <a:pt x="3265" y="3906"/>
                    <a:pt x="4098" y="2959"/>
                    <a:pt x="4028" y="1871"/>
                  </a:cubicBezTo>
                  <a:cubicBezTo>
                    <a:pt x="3973" y="812"/>
                    <a:pt x="3098" y="1"/>
                    <a:pt x="20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91;p73">
              <a:extLst>
                <a:ext uri="{FF2B5EF4-FFF2-40B4-BE49-F238E27FC236}">
                  <a16:creationId xmlns:a16="http://schemas.microsoft.com/office/drawing/2014/main" id="{71EA1CFE-7B71-0DC4-7ED0-F45F7ECDCEDD}"/>
                </a:ext>
              </a:extLst>
            </p:cNvPr>
            <p:cNvSpPr/>
            <p:nvPr/>
          </p:nvSpPr>
          <p:spPr>
            <a:xfrm>
              <a:off x="4948365" y="2639538"/>
              <a:ext cx="462081" cy="71140"/>
            </a:xfrm>
            <a:custGeom>
              <a:avLst/>
              <a:gdLst/>
              <a:ahLst/>
              <a:cxnLst/>
              <a:rect l="l" t="t" r="r" b="b"/>
              <a:pathLst>
                <a:path w="8509" h="1310" extrusionOk="0">
                  <a:moveTo>
                    <a:pt x="6653" y="1"/>
                  </a:moveTo>
                  <a:cubicBezTo>
                    <a:pt x="6291" y="1"/>
                    <a:pt x="5874" y="19"/>
                    <a:pt x="5399" y="67"/>
                  </a:cubicBezTo>
                  <a:cubicBezTo>
                    <a:pt x="3265" y="265"/>
                    <a:pt x="1" y="109"/>
                    <a:pt x="566" y="505"/>
                  </a:cubicBezTo>
                  <a:cubicBezTo>
                    <a:pt x="906" y="751"/>
                    <a:pt x="3040" y="1310"/>
                    <a:pt x="5091" y="1310"/>
                  </a:cubicBezTo>
                  <a:cubicBezTo>
                    <a:pt x="6449" y="1310"/>
                    <a:pt x="7770" y="1065"/>
                    <a:pt x="8508" y="321"/>
                  </a:cubicBezTo>
                  <a:lnTo>
                    <a:pt x="8494" y="222"/>
                  </a:lnTo>
                  <a:cubicBezTo>
                    <a:pt x="8494" y="222"/>
                    <a:pt x="7907" y="1"/>
                    <a:pt x="6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92;p73">
              <a:extLst>
                <a:ext uri="{FF2B5EF4-FFF2-40B4-BE49-F238E27FC236}">
                  <a16:creationId xmlns:a16="http://schemas.microsoft.com/office/drawing/2014/main" id="{4D011575-ED52-FF77-F63C-A35E5367E0C4}"/>
                </a:ext>
              </a:extLst>
            </p:cNvPr>
            <p:cNvSpPr/>
            <p:nvPr/>
          </p:nvSpPr>
          <p:spPr>
            <a:xfrm>
              <a:off x="5446447" y="2628569"/>
              <a:ext cx="38448" cy="82163"/>
            </a:xfrm>
            <a:custGeom>
              <a:avLst/>
              <a:gdLst/>
              <a:ahLst/>
              <a:cxnLst/>
              <a:rect l="l" t="t" r="r" b="b"/>
              <a:pathLst>
                <a:path w="708" h="1513" extrusionOk="0">
                  <a:moveTo>
                    <a:pt x="622" y="0"/>
                  </a:moveTo>
                  <a:lnTo>
                    <a:pt x="0" y="43"/>
                  </a:lnTo>
                  <a:lnTo>
                    <a:pt x="85" y="1512"/>
                  </a:lnTo>
                  <a:lnTo>
                    <a:pt x="707" y="1470"/>
                  </a:lnTo>
                  <a:lnTo>
                    <a:pt x="6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93;p73">
              <a:extLst>
                <a:ext uri="{FF2B5EF4-FFF2-40B4-BE49-F238E27FC236}">
                  <a16:creationId xmlns:a16="http://schemas.microsoft.com/office/drawing/2014/main" id="{FAACC73A-AE46-9DD2-AD7B-95E284C673FF}"/>
                </a:ext>
              </a:extLst>
            </p:cNvPr>
            <p:cNvSpPr/>
            <p:nvPr/>
          </p:nvSpPr>
          <p:spPr>
            <a:xfrm>
              <a:off x="5403493" y="2616296"/>
              <a:ext cx="121263" cy="63754"/>
            </a:xfrm>
            <a:custGeom>
              <a:avLst/>
              <a:gdLst/>
              <a:ahLst/>
              <a:cxnLst/>
              <a:rect l="l" t="t" r="r" b="b"/>
              <a:pathLst>
                <a:path w="2233" h="1174" extrusionOk="0">
                  <a:moveTo>
                    <a:pt x="2176" y="0"/>
                  </a:moveTo>
                  <a:lnTo>
                    <a:pt x="0" y="127"/>
                  </a:lnTo>
                  <a:lnTo>
                    <a:pt x="71" y="1173"/>
                  </a:lnTo>
                  <a:lnTo>
                    <a:pt x="2233" y="1046"/>
                  </a:lnTo>
                  <a:lnTo>
                    <a:pt x="21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94;p73">
              <a:extLst>
                <a:ext uri="{FF2B5EF4-FFF2-40B4-BE49-F238E27FC236}">
                  <a16:creationId xmlns:a16="http://schemas.microsoft.com/office/drawing/2014/main" id="{70B2EF26-16B8-32F0-C3EC-7B0ED5244043}"/>
                </a:ext>
              </a:extLst>
            </p:cNvPr>
            <p:cNvSpPr/>
            <p:nvPr/>
          </p:nvSpPr>
          <p:spPr>
            <a:xfrm>
              <a:off x="5523180" y="2599244"/>
              <a:ext cx="437970" cy="86291"/>
            </a:xfrm>
            <a:custGeom>
              <a:avLst/>
              <a:gdLst/>
              <a:ahLst/>
              <a:cxnLst/>
              <a:rect l="l" t="t" r="r" b="b"/>
              <a:pathLst>
                <a:path w="8065" h="1589" extrusionOk="0">
                  <a:moveTo>
                    <a:pt x="7518" y="1"/>
                  </a:moveTo>
                  <a:cubicBezTo>
                    <a:pt x="6623" y="1"/>
                    <a:pt x="4574" y="284"/>
                    <a:pt x="3067" y="314"/>
                  </a:cubicBezTo>
                  <a:cubicBezTo>
                    <a:pt x="919" y="357"/>
                    <a:pt x="1" y="837"/>
                    <a:pt x="1" y="837"/>
                  </a:cubicBezTo>
                  <a:lnTo>
                    <a:pt x="1" y="936"/>
                  </a:lnTo>
                  <a:cubicBezTo>
                    <a:pt x="595" y="1412"/>
                    <a:pt x="1467" y="1589"/>
                    <a:pt x="2417" y="1589"/>
                  </a:cubicBezTo>
                  <a:cubicBezTo>
                    <a:pt x="4743" y="1589"/>
                    <a:pt x="7543" y="528"/>
                    <a:pt x="7915" y="187"/>
                  </a:cubicBezTo>
                  <a:cubicBezTo>
                    <a:pt x="8064" y="50"/>
                    <a:pt x="7891" y="1"/>
                    <a:pt x="7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95;p73">
              <a:extLst>
                <a:ext uri="{FF2B5EF4-FFF2-40B4-BE49-F238E27FC236}">
                  <a16:creationId xmlns:a16="http://schemas.microsoft.com/office/drawing/2014/main" id="{A633D7B9-F690-3A99-CB73-9F91A3A57029}"/>
                </a:ext>
              </a:extLst>
            </p:cNvPr>
            <p:cNvSpPr/>
            <p:nvPr/>
          </p:nvSpPr>
          <p:spPr>
            <a:xfrm>
              <a:off x="5375851" y="2702912"/>
              <a:ext cx="207228" cy="255016"/>
            </a:xfrm>
            <a:custGeom>
              <a:avLst/>
              <a:gdLst/>
              <a:ahLst/>
              <a:cxnLst/>
              <a:rect l="l" t="t" r="r" b="b"/>
              <a:pathLst>
                <a:path w="3816" h="4696" extrusionOk="0">
                  <a:moveTo>
                    <a:pt x="2793" y="1"/>
                  </a:moveTo>
                  <a:cubicBezTo>
                    <a:pt x="2776" y="1"/>
                    <a:pt x="2759" y="1"/>
                    <a:pt x="2742" y="2"/>
                  </a:cubicBezTo>
                  <a:lnTo>
                    <a:pt x="792" y="115"/>
                  </a:lnTo>
                  <a:cubicBezTo>
                    <a:pt x="339" y="143"/>
                    <a:pt x="0" y="539"/>
                    <a:pt x="29" y="991"/>
                  </a:cubicBezTo>
                  <a:lnTo>
                    <a:pt x="198" y="3931"/>
                  </a:lnTo>
                  <a:cubicBezTo>
                    <a:pt x="225" y="4365"/>
                    <a:pt x="579" y="4696"/>
                    <a:pt x="1008" y="4696"/>
                  </a:cubicBezTo>
                  <a:cubicBezTo>
                    <a:pt x="1025" y="4696"/>
                    <a:pt x="1043" y="4695"/>
                    <a:pt x="1060" y="4694"/>
                  </a:cubicBezTo>
                  <a:lnTo>
                    <a:pt x="3010" y="4581"/>
                  </a:lnTo>
                  <a:cubicBezTo>
                    <a:pt x="3463" y="4553"/>
                    <a:pt x="3816" y="4171"/>
                    <a:pt x="3788" y="3719"/>
                  </a:cubicBezTo>
                  <a:lnTo>
                    <a:pt x="3618" y="779"/>
                  </a:lnTo>
                  <a:cubicBezTo>
                    <a:pt x="3591" y="344"/>
                    <a:pt x="3223" y="1"/>
                    <a:pt x="27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696;p73">
              <a:extLst>
                <a:ext uri="{FF2B5EF4-FFF2-40B4-BE49-F238E27FC236}">
                  <a16:creationId xmlns:a16="http://schemas.microsoft.com/office/drawing/2014/main" id="{BF7FF082-D5A0-6826-3169-D8E2111141F3}"/>
                </a:ext>
              </a:extLst>
            </p:cNvPr>
            <p:cNvSpPr/>
            <p:nvPr/>
          </p:nvSpPr>
          <p:spPr>
            <a:xfrm>
              <a:off x="5354347" y="2650834"/>
              <a:ext cx="2382197" cy="244861"/>
            </a:xfrm>
            <a:custGeom>
              <a:avLst/>
              <a:gdLst/>
              <a:ahLst/>
              <a:cxnLst/>
              <a:rect l="l" t="t" r="r" b="b"/>
              <a:pathLst>
                <a:path w="43867" h="4509" extrusionOk="0">
                  <a:moveTo>
                    <a:pt x="38044" y="0"/>
                  </a:moveTo>
                  <a:lnTo>
                    <a:pt x="5131" y="1936"/>
                  </a:lnTo>
                  <a:lnTo>
                    <a:pt x="4056" y="3152"/>
                  </a:lnTo>
                  <a:lnTo>
                    <a:pt x="1" y="3547"/>
                  </a:lnTo>
                  <a:lnTo>
                    <a:pt x="57" y="4508"/>
                  </a:lnTo>
                  <a:lnTo>
                    <a:pt x="43866" y="1922"/>
                  </a:lnTo>
                  <a:lnTo>
                    <a:pt x="43810" y="834"/>
                  </a:lnTo>
                  <a:lnTo>
                    <a:pt x="39288" y="1102"/>
                  </a:lnTo>
                  <a:lnTo>
                    <a:pt x="380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97;p73">
              <a:extLst>
                <a:ext uri="{FF2B5EF4-FFF2-40B4-BE49-F238E27FC236}">
                  <a16:creationId xmlns:a16="http://schemas.microsoft.com/office/drawing/2014/main" id="{FB50C36B-DBD1-20B3-F27E-66C950EF7320}"/>
                </a:ext>
              </a:extLst>
            </p:cNvPr>
            <p:cNvSpPr/>
            <p:nvPr/>
          </p:nvSpPr>
          <p:spPr>
            <a:xfrm>
              <a:off x="5768746" y="2862622"/>
              <a:ext cx="132070" cy="93676"/>
            </a:xfrm>
            <a:custGeom>
              <a:avLst/>
              <a:gdLst/>
              <a:ahLst/>
              <a:cxnLst/>
              <a:rect l="l" t="t" r="r" b="b"/>
              <a:pathLst>
                <a:path w="2432" h="1725" extrusionOk="0">
                  <a:moveTo>
                    <a:pt x="2333" y="1"/>
                  </a:moveTo>
                  <a:lnTo>
                    <a:pt x="1" y="142"/>
                  </a:lnTo>
                  <a:lnTo>
                    <a:pt x="100" y="1725"/>
                  </a:lnTo>
                  <a:lnTo>
                    <a:pt x="2432" y="1583"/>
                  </a:lnTo>
                  <a:lnTo>
                    <a:pt x="23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698;p73">
              <a:extLst>
                <a:ext uri="{FF2B5EF4-FFF2-40B4-BE49-F238E27FC236}">
                  <a16:creationId xmlns:a16="http://schemas.microsoft.com/office/drawing/2014/main" id="{6A34F5DF-BE3C-9148-7463-ED27BB2BDF7B}"/>
                </a:ext>
              </a:extLst>
            </p:cNvPr>
            <p:cNvSpPr/>
            <p:nvPr/>
          </p:nvSpPr>
          <p:spPr>
            <a:xfrm>
              <a:off x="5806379" y="2944730"/>
              <a:ext cx="65275" cy="79122"/>
            </a:xfrm>
            <a:custGeom>
              <a:avLst/>
              <a:gdLst/>
              <a:ahLst/>
              <a:cxnLst/>
              <a:rect l="l" t="t" r="r" b="b"/>
              <a:pathLst>
                <a:path w="1202" h="1457" extrusionOk="0">
                  <a:moveTo>
                    <a:pt x="1131" y="1"/>
                  </a:moveTo>
                  <a:lnTo>
                    <a:pt x="0" y="57"/>
                  </a:lnTo>
                  <a:lnTo>
                    <a:pt x="43" y="919"/>
                  </a:lnTo>
                  <a:cubicBezTo>
                    <a:pt x="70" y="1221"/>
                    <a:pt x="325" y="1457"/>
                    <a:pt x="624" y="1457"/>
                  </a:cubicBezTo>
                  <a:cubicBezTo>
                    <a:pt x="633" y="1457"/>
                    <a:pt x="642" y="1457"/>
                    <a:pt x="650" y="1456"/>
                  </a:cubicBezTo>
                  <a:cubicBezTo>
                    <a:pt x="961" y="1428"/>
                    <a:pt x="1202" y="1160"/>
                    <a:pt x="1187" y="849"/>
                  </a:cubicBezTo>
                  <a:lnTo>
                    <a:pt x="11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699;p73">
              <a:extLst>
                <a:ext uri="{FF2B5EF4-FFF2-40B4-BE49-F238E27FC236}">
                  <a16:creationId xmlns:a16="http://schemas.microsoft.com/office/drawing/2014/main" id="{09773880-2234-CEDD-27E4-2989AB4939C3}"/>
                </a:ext>
              </a:extLst>
            </p:cNvPr>
            <p:cNvSpPr/>
            <p:nvPr/>
          </p:nvSpPr>
          <p:spPr>
            <a:xfrm>
              <a:off x="6471719" y="2979160"/>
              <a:ext cx="167368" cy="162969"/>
            </a:xfrm>
            <a:custGeom>
              <a:avLst/>
              <a:gdLst/>
              <a:ahLst/>
              <a:cxnLst/>
              <a:rect l="l" t="t" r="r" b="b"/>
              <a:pathLst>
                <a:path w="3082" h="3001" extrusionOk="0">
                  <a:moveTo>
                    <a:pt x="1534" y="1"/>
                  </a:moveTo>
                  <a:cubicBezTo>
                    <a:pt x="1508" y="1"/>
                    <a:pt x="1482" y="1"/>
                    <a:pt x="1456" y="3"/>
                  </a:cubicBezTo>
                  <a:cubicBezTo>
                    <a:pt x="623" y="59"/>
                    <a:pt x="1" y="766"/>
                    <a:pt x="43" y="1585"/>
                  </a:cubicBezTo>
                  <a:cubicBezTo>
                    <a:pt x="98" y="2392"/>
                    <a:pt x="761" y="3001"/>
                    <a:pt x="1547" y="3001"/>
                  </a:cubicBezTo>
                  <a:cubicBezTo>
                    <a:pt x="1573" y="3001"/>
                    <a:pt x="1600" y="3000"/>
                    <a:pt x="1626" y="2999"/>
                  </a:cubicBezTo>
                  <a:cubicBezTo>
                    <a:pt x="2460" y="2956"/>
                    <a:pt x="3082" y="2235"/>
                    <a:pt x="3039" y="1416"/>
                  </a:cubicBezTo>
                  <a:cubicBezTo>
                    <a:pt x="2984" y="622"/>
                    <a:pt x="2320" y="1"/>
                    <a:pt x="1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00;p73">
              <a:extLst>
                <a:ext uri="{FF2B5EF4-FFF2-40B4-BE49-F238E27FC236}">
                  <a16:creationId xmlns:a16="http://schemas.microsoft.com/office/drawing/2014/main" id="{5845579B-33B9-49C5-9AD2-630CCD20985C}"/>
                </a:ext>
              </a:extLst>
            </p:cNvPr>
            <p:cNvSpPr/>
            <p:nvPr/>
          </p:nvSpPr>
          <p:spPr>
            <a:xfrm>
              <a:off x="6487087" y="2994473"/>
              <a:ext cx="136631" cy="133047"/>
            </a:xfrm>
            <a:custGeom>
              <a:avLst/>
              <a:gdLst/>
              <a:ahLst/>
              <a:cxnLst/>
              <a:rect l="l" t="t" r="r" b="b"/>
              <a:pathLst>
                <a:path w="2516" h="2450" extrusionOk="0">
                  <a:moveTo>
                    <a:pt x="1266" y="1"/>
                  </a:moveTo>
                  <a:cubicBezTo>
                    <a:pt x="1240" y="1"/>
                    <a:pt x="1214" y="2"/>
                    <a:pt x="1188" y="3"/>
                  </a:cubicBezTo>
                  <a:cubicBezTo>
                    <a:pt x="509" y="46"/>
                    <a:pt x="0" y="625"/>
                    <a:pt x="43" y="1289"/>
                  </a:cubicBezTo>
                  <a:cubicBezTo>
                    <a:pt x="70" y="1950"/>
                    <a:pt x="620" y="2449"/>
                    <a:pt x="1275" y="2449"/>
                  </a:cubicBezTo>
                  <a:cubicBezTo>
                    <a:pt x="1293" y="2449"/>
                    <a:pt x="1311" y="2449"/>
                    <a:pt x="1329" y="2448"/>
                  </a:cubicBezTo>
                  <a:cubicBezTo>
                    <a:pt x="2007" y="2406"/>
                    <a:pt x="2516" y="1826"/>
                    <a:pt x="2474" y="1148"/>
                  </a:cubicBezTo>
                  <a:cubicBezTo>
                    <a:pt x="2433" y="496"/>
                    <a:pt x="1909" y="1"/>
                    <a:pt x="12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01;p73">
              <a:extLst>
                <a:ext uri="{FF2B5EF4-FFF2-40B4-BE49-F238E27FC236}">
                  <a16:creationId xmlns:a16="http://schemas.microsoft.com/office/drawing/2014/main" id="{DC577FCC-E75B-DE10-A5F1-ACDA84199CE5}"/>
                </a:ext>
              </a:extLst>
            </p:cNvPr>
            <p:cNvSpPr/>
            <p:nvPr/>
          </p:nvSpPr>
          <p:spPr>
            <a:xfrm>
              <a:off x="6682041" y="2931643"/>
              <a:ext cx="53002" cy="51535"/>
            </a:xfrm>
            <a:custGeom>
              <a:avLst/>
              <a:gdLst/>
              <a:ahLst/>
              <a:cxnLst/>
              <a:rect l="l" t="t" r="r" b="b"/>
              <a:pathLst>
                <a:path w="976" h="949" extrusionOk="0">
                  <a:moveTo>
                    <a:pt x="479" y="1"/>
                  </a:moveTo>
                  <a:cubicBezTo>
                    <a:pt x="470" y="1"/>
                    <a:pt x="461" y="1"/>
                    <a:pt x="452" y="1"/>
                  </a:cubicBezTo>
                  <a:cubicBezTo>
                    <a:pt x="198" y="16"/>
                    <a:pt x="0" y="242"/>
                    <a:pt x="14" y="510"/>
                  </a:cubicBezTo>
                  <a:cubicBezTo>
                    <a:pt x="28" y="756"/>
                    <a:pt x="239" y="949"/>
                    <a:pt x="483" y="949"/>
                  </a:cubicBezTo>
                  <a:cubicBezTo>
                    <a:pt x="492" y="949"/>
                    <a:pt x="500" y="949"/>
                    <a:pt x="509" y="948"/>
                  </a:cubicBezTo>
                  <a:cubicBezTo>
                    <a:pt x="777" y="934"/>
                    <a:pt x="975" y="708"/>
                    <a:pt x="961" y="454"/>
                  </a:cubicBezTo>
                  <a:cubicBezTo>
                    <a:pt x="947" y="194"/>
                    <a:pt x="736" y="1"/>
                    <a:pt x="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02;p73">
              <a:extLst>
                <a:ext uri="{FF2B5EF4-FFF2-40B4-BE49-F238E27FC236}">
                  <a16:creationId xmlns:a16="http://schemas.microsoft.com/office/drawing/2014/main" id="{753889B4-031C-FABB-398C-46C6A0657B59}"/>
                </a:ext>
              </a:extLst>
            </p:cNvPr>
            <p:cNvSpPr/>
            <p:nvPr/>
          </p:nvSpPr>
          <p:spPr>
            <a:xfrm>
              <a:off x="6187760" y="2808697"/>
              <a:ext cx="708409" cy="42684"/>
            </a:xfrm>
            <a:custGeom>
              <a:avLst/>
              <a:gdLst/>
              <a:ahLst/>
              <a:cxnLst/>
              <a:rect l="l" t="t" r="r" b="b"/>
              <a:pathLst>
                <a:path w="13045" h="786" extrusionOk="0">
                  <a:moveTo>
                    <a:pt x="12982" y="1"/>
                  </a:moveTo>
                  <a:cubicBezTo>
                    <a:pt x="12540" y="1"/>
                    <a:pt x="9812" y="135"/>
                    <a:pt x="6516" y="329"/>
                  </a:cubicBezTo>
                  <a:cubicBezTo>
                    <a:pt x="2912" y="541"/>
                    <a:pt x="1" y="739"/>
                    <a:pt x="1" y="782"/>
                  </a:cubicBezTo>
                  <a:cubicBezTo>
                    <a:pt x="1" y="784"/>
                    <a:pt x="22" y="785"/>
                    <a:pt x="64" y="785"/>
                  </a:cubicBezTo>
                  <a:cubicBezTo>
                    <a:pt x="506" y="785"/>
                    <a:pt x="3234" y="650"/>
                    <a:pt x="6530" y="457"/>
                  </a:cubicBezTo>
                  <a:cubicBezTo>
                    <a:pt x="10120" y="245"/>
                    <a:pt x="13045" y="33"/>
                    <a:pt x="13045" y="4"/>
                  </a:cubicBezTo>
                  <a:cubicBezTo>
                    <a:pt x="13045" y="2"/>
                    <a:pt x="13023" y="1"/>
                    <a:pt x="12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03;p73">
              <a:extLst>
                <a:ext uri="{FF2B5EF4-FFF2-40B4-BE49-F238E27FC236}">
                  <a16:creationId xmlns:a16="http://schemas.microsoft.com/office/drawing/2014/main" id="{D0820C20-C6F7-0F47-2447-1CD799541D20}"/>
                </a:ext>
              </a:extLst>
            </p:cNvPr>
            <p:cNvSpPr/>
            <p:nvPr/>
          </p:nvSpPr>
          <p:spPr>
            <a:xfrm>
              <a:off x="5764184" y="2866912"/>
              <a:ext cx="139727" cy="10970"/>
            </a:xfrm>
            <a:custGeom>
              <a:avLst/>
              <a:gdLst/>
              <a:ahLst/>
              <a:cxnLst/>
              <a:rect l="l" t="t" r="r" b="b"/>
              <a:pathLst>
                <a:path w="2573" h="202" extrusionOk="0">
                  <a:moveTo>
                    <a:pt x="2254" y="1"/>
                  </a:moveTo>
                  <a:cubicBezTo>
                    <a:pt x="2021" y="1"/>
                    <a:pt x="1675" y="11"/>
                    <a:pt x="1286" y="35"/>
                  </a:cubicBezTo>
                  <a:cubicBezTo>
                    <a:pt x="580" y="77"/>
                    <a:pt x="0" y="148"/>
                    <a:pt x="0" y="176"/>
                  </a:cubicBezTo>
                  <a:cubicBezTo>
                    <a:pt x="0" y="194"/>
                    <a:pt x="102" y="202"/>
                    <a:pt x="272" y="202"/>
                  </a:cubicBezTo>
                  <a:cubicBezTo>
                    <a:pt x="508" y="202"/>
                    <a:pt x="875" y="186"/>
                    <a:pt x="1286" y="162"/>
                  </a:cubicBezTo>
                  <a:cubicBezTo>
                    <a:pt x="1993" y="119"/>
                    <a:pt x="2572" y="63"/>
                    <a:pt x="2558" y="20"/>
                  </a:cubicBezTo>
                  <a:cubicBezTo>
                    <a:pt x="2558" y="8"/>
                    <a:pt x="2444" y="1"/>
                    <a:pt x="22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04;p73">
              <a:extLst>
                <a:ext uri="{FF2B5EF4-FFF2-40B4-BE49-F238E27FC236}">
                  <a16:creationId xmlns:a16="http://schemas.microsoft.com/office/drawing/2014/main" id="{DC729BE9-74F3-9D32-4024-AE1DAE15BF55}"/>
                </a:ext>
              </a:extLst>
            </p:cNvPr>
            <p:cNvSpPr/>
            <p:nvPr/>
          </p:nvSpPr>
          <p:spPr>
            <a:xfrm>
              <a:off x="7153242" y="2785238"/>
              <a:ext cx="142008" cy="10535"/>
            </a:xfrm>
            <a:custGeom>
              <a:avLst/>
              <a:gdLst/>
              <a:ahLst/>
              <a:cxnLst/>
              <a:rect l="l" t="t" r="r" b="b"/>
              <a:pathLst>
                <a:path w="2615" h="194" extrusionOk="0">
                  <a:moveTo>
                    <a:pt x="2336" y="1"/>
                  </a:moveTo>
                  <a:cubicBezTo>
                    <a:pt x="2095" y="1"/>
                    <a:pt x="1719" y="16"/>
                    <a:pt x="1300" y="41"/>
                  </a:cubicBezTo>
                  <a:cubicBezTo>
                    <a:pt x="594" y="83"/>
                    <a:pt x="0" y="140"/>
                    <a:pt x="14" y="168"/>
                  </a:cubicBezTo>
                  <a:cubicBezTo>
                    <a:pt x="14" y="186"/>
                    <a:pt x="116" y="193"/>
                    <a:pt x="287" y="193"/>
                  </a:cubicBezTo>
                  <a:cubicBezTo>
                    <a:pt x="524" y="193"/>
                    <a:pt x="896" y="178"/>
                    <a:pt x="1314" y="154"/>
                  </a:cubicBezTo>
                  <a:cubicBezTo>
                    <a:pt x="2035" y="111"/>
                    <a:pt x="2615" y="55"/>
                    <a:pt x="2615" y="26"/>
                  </a:cubicBezTo>
                  <a:cubicBezTo>
                    <a:pt x="2615" y="9"/>
                    <a:pt x="2510" y="1"/>
                    <a:pt x="23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05;p73">
              <a:extLst>
                <a:ext uri="{FF2B5EF4-FFF2-40B4-BE49-F238E27FC236}">
                  <a16:creationId xmlns:a16="http://schemas.microsoft.com/office/drawing/2014/main" id="{4AC7087A-5CC7-D24D-0299-9C044DB86AFC}"/>
                </a:ext>
              </a:extLst>
            </p:cNvPr>
            <p:cNvSpPr/>
            <p:nvPr/>
          </p:nvSpPr>
          <p:spPr>
            <a:xfrm>
              <a:off x="5662851" y="2728326"/>
              <a:ext cx="439056" cy="148959"/>
            </a:xfrm>
            <a:custGeom>
              <a:avLst/>
              <a:gdLst/>
              <a:ahLst/>
              <a:cxnLst/>
              <a:rect l="l" t="t" r="r" b="b"/>
              <a:pathLst>
                <a:path w="8085" h="2743" extrusionOk="0">
                  <a:moveTo>
                    <a:pt x="8084" y="0"/>
                  </a:moveTo>
                  <a:cubicBezTo>
                    <a:pt x="8084" y="0"/>
                    <a:pt x="8028" y="43"/>
                    <a:pt x="7943" y="128"/>
                  </a:cubicBezTo>
                  <a:cubicBezTo>
                    <a:pt x="7861" y="210"/>
                    <a:pt x="7739" y="319"/>
                    <a:pt x="7602" y="467"/>
                  </a:cubicBezTo>
                  <a:lnTo>
                    <a:pt x="7602" y="467"/>
                  </a:lnTo>
                  <a:cubicBezTo>
                    <a:pt x="6782" y="495"/>
                    <a:pt x="5229" y="580"/>
                    <a:pt x="3435" y="679"/>
                  </a:cubicBezTo>
                  <a:cubicBezTo>
                    <a:pt x="2389" y="749"/>
                    <a:pt x="1428" y="806"/>
                    <a:pt x="622" y="863"/>
                  </a:cubicBezTo>
                  <a:lnTo>
                    <a:pt x="608" y="863"/>
                  </a:lnTo>
                  <a:lnTo>
                    <a:pt x="594" y="877"/>
                  </a:lnTo>
                  <a:cubicBezTo>
                    <a:pt x="382" y="1173"/>
                    <a:pt x="184" y="1428"/>
                    <a:pt x="15" y="1654"/>
                  </a:cubicBezTo>
                  <a:lnTo>
                    <a:pt x="1" y="1668"/>
                  </a:lnTo>
                  <a:lnTo>
                    <a:pt x="15" y="1682"/>
                  </a:lnTo>
                  <a:cubicBezTo>
                    <a:pt x="29" y="2007"/>
                    <a:pt x="57" y="2262"/>
                    <a:pt x="71" y="2474"/>
                  </a:cubicBezTo>
                  <a:cubicBezTo>
                    <a:pt x="85" y="2657"/>
                    <a:pt x="100" y="2742"/>
                    <a:pt x="114" y="2742"/>
                  </a:cubicBezTo>
                  <a:cubicBezTo>
                    <a:pt x="114" y="2742"/>
                    <a:pt x="114" y="2643"/>
                    <a:pt x="114" y="2459"/>
                  </a:cubicBezTo>
                  <a:cubicBezTo>
                    <a:pt x="100" y="2264"/>
                    <a:pt x="100" y="2013"/>
                    <a:pt x="86" y="1692"/>
                  </a:cubicBezTo>
                  <a:lnTo>
                    <a:pt x="86" y="1692"/>
                  </a:lnTo>
                  <a:cubicBezTo>
                    <a:pt x="260" y="1478"/>
                    <a:pt x="446" y="1238"/>
                    <a:pt x="645" y="961"/>
                  </a:cubicBezTo>
                  <a:lnTo>
                    <a:pt x="645" y="961"/>
                  </a:lnTo>
                  <a:cubicBezTo>
                    <a:pt x="1435" y="919"/>
                    <a:pt x="2407" y="862"/>
                    <a:pt x="3449" y="806"/>
                  </a:cubicBezTo>
                  <a:cubicBezTo>
                    <a:pt x="5230" y="693"/>
                    <a:pt x="6784" y="594"/>
                    <a:pt x="7604" y="523"/>
                  </a:cubicBezTo>
                  <a:lnTo>
                    <a:pt x="7632" y="523"/>
                  </a:lnTo>
                  <a:cubicBezTo>
                    <a:pt x="7773" y="368"/>
                    <a:pt x="7886" y="241"/>
                    <a:pt x="7971" y="142"/>
                  </a:cubicBezTo>
                  <a:cubicBezTo>
                    <a:pt x="8056" y="57"/>
                    <a:pt x="8084" y="15"/>
                    <a:pt x="80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06;p73">
              <a:extLst>
                <a:ext uri="{FF2B5EF4-FFF2-40B4-BE49-F238E27FC236}">
                  <a16:creationId xmlns:a16="http://schemas.microsoft.com/office/drawing/2014/main" id="{CD79D531-41EC-9836-A013-024E44827321}"/>
                </a:ext>
              </a:extLst>
            </p:cNvPr>
            <p:cNvSpPr/>
            <p:nvPr/>
          </p:nvSpPr>
          <p:spPr>
            <a:xfrm>
              <a:off x="6165550" y="2675379"/>
              <a:ext cx="738331" cy="127454"/>
            </a:xfrm>
            <a:custGeom>
              <a:avLst/>
              <a:gdLst/>
              <a:ahLst/>
              <a:cxnLst/>
              <a:rect l="l" t="t" r="r" b="b"/>
              <a:pathLst>
                <a:path w="13596" h="2347" extrusionOk="0">
                  <a:moveTo>
                    <a:pt x="13595" y="0"/>
                  </a:moveTo>
                  <a:cubicBezTo>
                    <a:pt x="13595" y="0"/>
                    <a:pt x="13567" y="43"/>
                    <a:pt x="13510" y="113"/>
                  </a:cubicBezTo>
                  <a:cubicBezTo>
                    <a:pt x="13440" y="198"/>
                    <a:pt x="13369" y="297"/>
                    <a:pt x="13270" y="424"/>
                  </a:cubicBezTo>
                  <a:cubicBezTo>
                    <a:pt x="13060" y="705"/>
                    <a:pt x="12766" y="1096"/>
                    <a:pt x="12403" y="1585"/>
                  </a:cubicBezTo>
                  <a:lnTo>
                    <a:pt x="12403" y="1585"/>
                  </a:lnTo>
                  <a:cubicBezTo>
                    <a:pt x="11033" y="1656"/>
                    <a:pt x="9041" y="1768"/>
                    <a:pt x="6826" y="1894"/>
                  </a:cubicBezTo>
                  <a:cubicBezTo>
                    <a:pt x="4434" y="2035"/>
                    <a:pt x="2294" y="2175"/>
                    <a:pt x="937" y="2260"/>
                  </a:cubicBezTo>
                  <a:lnTo>
                    <a:pt x="937" y="2260"/>
                  </a:lnTo>
                  <a:cubicBezTo>
                    <a:pt x="659" y="1843"/>
                    <a:pt x="422" y="1510"/>
                    <a:pt x="255" y="1272"/>
                  </a:cubicBezTo>
                  <a:cubicBezTo>
                    <a:pt x="184" y="1159"/>
                    <a:pt x="113" y="1074"/>
                    <a:pt x="71" y="1004"/>
                  </a:cubicBezTo>
                  <a:cubicBezTo>
                    <a:pt x="28" y="933"/>
                    <a:pt x="0" y="905"/>
                    <a:pt x="0" y="905"/>
                  </a:cubicBezTo>
                  <a:lnTo>
                    <a:pt x="0" y="905"/>
                  </a:lnTo>
                  <a:cubicBezTo>
                    <a:pt x="0" y="919"/>
                    <a:pt x="14" y="947"/>
                    <a:pt x="57" y="1018"/>
                  </a:cubicBezTo>
                  <a:cubicBezTo>
                    <a:pt x="99" y="1089"/>
                    <a:pt x="156" y="1173"/>
                    <a:pt x="226" y="1286"/>
                  </a:cubicBezTo>
                  <a:cubicBezTo>
                    <a:pt x="382" y="1541"/>
                    <a:pt x="608" y="1894"/>
                    <a:pt x="890" y="2318"/>
                  </a:cubicBezTo>
                  <a:lnTo>
                    <a:pt x="890" y="2346"/>
                  </a:lnTo>
                  <a:lnTo>
                    <a:pt x="919" y="2346"/>
                  </a:lnTo>
                  <a:cubicBezTo>
                    <a:pt x="2290" y="2276"/>
                    <a:pt x="4438" y="2163"/>
                    <a:pt x="6840" y="2007"/>
                  </a:cubicBezTo>
                  <a:cubicBezTo>
                    <a:pt x="9073" y="1880"/>
                    <a:pt x="11066" y="1753"/>
                    <a:pt x="12436" y="1668"/>
                  </a:cubicBezTo>
                  <a:lnTo>
                    <a:pt x="12450" y="1668"/>
                  </a:lnTo>
                  <a:lnTo>
                    <a:pt x="12465" y="1640"/>
                  </a:lnTo>
                  <a:cubicBezTo>
                    <a:pt x="12818" y="1145"/>
                    <a:pt x="13101" y="735"/>
                    <a:pt x="13298" y="453"/>
                  </a:cubicBezTo>
                  <a:cubicBezTo>
                    <a:pt x="13397" y="311"/>
                    <a:pt x="13468" y="212"/>
                    <a:pt x="13525" y="128"/>
                  </a:cubicBezTo>
                  <a:cubicBezTo>
                    <a:pt x="13567" y="43"/>
                    <a:pt x="13595" y="14"/>
                    <a:pt x="135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07;p73">
              <a:extLst>
                <a:ext uri="{FF2B5EF4-FFF2-40B4-BE49-F238E27FC236}">
                  <a16:creationId xmlns:a16="http://schemas.microsoft.com/office/drawing/2014/main" id="{31CF9617-85F7-085D-B020-6DB312E93E7F}"/>
                </a:ext>
              </a:extLst>
            </p:cNvPr>
            <p:cNvSpPr/>
            <p:nvPr/>
          </p:nvSpPr>
          <p:spPr>
            <a:xfrm>
              <a:off x="5635373" y="2828844"/>
              <a:ext cx="15260" cy="14825"/>
            </a:xfrm>
            <a:custGeom>
              <a:avLst/>
              <a:gdLst/>
              <a:ahLst/>
              <a:cxnLst/>
              <a:rect l="l" t="t" r="r" b="b"/>
              <a:pathLst>
                <a:path w="281" h="273" extrusionOk="0">
                  <a:moveTo>
                    <a:pt x="139" y="1"/>
                  </a:moveTo>
                  <a:cubicBezTo>
                    <a:pt x="69" y="1"/>
                    <a:pt x="54" y="57"/>
                    <a:pt x="69" y="57"/>
                  </a:cubicBezTo>
                  <a:cubicBezTo>
                    <a:pt x="83" y="71"/>
                    <a:pt x="111" y="71"/>
                    <a:pt x="125" y="86"/>
                  </a:cubicBezTo>
                  <a:cubicBezTo>
                    <a:pt x="153" y="100"/>
                    <a:pt x="167" y="114"/>
                    <a:pt x="139" y="142"/>
                  </a:cubicBezTo>
                  <a:cubicBezTo>
                    <a:pt x="132" y="156"/>
                    <a:pt x="125" y="163"/>
                    <a:pt x="116" y="163"/>
                  </a:cubicBezTo>
                  <a:cubicBezTo>
                    <a:pt x="107" y="163"/>
                    <a:pt x="97" y="156"/>
                    <a:pt x="83" y="142"/>
                  </a:cubicBezTo>
                  <a:cubicBezTo>
                    <a:pt x="69" y="128"/>
                    <a:pt x="69" y="100"/>
                    <a:pt x="54" y="86"/>
                  </a:cubicBezTo>
                  <a:cubicBezTo>
                    <a:pt x="52" y="83"/>
                    <a:pt x="49" y="82"/>
                    <a:pt x="45" y="82"/>
                  </a:cubicBezTo>
                  <a:cubicBezTo>
                    <a:pt x="28" y="82"/>
                    <a:pt x="0" y="111"/>
                    <a:pt x="12" y="170"/>
                  </a:cubicBezTo>
                  <a:cubicBezTo>
                    <a:pt x="12" y="213"/>
                    <a:pt x="40" y="255"/>
                    <a:pt x="97" y="269"/>
                  </a:cubicBezTo>
                  <a:cubicBezTo>
                    <a:pt x="104" y="272"/>
                    <a:pt x="113" y="273"/>
                    <a:pt x="122" y="273"/>
                  </a:cubicBezTo>
                  <a:cubicBezTo>
                    <a:pt x="163" y="273"/>
                    <a:pt x="215" y="248"/>
                    <a:pt x="238" y="213"/>
                  </a:cubicBezTo>
                  <a:cubicBezTo>
                    <a:pt x="281" y="170"/>
                    <a:pt x="281" y="100"/>
                    <a:pt x="252" y="57"/>
                  </a:cubicBezTo>
                  <a:cubicBezTo>
                    <a:pt x="224" y="15"/>
                    <a:pt x="167" y="1"/>
                    <a:pt x="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08;p73">
              <a:extLst>
                <a:ext uri="{FF2B5EF4-FFF2-40B4-BE49-F238E27FC236}">
                  <a16:creationId xmlns:a16="http://schemas.microsoft.com/office/drawing/2014/main" id="{C9C5F8A2-5E09-74BC-830C-B3DB7CAEC458}"/>
                </a:ext>
              </a:extLst>
            </p:cNvPr>
            <p:cNvSpPr/>
            <p:nvPr/>
          </p:nvSpPr>
          <p:spPr>
            <a:xfrm>
              <a:off x="5636894" y="2855725"/>
              <a:ext cx="15260" cy="14825"/>
            </a:xfrm>
            <a:custGeom>
              <a:avLst/>
              <a:gdLst/>
              <a:ahLst/>
              <a:cxnLst/>
              <a:rect l="l" t="t" r="r" b="b"/>
              <a:pathLst>
                <a:path w="281" h="273" extrusionOk="0">
                  <a:moveTo>
                    <a:pt x="139" y="0"/>
                  </a:moveTo>
                  <a:cubicBezTo>
                    <a:pt x="69" y="0"/>
                    <a:pt x="55" y="57"/>
                    <a:pt x="69" y="57"/>
                  </a:cubicBezTo>
                  <a:cubicBezTo>
                    <a:pt x="83" y="71"/>
                    <a:pt x="111" y="71"/>
                    <a:pt x="125" y="85"/>
                  </a:cubicBezTo>
                  <a:cubicBezTo>
                    <a:pt x="168" y="99"/>
                    <a:pt x="168" y="113"/>
                    <a:pt x="154" y="142"/>
                  </a:cubicBezTo>
                  <a:cubicBezTo>
                    <a:pt x="139" y="156"/>
                    <a:pt x="129" y="163"/>
                    <a:pt x="118" y="163"/>
                  </a:cubicBezTo>
                  <a:cubicBezTo>
                    <a:pt x="108" y="163"/>
                    <a:pt x="97" y="156"/>
                    <a:pt x="83" y="142"/>
                  </a:cubicBezTo>
                  <a:cubicBezTo>
                    <a:pt x="69" y="128"/>
                    <a:pt x="69" y="99"/>
                    <a:pt x="55" y="85"/>
                  </a:cubicBezTo>
                  <a:cubicBezTo>
                    <a:pt x="52" y="83"/>
                    <a:pt x="49" y="82"/>
                    <a:pt x="46" y="82"/>
                  </a:cubicBezTo>
                  <a:cubicBezTo>
                    <a:pt x="28" y="82"/>
                    <a:pt x="1" y="111"/>
                    <a:pt x="12" y="170"/>
                  </a:cubicBezTo>
                  <a:cubicBezTo>
                    <a:pt x="12" y="212"/>
                    <a:pt x="41" y="255"/>
                    <a:pt x="97" y="269"/>
                  </a:cubicBezTo>
                  <a:cubicBezTo>
                    <a:pt x="107" y="271"/>
                    <a:pt x="117" y="273"/>
                    <a:pt x="127" y="273"/>
                  </a:cubicBezTo>
                  <a:cubicBezTo>
                    <a:pt x="173" y="273"/>
                    <a:pt x="218" y="247"/>
                    <a:pt x="253" y="212"/>
                  </a:cubicBezTo>
                  <a:cubicBezTo>
                    <a:pt x="281" y="170"/>
                    <a:pt x="281" y="99"/>
                    <a:pt x="253" y="57"/>
                  </a:cubicBezTo>
                  <a:cubicBezTo>
                    <a:pt x="224" y="15"/>
                    <a:pt x="168" y="0"/>
                    <a:pt x="1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09;p73">
              <a:extLst>
                <a:ext uri="{FF2B5EF4-FFF2-40B4-BE49-F238E27FC236}">
                  <a16:creationId xmlns:a16="http://schemas.microsoft.com/office/drawing/2014/main" id="{600F6EFB-53C5-533A-DBE7-DFEE6FFB5D6C}"/>
                </a:ext>
              </a:extLst>
            </p:cNvPr>
            <p:cNvSpPr/>
            <p:nvPr/>
          </p:nvSpPr>
          <p:spPr>
            <a:xfrm>
              <a:off x="5571511" y="2822708"/>
              <a:ext cx="9286" cy="61473"/>
            </a:xfrm>
            <a:custGeom>
              <a:avLst/>
              <a:gdLst/>
              <a:ahLst/>
              <a:cxnLst/>
              <a:rect l="l" t="t" r="r" b="b"/>
              <a:pathLst>
                <a:path w="171" h="1132" extrusionOk="0">
                  <a:moveTo>
                    <a:pt x="57" y="1"/>
                  </a:moveTo>
                  <a:cubicBezTo>
                    <a:pt x="15" y="15"/>
                    <a:pt x="1" y="269"/>
                    <a:pt x="29" y="580"/>
                  </a:cubicBezTo>
                  <a:cubicBezTo>
                    <a:pt x="43" y="891"/>
                    <a:pt x="86" y="1131"/>
                    <a:pt x="114" y="1131"/>
                  </a:cubicBezTo>
                  <a:cubicBezTo>
                    <a:pt x="156" y="1131"/>
                    <a:pt x="171" y="877"/>
                    <a:pt x="142" y="566"/>
                  </a:cubicBezTo>
                  <a:cubicBezTo>
                    <a:pt x="128" y="255"/>
                    <a:pt x="86" y="1"/>
                    <a:pt x="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10;p73">
              <a:extLst>
                <a:ext uri="{FF2B5EF4-FFF2-40B4-BE49-F238E27FC236}">
                  <a16:creationId xmlns:a16="http://schemas.microsoft.com/office/drawing/2014/main" id="{F8EA017C-70CB-BE49-51F9-7C6CDEFC3358}"/>
                </a:ext>
              </a:extLst>
            </p:cNvPr>
            <p:cNvSpPr/>
            <p:nvPr/>
          </p:nvSpPr>
          <p:spPr>
            <a:xfrm>
              <a:off x="5380467" y="2841877"/>
              <a:ext cx="8472" cy="50721"/>
            </a:xfrm>
            <a:custGeom>
              <a:avLst/>
              <a:gdLst/>
              <a:ahLst/>
              <a:cxnLst/>
              <a:rect l="l" t="t" r="r" b="b"/>
              <a:pathLst>
                <a:path w="156" h="934" extrusionOk="0">
                  <a:moveTo>
                    <a:pt x="42" y="1"/>
                  </a:moveTo>
                  <a:cubicBezTo>
                    <a:pt x="14" y="15"/>
                    <a:pt x="0" y="213"/>
                    <a:pt x="14" y="467"/>
                  </a:cubicBezTo>
                  <a:cubicBezTo>
                    <a:pt x="28" y="722"/>
                    <a:pt x="71" y="934"/>
                    <a:pt x="99" y="934"/>
                  </a:cubicBezTo>
                  <a:cubicBezTo>
                    <a:pt x="141" y="920"/>
                    <a:pt x="156" y="722"/>
                    <a:pt x="141" y="467"/>
                  </a:cubicBezTo>
                  <a:cubicBezTo>
                    <a:pt x="127" y="213"/>
                    <a:pt x="85" y="1"/>
                    <a:pt x="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711;p73">
              <a:extLst>
                <a:ext uri="{FF2B5EF4-FFF2-40B4-BE49-F238E27FC236}">
                  <a16:creationId xmlns:a16="http://schemas.microsoft.com/office/drawing/2014/main" id="{5D72518E-7958-5186-22B2-BCAC2392624D}"/>
                </a:ext>
              </a:extLst>
            </p:cNvPr>
            <p:cNvSpPr/>
            <p:nvPr/>
          </p:nvSpPr>
          <p:spPr>
            <a:xfrm>
              <a:off x="6970562" y="2674619"/>
              <a:ext cx="448233" cy="99052"/>
            </a:xfrm>
            <a:custGeom>
              <a:avLst/>
              <a:gdLst/>
              <a:ahLst/>
              <a:cxnLst/>
              <a:rect l="l" t="t" r="r" b="b"/>
              <a:pathLst>
                <a:path w="8254" h="1824" extrusionOk="0">
                  <a:moveTo>
                    <a:pt x="7519" y="0"/>
                  </a:moveTo>
                  <a:cubicBezTo>
                    <a:pt x="6713" y="43"/>
                    <a:pt x="5752" y="99"/>
                    <a:pt x="4707" y="156"/>
                  </a:cubicBezTo>
                  <a:cubicBezTo>
                    <a:pt x="2930" y="268"/>
                    <a:pt x="1389" y="366"/>
                    <a:pt x="563" y="436"/>
                  </a:cubicBezTo>
                  <a:lnTo>
                    <a:pt x="563" y="436"/>
                  </a:lnTo>
                  <a:cubicBezTo>
                    <a:pt x="395" y="310"/>
                    <a:pt x="269" y="212"/>
                    <a:pt x="156" y="127"/>
                  </a:cubicBezTo>
                  <a:cubicBezTo>
                    <a:pt x="70" y="78"/>
                    <a:pt x="27" y="40"/>
                    <a:pt x="17" y="40"/>
                  </a:cubicBezTo>
                  <a:cubicBezTo>
                    <a:pt x="16" y="40"/>
                    <a:pt x="15" y="41"/>
                    <a:pt x="15" y="43"/>
                  </a:cubicBezTo>
                  <a:cubicBezTo>
                    <a:pt x="1" y="43"/>
                    <a:pt x="43" y="85"/>
                    <a:pt x="142" y="156"/>
                  </a:cubicBezTo>
                  <a:cubicBezTo>
                    <a:pt x="241" y="240"/>
                    <a:pt x="368" y="354"/>
                    <a:pt x="524" y="495"/>
                  </a:cubicBezTo>
                  <a:lnTo>
                    <a:pt x="538" y="495"/>
                  </a:lnTo>
                  <a:cubicBezTo>
                    <a:pt x="1371" y="467"/>
                    <a:pt x="2926" y="382"/>
                    <a:pt x="4707" y="283"/>
                  </a:cubicBezTo>
                  <a:cubicBezTo>
                    <a:pt x="5740" y="213"/>
                    <a:pt x="6705" y="157"/>
                    <a:pt x="7492" y="101"/>
                  </a:cubicBezTo>
                  <a:lnTo>
                    <a:pt x="7492" y="101"/>
                  </a:lnTo>
                  <a:cubicBezTo>
                    <a:pt x="7740" y="363"/>
                    <a:pt x="7961" y="584"/>
                    <a:pt x="8155" y="777"/>
                  </a:cubicBezTo>
                  <a:lnTo>
                    <a:pt x="8155" y="749"/>
                  </a:lnTo>
                  <a:cubicBezTo>
                    <a:pt x="8183" y="1074"/>
                    <a:pt x="8197" y="1343"/>
                    <a:pt x="8211" y="1541"/>
                  </a:cubicBezTo>
                  <a:cubicBezTo>
                    <a:pt x="8226" y="1724"/>
                    <a:pt x="8240" y="1823"/>
                    <a:pt x="8254" y="1823"/>
                  </a:cubicBezTo>
                  <a:cubicBezTo>
                    <a:pt x="8254" y="1823"/>
                    <a:pt x="8254" y="1724"/>
                    <a:pt x="8254" y="1541"/>
                  </a:cubicBezTo>
                  <a:cubicBezTo>
                    <a:pt x="8254" y="1329"/>
                    <a:pt x="8240" y="1074"/>
                    <a:pt x="8226" y="749"/>
                  </a:cubicBezTo>
                  <a:lnTo>
                    <a:pt x="8226" y="735"/>
                  </a:lnTo>
                  <a:lnTo>
                    <a:pt x="8211" y="721"/>
                  </a:lnTo>
                  <a:cubicBezTo>
                    <a:pt x="8028" y="523"/>
                    <a:pt x="7802" y="283"/>
                    <a:pt x="7547" y="14"/>
                  </a:cubicBezTo>
                  <a:lnTo>
                    <a:pt x="75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712;p73">
              <a:extLst>
                <a:ext uri="{FF2B5EF4-FFF2-40B4-BE49-F238E27FC236}">
                  <a16:creationId xmlns:a16="http://schemas.microsoft.com/office/drawing/2014/main" id="{821491DC-13CD-0728-5CAB-271036FD1918}"/>
                </a:ext>
              </a:extLst>
            </p:cNvPr>
            <p:cNvSpPr/>
            <p:nvPr/>
          </p:nvSpPr>
          <p:spPr>
            <a:xfrm>
              <a:off x="7431011" y="2722081"/>
              <a:ext cx="16183" cy="14771"/>
            </a:xfrm>
            <a:custGeom>
              <a:avLst/>
              <a:gdLst/>
              <a:ahLst/>
              <a:cxnLst/>
              <a:rect l="l" t="t" r="r" b="b"/>
              <a:pathLst>
                <a:path w="298" h="272" extrusionOk="0">
                  <a:moveTo>
                    <a:pt x="164" y="0"/>
                  </a:moveTo>
                  <a:cubicBezTo>
                    <a:pt x="157" y="0"/>
                    <a:pt x="150" y="1"/>
                    <a:pt x="142" y="2"/>
                  </a:cubicBezTo>
                  <a:cubicBezTo>
                    <a:pt x="100" y="2"/>
                    <a:pt x="57" y="17"/>
                    <a:pt x="29" y="59"/>
                  </a:cubicBezTo>
                  <a:cubicBezTo>
                    <a:pt x="1" y="115"/>
                    <a:pt x="15" y="186"/>
                    <a:pt x="57" y="229"/>
                  </a:cubicBezTo>
                  <a:cubicBezTo>
                    <a:pt x="85" y="256"/>
                    <a:pt x="124" y="271"/>
                    <a:pt x="160" y="271"/>
                  </a:cubicBezTo>
                  <a:cubicBezTo>
                    <a:pt x="179" y="271"/>
                    <a:pt x="198" y="267"/>
                    <a:pt x="213" y="257"/>
                  </a:cubicBezTo>
                  <a:cubicBezTo>
                    <a:pt x="269" y="229"/>
                    <a:pt x="284" y="186"/>
                    <a:pt x="298" y="158"/>
                  </a:cubicBezTo>
                  <a:cubicBezTo>
                    <a:pt x="298" y="99"/>
                    <a:pt x="268" y="70"/>
                    <a:pt x="250" y="70"/>
                  </a:cubicBezTo>
                  <a:cubicBezTo>
                    <a:pt x="247" y="70"/>
                    <a:pt x="244" y="71"/>
                    <a:pt x="241" y="73"/>
                  </a:cubicBezTo>
                  <a:cubicBezTo>
                    <a:pt x="227" y="87"/>
                    <a:pt x="227" y="115"/>
                    <a:pt x="213" y="130"/>
                  </a:cubicBezTo>
                  <a:cubicBezTo>
                    <a:pt x="196" y="146"/>
                    <a:pt x="185" y="153"/>
                    <a:pt x="175" y="153"/>
                  </a:cubicBezTo>
                  <a:cubicBezTo>
                    <a:pt x="168" y="153"/>
                    <a:pt x="162" y="150"/>
                    <a:pt x="156" y="144"/>
                  </a:cubicBezTo>
                  <a:cubicBezTo>
                    <a:pt x="128" y="115"/>
                    <a:pt x="128" y="101"/>
                    <a:pt x="156" y="87"/>
                  </a:cubicBezTo>
                  <a:cubicBezTo>
                    <a:pt x="185" y="59"/>
                    <a:pt x="213" y="59"/>
                    <a:pt x="227" y="59"/>
                  </a:cubicBezTo>
                  <a:cubicBezTo>
                    <a:pt x="240" y="46"/>
                    <a:pt x="219" y="0"/>
                    <a:pt x="1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713;p73">
              <a:extLst>
                <a:ext uri="{FF2B5EF4-FFF2-40B4-BE49-F238E27FC236}">
                  <a16:creationId xmlns:a16="http://schemas.microsoft.com/office/drawing/2014/main" id="{61E73F47-3AE6-DB76-26DB-70F91A2E293A}"/>
                </a:ext>
              </a:extLst>
            </p:cNvPr>
            <p:cNvSpPr/>
            <p:nvPr/>
          </p:nvSpPr>
          <p:spPr>
            <a:xfrm>
              <a:off x="7432585" y="2748908"/>
              <a:ext cx="16129" cy="14825"/>
            </a:xfrm>
            <a:custGeom>
              <a:avLst/>
              <a:gdLst/>
              <a:ahLst/>
              <a:cxnLst/>
              <a:rect l="l" t="t" r="r" b="b"/>
              <a:pathLst>
                <a:path w="297" h="273" extrusionOk="0">
                  <a:moveTo>
                    <a:pt x="163" y="1"/>
                  </a:moveTo>
                  <a:cubicBezTo>
                    <a:pt x="156" y="1"/>
                    <a:pt x="149" y="1"/>
                    <a:pt x="141" y="3"/>
                  </a:cubicBezTo>
                  <a:cubicBezTo>
                    <a:pt x="113" y="3"/>
                    <a:pt x="57" y="17"/>
                    <a:pt x="28" y="60"/>
                  </a:cubicBezTo>
                  <a:cubicBezTo>
                    <a:pt x="0" y="116"/>
                    <a:pt x="28" y="187"/>
                    <a:pt x="57" y="229"/>
                  </a:cubicBezTo>
                  <a:cubicBezTo>
                    <a:pt x="84" y="257"/>
                    <a:pt x="123" y="272"/>
                    <a:pt x="159" y="272"/>
                  </a:cubicBezTo>
                  <a:cubicBezTo>
                    <a:pt x="179" y="272"/>
                    <a:pt x="197" y="267"/>
                    <a:pt x="212" y="257"/>
                  </a:cubicBezTo>
                  <a:cubicBezTo>
                    <a:pt x="269" y="229"/>
                    <a:pt x="283" y="187"/>
                    <a:pt x="297" y="158"/>
                  </a:cubicBezTo>
                  <a:cubicBezTo>
                    <a:pt x="297" y="100"/>
                    <a:pt x="267" y="70"/>
                    <a:pt x="250" y="70"/>
                  </a:cubicBezTo>
                  <a:cubicBezTo>
                    <a:pt x="246" y="70"/>
                    <a:pt x="243" y="71"/>
                    <a:pt x="240" y="74"/>
                  </a:cubicBezTo>
                  <a:cubicBezTo>
                    <a:pt x="226" y="88"/>
                    <a:pt x="226" y="116"/>
                    <a:pt x="212" y="130"/>
                  </a:cubicBezTo>
                  <a:cubicBezTo>
                    <a:pt x="196" y="147"/>
                    <a:pt x="184" y="154"/>
                    <a:pt x="174" y="154"/>
                  </a:cubicBezTo>
                  <a:cubicBezTo>
                    <a:pt x="167" y="154"/>
                    <a:pt x="161" y="150"/>
                    <a:pt x="156" y="144"/>
                  </a:cubicBezTo>
                  <a:cubicBezTo>
                    <a:pt x="127" y="116"/>
                    <a:pt x="127" y="102"/>
                    <a:pt x="156" y="88"/>
                  </a:cubicBezTo>
                  <a:cubicBezTo>
                    <a:pt x="184" y="60"/>
                    <a:pt x="212" y="60"/>
                    <a:pt x="226" y="60"/>
                  </a:cubicBezTo>
                  <a:cubicBezTo>
                    <a:pt x="239" y="47"/>
                    <a:pt x="218" y="1"/>
                    <a:pt x="1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714;p73">
              <a:extLst>
                <a:ext uri="{FF2B5EF4-FFF2-40B4-BE49-F238E27FC236}">
                  <a16:creationId xmlns:a16="http://schemas.microsoft.com/office/drawing/2014/main" id="{E190E221-6F1E-8D32-A4FC-C41532C249E4}"/>
                </a:ext>
              </a:extLst>
            </p:cNvPr>
            <p:cNvSpPr/>
            <p:nvPr/>
          </p:nvSpPr>
          <p:spPr>
            <a:xfrm>
              <a:off x="7503181" y="2708397"/>
              <a:ext cx="9232" cy="61419"/>
            </a:xfrm>
            <a:custGeom>
              <a:avLst/>
              <a:gdLst/>
              <a:ahLst/>
              <a:cxnLst/>
              <a:rect l="l" t="t" r="r" b="b"/>
              <a:pathLst>
                <a:path w="170" h="1131" extrusionOk="0">
                  <a:moveTo>
                    <a:pt x="57" y="0"/>
                  </a:moveTo>
                  <a:cubicBezTo>
                    <a:pt x="14" y="0"/>
                    <a:pt x="0" y="254"/>
                    <a:pt x="29" y="565"/>
                  </a:cubicBezTo>
                  <a:cubicBezTo>
                    <a:pt x="43" y="876"/>
                    <a:pt x="85" y="1131"/>
                    <a:pt x="113" y="1131"/>
                  </a:cubicBezTo>
                  <a:cubicBezTo>
                    <a:pt x="156" y="1116"/>
                    <a:pt x="170" y="862"/>
                    <a:pt x="142" y="551"/>
                  </a:cubicBezTo>
                  <a:cubicBezTo>
                    <a:pt x="128" y="240"/>
                    <a:pt x="85" y="0"/>
                    <a:pt x="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715;p73">
              <a:extLst>
                <a:ext uri="{FF2B5EF4-FFF2-40B4-BE49-F238E27FC236}">
                  <a16:creationId xmlns:a16="http://schemas.microsoft.com/office/drawing/2014/main" id="{FE93E6AF-FDA0-6B9D-5D20-BD54A9591082}"/>
                </a:ext>
              </a:extLst>
            </p:cNvPr>
            <p:cNvSpPr/>
            <p:nvPr/>
          </p:nvSpPr>
          <p:spPr>
            <a:xfrm>
              <a:off x="7695800" y="2704541"/>
              <a:ext cx="7711" cy="49961"/>
            </a:xfrm>
            <a:custGeom>
              <a:avLst/>
              <a:gdLst/>
              <a:ahLst/>
              <a:cxnLst/>
              <a:rect l="l" t="t" r="r" b="b"/>
              <a:pathLst>
                <a:path w="142" h="920" extrusionOk="0">
                  <a:moveTo>
                    <a:pt x="43" y="0"/>
                  </a:moveTo>
                  <a:cubicBezTo>
                    <a:pt x="15" y="0"/>
                    <a:pt x="0" y="212"/>
                    <a:pt x="15" y="467"/>
                  </a:cubicBezTo>
                  <a:cubicBezTo>
                    <a:pt x="28" y="713"/>
                    <a:pt x="68" y="920"/>
                    <a:pt x="97" y="920"/>
                  </a:cubicBezTo>
                  <a:cubicBezTo>
                    <a:pt x="98" y="920"/>
                    <a:pt x="98" y="919"/>
                    <a:pt x="99" y="919"/>
                  </a:cubicBezTo>
                  <a:cubicBezTo>
                    <a:pt x="128" y="919"/>
                    <a:pt x="142" y="721"/>
                    <a:pt x="128" y="467"/>
                  </a:cubicBezTo>
                  <a:cubicBezTo>
                    <a:pt x="114" y="212"/>
                    <a:pt x="71" y="0"/>
                    <a:pt x="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716;p73">
              <a:extLst>
                <a:ext uri="{FF2B5EF4-FFF2-40B4-BE49-F238E27FC236}">
                  <a16:creationId xmlns:a16="http://schemas.microsoft.com/office/drawing/2014/main" id="{85255785-3209-9B5E-CE1A-A70EF69105B5}"/>
                </a:ext>
              </a:extLst>
            </p:cNvPr>
            <p:cNvSpPr/>
            <p:nvPr/>
          </p:nvSpPr>
          <p:spPr>
            <a:xfrm>
              <a:off x="6243803" y="2858440"/>
              <a:ext cx="28456" cy="26555"/>
            </a:xfrm>
            <a:custGeom>
              <a:avLst/>
              <a:gdLst/>
              <a:ahLst/>
              <a:cxnLst/>
              <a:rect l="l" t="t" r="r" b="b"/>
              <a:pathLst>
                <a:path w="524" h="489" extrusionOk="0">
                  <a:moveTo>
                    <a:pt x="272" y="0"/>
                  </a:moveTo>
                  <a:cubicBezTo>
                    <a:pt x="220" y="0"/>
                    <a:pt x="190" y="26"/>
                    <a:pt x="198" y="35"/>
                  </a:cubicBezTo>
                  <a:cubicBezTo>
                    <a:pt x="198" y="49"/>
                    <a:pt x="269" y="35"/>
                    <a:pt x="326" y="106"/>
                  </a:cubicBezTo>
                  <a:cubicBezTo>
                    <a:pt x="410" y="162"/>
                    <a:pt x="425" y="290"/>
                    <a:pt x="312" y="346"/>
                  </a:cubicBezTo>
                  <a:cubicBezTo>
                    <a:pt x="284" y="362"/>
                    <a:pt x="258" y="368"/>
                    <a:pt x="234" y="368"/>
                  </a:cubicBezTo>
                  <a:cubicBezTo>
                    <a:pt x="151" y="368"/>
                    <a:pt x="100" y="285"/>
                    <a:pt x="100" y="219"/>
                  </a:cubicBezTo>
                  <a:cubicBezTo>
                    <a:pt x="85" y="134"/>
                    <a:pt x="142" y="78"/>
                    <a:pt x="128" y="63"/>
                  </a:cubicBezTo>
                  <a:cubicBezTo>
                    <a:pt x="128" y="61"/>
                    <a:pt x="126" y="60"/>
                    <a:pt x="122" y="60"/>
                  </a:cubicBezTo>
                  <a:cubicBezTo>
                    <a:pt x="100" y="60"/>
                    <a:pt x="27" y="99"/>
                    <a:pt x="15" y="219"/>
                  </a:cubicBezTo>
                  <a:cubicBezTo>
                    <a:pt x="1" y="275"/>
                    <a:pt x="15" y="360"/>
                    <a:pt x="85" y="431"/>
                  </a:cubicBezTo>
                  <a:cubicBezTo>
                    <a:pt x="125" y="471"/>
                    <a:pt x="179" y="488"/>
                    <a:pt x="235" y="488"/>
                  </a:cubicBezTo>
                  <a:cubicBezTo>
                    <a:pt x="279" y="488"/>
                    <a:pt x="325" y="478"/>
                    <a:pt x="368" y="459"/>
                  </a:cubicBezTo>
                  <a:cubicBezTo>
                    <a:pt x="453" y="417"/>
                    <a:pt x="524" y="318"/>
                    <a:pt x="509" y="219"/>
                  </a:cubicBezTo>
                  <a:cubicBezTo>
                    <a:pt x="495" y="120"/>
                    <a:pt x="439" y="63"/>
                    <a:pt x="382" y="35"/>
                  </a:cubicBezTo>
                  <a:cubicBezTo>
                    <a:pt x="341" y="9"/>
                    <a:pt x="303" y="0"/>
                    <a:pt x="2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717;p73">
              <a:extLst>
                <a:ext uri="{FF2B5EF4-FFF2-40B4-BE49-F238E27FC236}">
                  <a16:creationId xmlns:a16="http://schemas.microsoft.com/office/drawing/2014/main" id="{82D86CA8-122A-EA16-D9FF-B9B76FC6D8A9}"/>
                </a:ext>
              </a:extLst>
            </p:cNvPr>
            <p:cNvSpPr/>
            <p:nvPr/>
          </p:nvSpPr>
          <p:spPr>
            <a:xfrm>
              <a:off x="6533898" y="2841334"/>
              <a:ext cx="27696" cy="26501"/>
            </a:xfrm>
            <a:custGeom>
              <a:avLst/>
              <a:gdLst/>
              <a:ahLst/>
              <a:cxnLst/>
              <a:rect l="l" t="t" r="r" b="b"/>
              <a:pathLst>
                <a:path w="510" h="488" extrusionOk="0">
                  <a:moveTo>
                    <a:pt x="270" y="1"/>
                  </a:moveTo>
                  <a:cubicBezTo>
                    <a:pt x="211" y="1"/>
                    <a:pt x="175" y="30"/>
                    <a:pt x="184" y="39"/>
                  </a:cubicBezTo>
                  <a:cubicBezTo>
                    <a:pt x="184" y="53"/>
                    <a:pt x="255" y="39"/>
                    <a:pt x="326" y="96"/>
                  </a:cubicBezTo>
                  <a:cubicBezTo>
                    <a:pt x="396" y="152"/>
                    <a:pt x="425" y="294"/>
                    <a:pt x="297" y="350"/>
                  </a:cubicBezTo>
                  <a:cubicBezTo>
                    <a:pt x="274" y="362"/>
                    <a:pt x="252" y="367"/>
                    <a:pt x="230" y="367"/>
                  </a:cubicBezTo>
                  <a:cubicBezTo>
                    <a:pt x="148" y="367"/>
                    <a:pt x="85" y="290"/>
                    <a:pt x="85" y="223"/>
                  </a:cubicBezTo>
                  <a:cubicBezTo>
                    <a:pt x="85" y="124"/>
                    <a:pt x="128" y="82"/>
                    <a:pt x="114" y="68"/>
                  </a:cubicBezTo>
                  <a:cubicBezTo>
                    <a:pt x="114" y="65"/>
                    <a:pt x="112" y="64"/>
                    <a:pt x="108" y="64"/>
                  </a:cubicBezTo>
                  <a:cubicBezTo>
                    <a:pt x="89" y="64"/>
                    <a:pt x="25" y="101"/>
                    <a:pt x="1" y="209"/>
                  </a:cubicBezTo>
                  <a:cubicBezTo>
                    <a:pt x="1" y="280"/>
                    <a:pt x="1" y="364"/>
                    <a:pt x="71" y="421"/>
                  </a:cubicBezTo>
                  <a:cubicBezTo>
                    <a:pt x="115" y="465"/>
                    <a:pt x="182" y="487"/>
                    <a:pt x="246" y="487"/>
                  </a:cubicBezTo>
                  <a:cubicBezTo>
                    <a:pt x="284" y="487"/>
                    <a:pt x="322" y="479"/>
                    <a:pt x="354" y="463"/>
                  </a:cubicBezTo>
                  <a:cubicBezTo>
                    <a:pt x="439" y="421"/>
                    <a:pt x="509" y="308"/>
                    <a:pt x="495" y="223"/>
                  </a:cubicBezTo>
                  <a:cubicBezTo>
                    <a:pt x="481" y="124"/>
                    <a:pt x="425" y="68"/>
                    <a:pt x="368" y="25"/>
                  </a:cubicBezTo>
                  <a:cubicBezTo>
                    <a:pt x="332" y="7"/>
                    <a:pt x="298" y="1"/>
                    <a:pt x="2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718;p73">
              <a:extLst>
                <a:ext uri="{FF2B5EF4-FFF2-40B4-BE49-F238E27FC236}">
                  <a16:creationId xmlns:a16="http://schemas.microsoft.com/office/drawing/2014/main" id="{35D627CD-11AF-D4D5-C829-F433FF00D13B}"/>
                </a:ext>
              </a:extLst>
            </p:cNvPr>
            <p:cNvSpPr/>
            <p:nvPr/>
          </p:nvSpPr>
          <p:spPr>
            <a:xfrm>
              <a:off x="6800208" y="2825423"/>
              <a:ext cx="28456" cy="26555"/>
            </a:xfrm>
            <a:custGeom>
              <a:avLst/>
              <a:gdLst/>
              <a:ahLst/>
              <a:cxnLst/>
              <a:rect l="l" t="t" r="r" b="b"/>
              <a:pathLst>
                <a:path w="524" h="489" extrusionOk="0">
                  <a:moveTo>
                    <a:pt x="272" y="1"/>
                  </a:moveTo>
                  <a:cubicBezTo>
                    <a:pt x="220" y="1"/>
                    <a:pt x="189" y="27"/>
                    <a:pt x="198" y="35"/>
                  </a:cubicBezTo>
                  <a:cubicBezTo>
                    <a:pt x="198" y="50"/>
                    <a:pt x="269" y="50"/>
                    <a:pt x="340" y="106"/>
                  </a:cubicBezTo>
                  <a:cubicBezTo>
                    <a:pt x="410" y="163"/>
                    <a:pt x="438" y="290"/>
                    <a:pt x="311" y="346"/>
                  </a:cubicBezTo>
                  <a:cubicBezTo>
                    <a:pt x="281" y="363"/>
                    <a:pt x="254" y="370"/>
                    <a:pt x="229" y="370"/>
                  </a:cubicBezTo>
                  <a:cubicBezTo>
                    <a:pt x="149" y="370"/>
                    <a:pt x="99" y="295"/>
                    <a:pt x="99" y="219"/>
                  </a:cubicBezTo>
                  <a:cubicBezTo>
                    <a:pt x="99" y="134"/>
                    <a:pt x="142" y="78"/>
                    <a:pt x="128" y="64"/>
                  </a:cubicBezTo>
                  <a:cubicBezTo>
                    <a:pt x="128" y="62"/>
                    <a:pt x="125" y="60"/>
                    <a:pt x="122" y="60"/>
                  </a:cubicBezTo>
                  <a:cubicBezTo>
                    <a:pt x="100" y="60"/>
                    <a:pt x="27" y="99"/>
                    <a:pt x="14" y="219"/>
                  </a:cubicBezTo>
                  <a:cubicBezTo>
                    <a:pt x="0" y="276"/>
                    <a:pt x="14" y="361"/>
                    <a:pt x="85" y="431"/>
                  </a:cubicBezTo>
                  <a:cubicBezTo>
                    <a:pt x="125" y="471"/>
                    <a:pt x="178" y="488"/>
                    <a:pt x="235" y="488"/>
                  </a:cubicBezTo>
                  <a:cubicBezTo>
                    <a:pt x="279" y="488"/>
                    <a:pt x="325" y="478"/>
                    <a:pt x="368" y="459"/>
                  </a:cubicBezTo>
                  <a:cubicBezTo>
                    <a:pt x="453" y="417"/>
                    <a:pt x="523" y="318"/>
                    <a:pt x="509" y="219"/>
                  </a:cubicBezTo>
                  <a:cubicBezTo>
                    <a:pt x="495" y="120"/>
                    <a:pt x="438" y="64"/>
                    <a:pt x="382" y="35"/>
                  </a:cubicBezTo>
                  <a:cubicBezTo>
                    <a:pt x="340" y="9"/>
                    <a:pt x="303" y="1"/>
                    <a:pt x="2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719;p73">
              <a:extLst>
                <a:ext uri="{FF2B5EF4-FFF2-40B4-BE49-F238E27FC236}">
                  <a16:creationId xmlns:a16="http://schemas.microsoft.com/office/drawing/2014/main" id="{CC072FE4-D086-59F1-072F-1CD6E190A323}"/>
                </a:ext>
              </a:extLst>
            </p:cNvPr>
            <p:cNvSpPr/>
            <p:nvPr/>
          </p:nvSpPr>
          <p:spPr>
            <a:xfrm>
              <a:off x="6196992" y="2876035"/>
              <a:ext cx="690760" cy="41326"/>
            </a:xfrm>
            <a:custGeom>
              <a:avLst/>
              <a:gdLst/>
              <a:ahLst/>
              <a:cxnLst/>
              <a:rect l="l" t="t" r="r" b="b"/>
              <a:pathLst>
                <a:path w="12720" h="761" extrusionOk="0">
                  <a:moveTo>
                    <a:pt x="12601" y="0"/>
                  </a:moveTo>
                  <a:cubicBezTo>
                    <a:pt x="12029" y="0"/>
                    <a:pt x="9457" y="132"/>
                    <a:pt x="6360" y="319"/>
                  </a:cubicBezTo>
                  <a:cubicBezTo>
                    <a:pt x="2855" y="517"/>
                    <a:pt x="1" y="715"/>
                    <a:pt x="1" y="757"/>
                  </a:cubicBezTo>
                  <a:cubicBezTo>
                    <a:pt x="2" y="759"/>
                    <a:pt x="24" y="761"/>
                    <a:pt x="65" y="761"/>
                  </a:cubicBezTo>
                  <a:cubicBezTo>
                    <a:pt x="505" y="761"/>
                    <a:pt x="3156" y="626"/>
                    <a:pt x="6374" y="432"/>
                  </a:cubicBezTo>
                  <a:cubicBezTo>
                    <a:pt x="9879" y="234"/>
                    <a:pt x="12719" y="36"/>
                    <a:pt x="12719" y="8"/>
                  </a:cubicBezTo>
                  <a:cubicBezTo>
                    <a:pt x="12719" y="3"/>
                    <a:pt x="12679" y="0"/>
                    <a:pt x="126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720;p73">
              <a:extLst>
                <a:ext uri="{FF2B5EF4-FFF2-40B4-BE49-F238E27FC236}">
                  <a16:creationId xmlns:a16="http://schemas.microsoft.com/office/drawing/2014/main" id="{1AFC54EA-D2F8-CDFC-C264-96C11D1658F8}"/>
                </a:ext>
              </a:extLst>
            </p:cNvPr>
            <p:cNvSpPr/>
            <p:nvPr/>
          </p:nvSpPr>
          <p:spPr>
            <a:xfrm>
              <a:off x="6300605" y="2910953"/>
              <a:ext cx="244101" cy="290912"/>
            </a:xfrm>
            <a:custGeom>
              <a:avLst/>
              <a:gdLst/>
              <a:ahLst/>
              <a:cxnLst/>
              <a:rect l="l" t="t" r="r" b="b"/>
              <a:pathLst>
                <a:path w="4495" h="5357" extrusionOk="0">
                  <a:moveTo>
                    <a:pt x="0" y="1"/>
                  </a:moveTo>
                  <a:cubicBezTo>
                    <a:pt x="0" y="1"/>
                    <a:pt x="15" y="114"/>
                    <a:pt x="43" y="298"/>
                  </a:cubicBezTo>
                  <a:cubicBezTo>
                    <a:pt x="71" y="496"/>
                    <a:pt x="113" y="778"/>
                    <a:pt x="184" y="1117"/>
                  </a:cubicBezTo>
                  <a:cubicBezTo>
                    <a:pt x="325" y="1810"/>
                    <a:pt x="552" y="2785"/>
                    <a:pt x="1145" y="3703"/>
                  </a:cubicBezTo>
                  <a:cubicBezTo>
                    <a:pt x="1442" y="4156"/>
                    <a:pt x="1781" y="4551"/>
                    <a:pt x="2191" y="4806"/>
                  </a:cubicBezTo>
                  <a:cubicBezTo>
                    <a:pt x="2601" y="5046"/>
                    <a:pt x="3011" y="5187"/>
                    <a:pt x="3350" y="5258"/>
                  </a:cubicBezTo>
                  <a:cubicBezTo>
                    <a:pt x="3703" y="5343"/>
                    <a:pt x="3986" y="5357"/>
                    <a:pt x="4183" y="5357"/>
                  </a:cubicBezTo>
                  <a:cubicBezTo>
                    <a:pt x="4282" y="5343"/>
                    <a:pt x="4367" y="5343"/>
                    <a:pt x="4410" y="5329"/>
                  </a:cubicBezTo>
                  <a:cubicBezTo>
                    <a:pt x="4466" y="5329"/>
                    <a:pt x="4494" y="5329"/>
                    <a:pt x="4494" y="5315"/>
                  </a:cubicBezTo>
                  <a:cubicBezTo>
                    <a:pt x="4494" y="5312"/>
                    <a:pt x="4485" y="5312"/>
                    <a:pt x="4466" y="5312"/>
                  </a:cubicBezTo>
                  <a:cubicBezTo>
                    <a:pt x="4446" y="5312"/>
                    <a:pt x="4416" y="5312"/>
                    <a:pt x="4377" y="5312"/>
                  </a:cubicBezTo>
                  <a:cubicBezTo>
                    <a:pt x="4204" y="5312"/>
                    <a:pt x="3849" y="5301"/>
                    <a:pt x="3378" y="5173"/>
                  </a:cubicBezTo>
                  <a:cubicBezTo>
                    <a:pt x="3039" y="5088"/>
                    <a:pt x="2643" y="4947"/>
                    <a:pt x="2262" y="4707"/>
                  </a:cubicBezTo>
                  <a:cubicBezTo>
                    <a:pt x="1866" y="4467"/>
                    <a:pt x="1527" y="4071"/>
                    <a:pt x="1244" y="3633"/>
                  </a:cubicBezTo>
                  <a:cubicBezTo>
                    <a:pt x="665" y="2742"/>
                    <a:pt x="424" y="1782"/>
                    <a:pt x="269" y="1103"/>
                  </a:cubicBezTo>
                  <a:cubicBezTo>
                    <a:pt x="198" y="778"/>
                    <a:pt x="128" y="510"/>
                    <a:pt x="85" y="298"/>
                  </a:cubicBezTo>
                  <a:cubicBezTo>
                    <a:pt x="43" y="100"/>
                    <a:pt x="15"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721;p73">
              <a:extLst>
                <a:ext uri="{FF2B5EF4-FFF2-40B4-BE49-F238E27FC236}">
                  <a16:creationId xmlns:a16="http://schemas.microsoft.com/office/drawing/2014/main" id="{DC8914BD-9C55-0A26-20E4-E3FB5E26CDAF}"/>
                </a:ext>
              </a:extLst>
            </p:cNvPr>
            <p:cNvSpPr/>
            <p:nvPr/>
          </p:nvSpPr>
          <p:spPr>
            <a:xfrm>
              <a:off x="6694314" y="2882552"/>
              <a:ext cx="85205" cy="282495"/>
            </a:xfrm>
            <a:custGeom>
              <a:avLst/>
              <a:gdLst/>
              <a:ahLst/>
              <a:cxnLst/>
              <a:rect l="l" t="t" r="r" b="b"/>
              <a:pathLst>
                <a:path w="1569" h="5202" extrusionOk="0">
                  <a:moveTo>
                    <a:pt x="1526" y="1"/>
                  </a:moveTo>
                  <a:cubicBezTo>
                    <a:pt x="1498" y="1"/>
                    <a:pt x="1512" y="312"/>
                    <a:pt x="1470" y="807"/>
                  </a:cubicBezTo>
                  <a:cubicBezTo>
                    <a:pt x="1427" y="1301"/>
                    <a:pt x="1329" y="1994"/>
                    <a:pt x="1145" y="2728"/>
                  </a:cubicBezTo>
                  <a:cubicBezTo>
                    <a:pt x="961" y="3463"/>
                    <a:pt x="707" y="4113"/>
                    <a:pt x="466" y="4552"/>
                  </a:cubicBezTo>
                  <a:cubicBezTo>
                    <a:pt x="410" y="4650"/>
                    <a:pt x="353" y="4749"/>
                    <a:pt x="297" y="4834"/>
                  </a:cubicBezTo>
                  <a:cubicBezTo>
                    <a:pt x="240" y="4905"/>
                    <a:pt x="198" y="4975"/>
                    <a:pt x="156" y="5032"/>
                  </a:cubicBezTo>
                  <a:cubicBezTo>
                    <a:pt x="57" y="5131"/>
                    <a:pt x="0" y="5202"/>
                    <a:pt x="14" y="5202"/>
                  </a:cubicBezTo>
                  <a:cubicBezTo>
                    <a:pt x="14" y="5202"/>
                    <a:pt x="71" y="5159"/>
                    <a:pt x="184" y="5074"/>
                  </a:cubicBezTo>
                  <a:cubicBezTo>
                    <a:pt x="240" y="5004"/>
                    <a:pt x="297" y="4947"/>
                    <a:pt x="353" y="4877"/>
                  </a:cubicBezTo>
                  <a:cubicBezTo>
                    <a:pt x="410" y="4792"/>
                    <a:pt x="481" y="4693"/>
                    <a:pt x="551" y="4594"/>
                  </a:cubicBezTo>
                  <a:cubicBezTo>
                    <a:pt x="806" y="4156"/>
                    <a:pt x="1074" y="3506"/>
                    <a:pt x="1258" y="2757"/>
                  </a:cubicBezTo>
                  <a:cubicBezTo>
                    <a:pt x="1456" y="2008"/>
                    <a:pt x="1541" y="1315"/>
                    <a:pt x="1555" y="821"/>
                  </a:cubicBezTo>
                  <a:cubicBezTo>
                    <a:pt x="1569" y="566"/>
                    <a:pt x="1569" y="354"/>
                    <a:pt x="1555" y="213"/>
                  </a:cubicBezTo>
                  <a:cubicBezTo>
                    <a:pt x="1541" y="72"/>
                    <a:pt x="1526" y="1"/>
                    <a:pt x="15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722;p73">
              <a:extLst>
                <a:ext uri="{FF2B5EF4-FFF2-40B4-BE49-F238E27FC236}">
                  <a16:creationId xmlns:a16="http://schemas.microsoft.com/office/drawing/2014/main" id="{4F5E9285-9C1A-CB4F-6829-CB41103E8BD2}"/>
                </a:ext>
              </a:extLst>
            </p:cNvPr>
            <p:cNvSpPr/>
            <p:nvPr/>
          </p:nvSpPr>
          <p:spPr>
            <a:xfrm>
              <a:off x="6496319" y="3037537"/>
              <a:ext cx="74452" cy="80046"/>
            </a:xfrm>
            <a:custGeom>
              <a:avLst/>
              <a:gdLst/>
              <a:ahLst/>
              <a:cxnLst/>
              <a:rect l="l" t="t" r="r" b="b"/>
              <a:pathLst>
                <a:path w="1371" h="1474" extrusionOk="0">
                  <a:moveTo>
                    <a:pt x="211" y="0"/>
                  </a:moveTo>
                  <a:cubicBezTo>
                    <a:pt x="200" y="0"/>
                    <a:pt x="110" y="101"/>
                    <a:pt x="57" y="313"/>
                  </a:cubicBezTo>
                  <a:cubicBezTo>
                    <a:pt x="0" y="525"/>
                    <a:pt x="14" y="864"/>
                    <a:pt x="240" y="1132"/>
                  </a:cubicBezTo>
                  <a:cubicBezTo>
                    <a:pt x="462" y="1393"/>
                    <a:pt x="755" y="1473"/>
                    <a:pt x="977" y="1473"/>
                  </a:cubicBezTo>
                  <a:cubicBezTo>
                    <a:pt x="996" y="1473"/>
                    <a:pt x="1014" y="1473"/>
                    <a:pt x="1032" y="1471"/>
                  </a:cubicBezTo>
                  <a:cubicBezTo>
                    <a:pt x="1258" y="1457"/>
                    <a:pt x="1371" y="1372"/>
                    <a:pt x="1371" y="1372"/>
                  </a:cubicBezTo>
                  <a:cubicBezTo>
                    <a:pt x="1368" y="1367"/>
                    <a:pt x="1360" y="1364"/>
                    <a:pt x="1348" y="1364"/>
                  </a:cubicBezTo>
                  <a:cubicBezTo>
                    <a:pt x="1308" y="1364"/>
                    <a:pt x="1220" y="1389"/>
                    <a:pt x="1097" y="1389"/>
                  </a:cubicBezTo>
                  <a:cubicBezTo>
                    <a:pt x="1076" y="1389"/>
                    <a:pt x="1054" y="1388"/>
                    <a:pt x="1032" y="1387"/>
                  </a:cubicBezTo>
                  <a:cubicBezTo>
                    <a:pt x="820" y="1387"/>
                    <a:pt x="537" y="1288"/>
                    <a:pt x="339" y="1062"/>
                  </a:cubicBezTo>
                  <a:cubicBezTo>
                    <a:pt x="141" y="821"/>
                    <a:pt x="113" y="525"/>
                    <a:pt x="141" y="327"/>
                  </a:cubicBezTo>
                  <a:cubicBezTo>
                    <a:pt x="170" y="115"/>
                    <a:pt x="240" y="2"/>
                    <a:pt x="212" y="2"/>
                  </a:cubicBezTo>
                  <a:cubicBezTo>
                    <a:pt x="212" y="1"/>
                    <a:pt x="212"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723;p73">
              <a:extLst>
                <a:ext uri="{FF2B5EF4-FFF2-40B4-BE49-F238E27FC236}">
                  <a16:creationId xmlns:a16="http://schemas.microsoft.com/office/drawing/2014/main" id="{22C28E10-8D95-C5DB-53D4-88C5DAED5392}"/>
                </a:ext>
              </a:extLst>
            </p:cNvPr>
            <p:cNvSpPr/>
            <p:nvPr/>
          </p:nvSpPr>
          <p:spPr>
            <a:xfrm>
              <a:off x="6513154" y="3015109"/>
              <a:ext cx="12382" cy="10481"/>
            </a:xfrm>
            <a:custGeom>
              <a:avLst/>
              <a:gdLst/>
              <a:ahLst/>
              <a:cxnLst/>
              <a:rect l="l" t="t" r="r" b="b"/>
              <a:pathLst>
                <a:path w="228" h="193" extrusionOk="0">
                  <a:moveTo>
                    <a:pt x="165" y="0"/>
                  </a:moveTo>
                  <a:cubicBezTo>
                    <a:pt x="138" y="0"/>
                    <a:pt x="105" y="14"/>
                    <a:pt x="72" y="47"/>
                  </a:cubicBezTo>
                  <a:cubicBezTo>
                    <a:pt x="15" y="90"/>
                    <a:pt x="1" y="160"/>
                    <a:pt x="29" y="189"/>
                  </a:cubicBezTo>
                  <a:cubicBezTo>
                    <a:pt x="34" y="191"/>
                    <a:pt x="40" y="192"/>
                    <a:pt x="46" y="192"/>
                  </a:cubicBezTo>
                  <a:cubicBezTo>
                    <a:pt x="73" y="192"/>
                    <a:pt x="110" y="167"/>
                    <a:pt x="156" y="132"/>
                  </a:cubicBezTo>
                  <a:cubicBezTo>
                    <a:pt x="199" y="90"/>
                    <a:pt x="227" y="47"/>
                    <a:pt x="213" y="19"/>
                  </a:cubicBezTo>
                  <a:cubicBezTo>
                    <a:pt x="201" y="7"/>
                    <a:pt x="185"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724;p73">
              <a:extLst>
                <a:ext uri="{FF2B5EF4-FFF2-40B4-BE49-F238E27FC236}">
                  <a16:creationId xmlns:a16="http://schemas.microsoft.com/office/drawing/2014/main" id="{EBDFA755-C003-A41F-324D-0413FC2BAEBD}"/>
                </a:ext>
              </a:extLst>
            </p:cNvPr>
            <p:cNvSpPr/>
            <p:nvPr/>
          </p:nvSpPr>
          <p:spPr>
            <a:xfrm>
              <a:off x="4688192" y="2647738"/>
              <a:ext cx="300904" cy="118222"/>
            </a:xfrm>
            <a:custGeom>
              <a:avLst/>
              <a:gdLst/>
              <a:ahLst/>
              <a:cxnLst/>
              <a:rect l="l" t="t" r="r" b="b"/>
              <a:pathLst>
                <a:path w="5541" h="2177" extrusionOk="0">
                  <a:moveTo>
                    <a:pt x="3124" y="1"/>
                  </a:moveTo>
                  <a:cubicBezTo>
                    <a:pt x="3124" y="1"/>
                    <a:pt x="2997" y="15"/>
                    <a:pt x="2771" y="57"/>
                  </a:cubicBezTo>
                  <a:cubicBezTo>
                    <a:pt x="2516" y="100"/>
                    <a:pt x="2191" y="170"/>
                    <a:pt x="1810" y="241"/>
                  </a:cubicBezTo>
                  <a:cubicBezTo>
                    <a:pt x="1612" y="283"/>
                    <a:pt x="1386" y="326"/>
                    <a:pt x="1146" y="368"/>
                  </a:cubicBezTo>
                  <a:cubicBezTo>
                    <a:pt x="920" y="425"/>
                    <a:pt x="651" y="453"/>
                    <a:pt x="397" y="580"/>
                  </a:cubicBezTo>
                  <a:cubicBezTo>
                    <a:pt x="255" y="637"/>
                    <a:pt x="142" y="750"/>
                    <a:pt x="72" y="891"/>
                  </a:cubicBezTo>
                  <a:cubicBezTo>
                    <a:pt x="1" y="1046"/>
                    <a:pt x="29" y="1244"/>
                    <a:pt x="142" y="1371"/>
                  </a:cubicBezTo>
                  <a:cubicBezTo>
                    <a:pt x="368" y="1626"/>
                    <a:pt x="708" y="1668"/>
                    <a:pt x="1004" y="1725"/>
                  </a:cubicBezTo>
                  <a:cubicBezTo>
                    <a:pt x="2248" y="1965"/>
                    <a:pt x="3379" y="2092"/>
                    <a:pt x="4198" y="2135"/>
                  </a:cubicBezTo>
                  <a:cubicBezTo>
                    <a:pt x="4622" y="2163"/>
                    <a:pt x="4947" y="2177"/>
                    <a:pt x="5187" y="2177"/>
                  </a:cubicBezTo>
                  <a:cubicBezTo>
                    <a:pt x="5414" y="2177"/>
                    <a:pt x="5541" y="2177"/>
                    <a:pt x="5541" y="2163"/>
                  </a:cubicBezTo>
                  <a:cubicBezTo>
                    <a:pt x="5541" y="2163"/>
                    <a:pt x="5414" y="2149"/>
                    <a:pt x="5187" y="2135"/>
                  </a:cubicBezTo>
                  <a:cubicBezTo>
                    <a:pt x="4933" y="2106"/>
                    <a:pt x="4608" y="2078"/>
                    <a:pt x="4212" y="2050"/>
                  </a:cubicBezTo>
                  <a:cubicBezTo>
                    <a:pt x="3393" y="1979"/>
                    <a:pt x="2262" y="1838"/>
                    <a:pt x="1033" y="1598"/>
                  </a:cubicBezTo>
                  <a:cubicBezTo>
                    <a:pt x="877" y="1569"/>
                    <a:pt x="722" y="1541"/>
                    <a:pt x="580" y="1499"/>
                  </a:cubicBezTo>
                  <a:cubicBezTo>
                    <a:pt x="453" y="1456"/>
                    <a:pt x="312" y="1386"/>
                    <a:pt x="227" y="1287"/>
                  </a:cubicBezTo>
                  <a:cubicBezTo>
                    <a:pt x="142" y="1188"/>
                    <a:pt x="128" y="1060"/>
                    <a:pt x="185" y="947"/>
                  </a:cubicBezTo>
                  <a:cubicBezTo>
                    <a:pt x="227" y="820"/>
                    <a:pt x="326" y="735"/>
                    <a:pt x="439" y="679"/>
                  </a:cubicBezTo>
                  <a:cubicBezTo>
                    <a:pt x="665" y="566"/>
                    <a:pt x="934" y="538"/>
                    <a:pt x="1174" y="467"/>
                  </a:cubicBezTo>
                  <a:cubicBezTo>
                    <a:pt x="1400" y="425"/>
                    <a:pt x="1626" y="368"/>
                    <a:pt x="1824" y="326"/>
                  </a:cubicBezTo>
                  <a:cubicBezTo>
                    <a:pt x="2220" y="241"/>
                    <a:pt x="2531" y="156"/>
                    <a:pt x="2785" y="100"/>
                  </a:cubicBezTo>
                  <a:cubicBezTo>
                    <a:pt x="2997" y="43"/>
                    <a:pt x="3124" y="15"/>
                    <a:pt x="31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725;p73">
              <a:extLst>
                <a:ext uri="{FF2B5EF4-FFF2-40B4-BE49-F238E27FC236}">
                  <a16:creationId xmlns:a16="http://schemas.microsoft.com/office/drawing/2014/main" id="{8B6C0F74-CAA7-0CD7-1B00-919C8E6268B6}"/>
                </a:ext>
              </a:extLst>
            </p:cNvPr>
            <p:cNvSpPr/>
            <p:nvPr/>
          </p:nvSpPr>
          <p:spPr>
            <a:xfrm>
              <a:off x="4713552" y="2752003"/>
              <a:ext cx="320834" cy="34647"/>
            </a:xfrm>
            <a:custGeom>
              <a:avLst/>
              <a:gdLst/>
              <a:ahLst/>
              <a:cxnLst/>
              <a:rect l="l" t="t" r="r" b="b"/>
              <a:pathLst>
                <a:path w="5908" h="638" extrusionOk="0">
                  <a:moveTo>
                    <a:pt x="11" y="1"/>
                  </a:moveTo>
                  <a:cubicBezTo>
                    <a:pt x="5" y="1"/>
                    <a:pt x="2" y="1"/>
                    <a:pt x="0" y="3"/>
                  </a:cubicBezTo>
                  <a:cubicBezTo>
                    <a:pt x="0" y="17"/>
                    <a:pt x="85" y="45"/>
                    <a:pt x="226" y="87"/>
                  </a:cubicBezTo>
                  <a:cubicBezTo>
                    <a:pt x="368" y="130"/>
                    <a:pt x="580" y="186"/>
                    <a:pt x="848" y="243"/>
                  </a:cubicBezTo>
                  <a:cubicBezTo>
                    <a:pt x="1371" y="370"/>
                    <a:pt x="2106" y="497"/>
                    <a:pt x="2926" y="568"/>
                  </a:cubicBezTo>
                  <a:cubicBezTo>
                    <a:pt x="3486" y="616"/>
                    <a:pt x="4013" y="638"/>
                    <a:pt x="4462" y="638"/>
                  </a:cubicBezTo>
                  <a:cubicBezTo>
                    <a:pt x="4670" y="638"/>
                    <a:pt x="4861" y="633"/>
                    <a:pt x="5031" y="624"/>
                  </a:cubicBezTo>
                  <a:cubicBezTo>
                    <a:pt x="5300" y="610"/>
                    <a:pt x="5526" y="596"/>
                    <a:pt x="5667" y="582"/>
                  </a:cubicBezTo>
                  <a:cubicBezTo>
                    <a:pt x="5823" y="554"/>
                    <a:pt x="5908" y="540"/>
                    <a:pt x="5908" y="540"/>
                  </a:cubicBezTo>
                  <a:cubicBezTo>
                    <a:pt x="5908" y="528"/>
                    <a:pt x="5847" y="523"/>
                    <a:pt x="5736" y="523"/>
                  </a:cubicBezTo>
                  <a:cubicBezTo>
                    <a:pt x="5585" y="523"/>
                    <a:pt x="5341" y="531"/>
                    <a:pt x="5031" y="540"/>
                  </a:cubicBezTo>
                  <a:cubicBezTo>
                    <a:pt x="4494" y="540"/>
                    <a:pt x="3759" y="525"/>
                    <a:pt x="2940" y="455"/>
                  </a:cubicBezTo>
                  <a:cubicBezTo>
                    <a:pt x="2120" y="370"/>
                    <a:pt x="1385" y="257"/>
                    <a:pt x="862" y="158"/>
                  </a:cubicBezTo>
                  <a:cubicBezTo>
                    <a:pt x="384" y="68"/>
                    <a:pt x="72" y="1"/>
                    <a:pt x="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726;p73">
              <a:extLst>
                <a:ext uri="{FF2B5EF4-FFF2-40B4-BE49-F238E27FC236}">
                  <a16:creationId xmlns:a16="http://schemas.microsoft.com/office/drawing/2014/main" id="{A896A71F-321D-B92D-E38B-0AC23C54E034}"/>
                </a:ext>
              </a:extLst>
            </p:cNvPr>
            <p:cNvSpPr/>
            <p:nvPr/>
          </p:nvSpPr>
          <p:spPr>
            <a:xfrm>
              <a:off x="5814036" y="2521100"/>
              <a:ext cx="253333" cy="115398"/>
            </a:xfrm>
            <a:custGeom>
              <a:avLst/>
              <a:gdLst/>
              <a:ahLst/>
              <a:cxnLst/>
              <a:rect l="l" t="t" r="r" b="b"/>
              <a:pathLst>
                <a:path w="4665" h="2125" extrusionOk="0">
                  <a:moveTo>
                    <a:pt x="919" y="1"/>
                  </a:moveTo>
                  <a:cubicBezTo>
                    <a:pt x="622" y="1"/>
                    <a:pt x="396" y="15"/>
                    <a:pt x="241" y="15"/>
                  </a:cubicBezTo>
                  <a:cubicBezTo>
                    <a:pt x="85" y="29"/>
                    <a:pt x="1" y="29"/>
                    <a:pt x="1" y="43"/>
                  </a:cubicBezTo>
                  <a:cubicBezTo>
                    <a:pt x="1" y="57"/>
                    <a:pt x="340" y="71"/>
                    <a:pt x="905" y="86"/>
                  </a:cubicBezTo>
                  <a:cubicBezTo>
                    <a:pt x="1470" y="114"/>
                    <a:pt x="2262" y="142"/>
                    <a:pt x="3081" y="368"/>
                  </a:cubicBezTo>
                  <a:cubicBezTo>
                    <a:pt x="3293" y="411"/>
                    <a:pt x="3491" y="481"/>
                    <a:pt x="3675" y="552"/>
                  </a:cubicBezTo>
                  <a:cubicBezTo>
                    <a:pt x="3873" y="637"/>
                    <a:pt x="4042" y="707"/>
                    <a:pt x="4198" y="806"/>
                  </a:cubicBezTo>
                  <a:cubicBezTo>
                    <a:pt x="4339" y="919"/>
                    <a:pt x="4452" y="1047"/>
                    <a:pt x="4509" y="1188"/>
                  </a:cubicBezTo>
                  <a:cubicBezTo>
                    <a:pt x="4565" y="1329"/>
                    <a:pt x="4551" y="1485"/>
                    <a:pt x="4481" y="1598"/>
                  </a:cubicBezTo>
                  <a:cubicBezTo>
                    <a:pt x="4353" y="1824"/>
                    <a:pt x="4127" y="1937"/>
                    <a:pt x="4000" y="2008"/>
                  </a:cubicBezTo>
                  <a:cubicBezTo>
                    <a:pt x="3859" y="2078"/>
                    <a:pt x="3788" y="2121"/>
                    <a:pt x="3788" y="2121"/>
                  </a:cubicBezTo>
                  <a:cubicBezTo>
                    <a:pt x="3788" y="2123"/>
                    <a:pt x="3791" y="2124"/>
                    <a:pt x="3795" y="2124"/>
                  </a:cubicBezTo>
                  <a:cubicBezTo>
                    <a:pt x="3819" y="2124"/>
                    <a:pt x="3900" y="2097"/>
                    <a:pt x="4028" y="2050"/>
                  </a:cubicBezTo>
                  <a:cubicBezTo>
                    <a:pt x="4170" y="1979"/>
                    <a:pt x="4396" y="1895"/>
                    <a:pt x="4565" y="1640"/>
                  </a:cubicBezTo>
                  <a:cubicBezTo>
                    <a:pt x="4636" y="1513"/>
                    <a:pt x="4664" y="1329"/>
                    <a:pt x="4608" y="1146"/>
                  </a:cubicBezTo>
                  <a:cubicBezTo>
                    <a:pt x="4551" y="976"/>
                    <a:pt x="4410" y="835"/>
                    <a:pt x="4254" y="722"/>
                  </a:cubicBezTo>
                  <a:cubicBezTo>
                    <a:pt x="4099" y="608"/>
                    <a:pt x="3915" y="524"/>
                    <a:pt x="3732" y="439"/>
                  </a:cubicBezTo>
                  <a:cubicBezTo>
                    <a:pt x="3534" y="368"/>
                    <a:pt x="3336" y="298"/>
                    <a:pt x="3124" y="241"/>
                  </a:cubicBezTo>
                  <a:cubicBezTo>
                    <a:pt x="2276" y="15"/>
                    <a:pt x="1485" y="15"/>
                    <a:pt x="9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727;p73">
              <a:extLst>
                <a:ext uri="{FF2B5EF4-FFF2-40B4-BE49-F238E27FC236}">
                  <a16:creationId xmlns:a16="http://schemas.microsoft.com/office/drawing/2014/main" id="{2D0F08C3-A286-9803-E3A4-63A6A331AF47}"/>
                </a:ext>
              </a:extLst>
            </p:cNvPr>
            <p:cNvSpPr/>
            <p:nvPr/>
          </p:nvSpPr>
          <p:spPr>
            <a:xfrm>
              <a:off x="5998997" y="2499541"/>
              <a:ext cx="95197" cy="51644"/>
            </a:xfrm>
            <a:custGeom>
              <a:avLst/>
              <a:gdLst/>
              <a:ahLst/>
              <a:cxnLst/>
              <a:rect l="l" t="t" r="r" b="b"/>
              <a:pathLst>
                <a:path w="1753" h="951" extrusionOk="0">
                  <a:moveTo>
                    <a:pt x="84" y="0"/>
                  </a:moveTo>
                  <a:cubicBezTo>
                    <a:pt x="39" y="0"/>
                    <a:pt x="15" y="6"/>
                    <a:pt x="15" y="16"/>
                  </a:cubicBezTo>
                  <a:cubicBezTo>
                    <a:pt x="1" y="45"/>
                    <a:pt x="453" y="129"/>
                    <a:pt x="919" y="384"/>
                  </a:cubicBezTo>
                  <a:cubicBezTo>
                    <a:pt x="1380" y="641"/>
                    <a:pt x="1672" y="951"/>
                    <a:pt x="1720" y="951"/>
                  </a:cubicBezTo>
                  <a:cubicBezTo>
                    <a:pt x="1722" y="951"/>
                    <a:pt x="1723" y="950"/>
                    <a:pt x="1725" y="949"/>
                  </a:cubicBezTo>
                  <a:cubicBezTo>
                    <a:pt x="1753" y="935"/>
                    <a:pt x="1470" y="553"/>
                    <a:pt x="976" y="285"/>
                  </a:cubicBezTo>
                  <a:cubicBezTo>
                    <a:pt x="595" y="67"/>
                    <a:pt x="231" y="0"/>
                    <a:pt x="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728;p73">
              <a:extLst>
                <a:ext uri="{FF2B5EF4-FFF2-40B4-BE49-F238E27FC236}">
                  <a16:creationId xmlns:a16="http://schemas.microsoft.com/office/drawing/2014/main" id="{25CB709B-22A5-DE6C-A504-9D4984014B14}"/>
                </a:ext>
              </a:extLst>
            </p:cNvPr>
            <p:cNvSpPr/>
            <p:nvPr/>
          </p:nvSpPr>
          <p:spPr>
            <a:xfrm>
              <a:off x="7949837" y="2421342"/>
              <a:ext cx="264031" cy="169160"/>
            </a:xfrm>
            <a:custGeom>
              <a:avLst/>
              <a:gdLst/>
              <a:ahLst/>
              <a:cxnLst/>
              <a:rect l="l" t="t" r="r" b="b"/>
              <a:pathLst>
                <a:path w="4862" h="3115" extrusionOk="0">
                  <a:moveTo>
                    <a:pt x="99" y="1"/>
                  </a:moveTo>
                  <a:cubicBezTo>
                    <a:pt x="28" y="1"/>
                    <a:pt x="0" y="15"/>
                    <a:pt x="0" y="15"/>
                  </a:cubicBezTo>
                  <a:cubicBezTo>
                    <a:pt x="0" y="15"/>
                    <a:pt x="127" y="29"/>
                    <a:pt x="382" y="57"/>
                  </a:cubicBezTo>
                  <a:cubicBezTo>
                    <a:pt x="636" y="85"/>
                    <a:pt x="989" y="128"/>
                    <a:pt x="1428" y="184"/>
                  </a:cubicBezTo>
                  <a:cubicBezTo>
                    <a:pt x="1880" y="255"/>
                    <a:pt x="2403" y="354"/>
                    <a:pt x="2968" y="481"/>
                  </a:cubicBezTo>
                  <a:cubicBezTo>
                    <a:pt x="3265" y="538"/>
                    <a:pt x="3561" y="622"/>
                    <a:pt x="3872" y="707"/>
                  </a:cubicBezTo>
                  <a:cubicBezTo>
                    <a:pt x="4028" y="750"/>
                    <a:pt x="4183" y="792"/>
                    <a:pt x="4325" y="877"/>
                  </a:cubicBezTo>
                  <a:cubicBezTo>
                    <a:pt x="4466" y="947"/>
                    <a:pt x="4593" y="1046"/>
                    <a:pt x="4664" y="1174"/>
                  </a:cubicBezTo>
                  <a:cubicBezTo>
                    <a:pt x="4734" y="1315"/>
                    <a:pt x="4720" y="1485"/>
                    <a:pt x="4664" y="1626"/>
                  </a:cubicBezTo>
                  <a:cubicBezTo>
                    <a:pt x="4593" y="1767"/>
                    <a:pt x="4494" y="1880"/>
                    <a:pt x="4367" y="1965"/>
                  </a:cubicBezTo>
                  <a:cubicBezTo>
                    <a:pt x="4113" y="2149"/>
                    <a:pt x="3816" y="2262"/>
                    <a:pt x="3547" y="2361"/>
                  </a:cubicBezTo>
                  <a:cubicBezTo>
                    <a:pt x="2996" y="2573"/>
                    <a:pt x="2487" y="2700"/>
                    <a:pt x="2049" y="2799"/>
                  </a:cubicBezTo>
                  <a:cubicBezTo>
                    <a:pt x="1611" y="2898"/>
                    <a:pt x="1258" y="2968"/>
                    <a:pt x="1018" y="3025"/>
                  </a:cubicBezTo>
                  <a:cubicBezTo>
                    <a:pt x="763" y="3067"/>
                    <a:pt x="636" y="3096"/>
                    <a:pt x="636" y="3110"/>
                  </a:cubicBezTo>
                  <a:cubicBezTo>
                    <a:pt x="636" y="3113"/>
                    <a:pt x="645" y="3115"/>
                    <a:pt x="662" y="3115"/>
                  </a:cubicBezTo>
                  <a:cubicBezTo>
                    <a:pt x="713" y="3115"/>
                    <a:pt x="837" y="3099"/>
                    <a:pt x="1018" y="3067"/>
                  </a:cubicBezTo>
                  <a:cubicBezTo>
                    <a:pt x="1272" y="3039"/>
                    <a:pt x="1625" y="2983"/>
                    <a:pt x="2063" y="2884"/>
                  </a:cubicBezTo>
                  <a:cubicBezTo>
                    <a:pt x="2502" y="2799"/>
                    <a:pt x="3024" y="2672"/>
                    <a:pt x="3590" y="2474"/>
                  </a:cubicBezTo>
                  <a:cubicBezTo>
                    <a:pt x="3872" y="2361"/>
                    <a:pt x="4169" y="2262"/>
                    <a:pt x="4438" y="2064"/>
                  </a:cubicBezTo>
                  <a:cubicBezTo>
                    <a:pt x="4579" y="1965"/>
                    <a:pt x="4706" y="1838"/>
                    <a:pt x="4777" y="1668"/>
                  </a:cubicBezTo>
                  <a:cubicBezTo>
                    <a:pt x="4847" y="1499"/>
                    <a:pt x="4862" y="1301"/>
                    <a:pt x="4763" y="1131"/>
                  </a:cubicBezTo>
                  <a:cubicBezTo>
                    <a:pt x="4678" y="947"/>
                    <a:pt x="4522" y="834"/>
                    <a:pt x="4381" y="764"/>
                  </a:cubicBezTo>
                  <a:cubicBezTo>
                    <a:pt x="4226" y="679"/>
                    <a:pt x="4056" y="637"/>
                    <a:pt x="3901" y="594"/>
                  </a:cubicBezTo>
                  <a:cubicBezTo>
                    <a:pt x="3590" y="509"/>
                    <a:pt x="3293" y="425"/>
                    <a:pt x="2996" y="368"/>
                  </a:cubicBezTo>
                  <a:cubicBezTo>
                    <a:pt x="2417" y="241"/>
                    <a:pt x="1894" y="156"/>
                    <a:pt x="1442" y="100"/>
                  </a:cubicBezTo>
                  <a:cubicBezTo>
                    <a:pt x="1004" y="57"/>
                    <a:pt x="636" y="29"/>
                    <a:pt x="382" y="15"/>
                  </a:cubicBezTo>
                  <a:cubicBezTo>
                    <a:pt x="255" y="15"/>
                    <a:pt x="170" y="1"/>
                    <a:pt x="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729;p73">
              <a:extLst>
                <a:ext uri="{FF2B5EF4-FFF2-40B4-BE49-F238E27FC236}">
                  <a16:creationId xmlns:a16="http://schemas.microsoft.com/office/drawing/2014/main" id="{0101FA1D-9709-DBDB-86BB-1A558CD99428}"/>
                </a:ext>
              </a:extLst>
            </p:cNvPr>
            <p:cNvSpPr/>
            <p:nvPr/>
          </p:nvSpPr>
          <p:spPr>
            <a:xfrm>
              <a:off x="8227605" y="2443227"/>
              <a:ext cx="55337" cy="86399"/>
            </a:xfrm>
            <a:custGeom>
              <a:avLst/>
              <a:gdLst/>
              <a:ahLst/>
              <a:cxnLst/>
              <a:rect l="l" t="t" r="r" b="b"/>
              <a:pathLst>
                <a:path w="1019" h="1591" extrusionOk="0">
                  <a:moveTo>
                    <a:pt x="31" y="0"/>
                  </a:moveTo>
                  <a:cubicBezTo>
                    <a:pt x="12" y="0"/>
                    <a:pt x="1" y="3"/>
                    <a:pt x="1" y="7"/>
                  </a:cubicBezTo>
                  <a:cubicBezTo>
                    <a:pt x="1" y="22"/>
                    <a:pt x="100" y="64"/>
                    <a:pt x="255" y="149"/>
                  </a:cubicBezTo>
                  <a:cubicBezTo>
                    <a:pt x="411" y="248"/>
                    <a:pt x="595" y="403"/>
                    <a:pt x="736" y="643"/>
                  </a:cubicBezTo>
                  <a:cubicBezTo>
                    <a:pt x="863" y="870"/>
                    <a:pt x="905" y="1124"/>
                    <a:pt x="920" y="1293"/>
                  </a:cubicBezTo>
                  <a:cubicBezTo>
                    <a:pt x="920" y="1477"/>
                    <a:pt x="891" y="1590"/>
                    <a:pt x="905" y="1590"/>
                  </a:cubicBezTo>
                  <a:cubicBezTo>
                    <a:pt x="920" y="1590"/>
                    <a:pt x="976" y="1491"/>
                    <a:pt x="1004" y="1293"/>
                  </a:cubicBezTo>
                  <a:cubicBezTo>
                    <a:pt x="1018" y="1110"/>
                    <a:pt x="976" y="841"/>
                    <a:pt x="835" y="587"/>
                  </a:cubicBezTo>
                  <a:cubicBezTo>
                    <a:pt x="693" y="318"/>
                    <a:pt x="467" y="149"/>
                    <a:pt x="298" y="78"/>
                  </a:cubicBezTo>
                  <a:cubicBezTo>
                    <a:pt x="177" y="18"/>
                    <a:pt x="78" y="0"/>
                    <a:pt x="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730;p73">
              <a:extLst>
                <a:ext uri="{FF2B5EF4-FFF2-40B4-BE49-F238E27FC236}">
                  <a16:creationId xmlns:a16="http://schemas.microsoft.com/office/drawing/2014/main" id="{A3853017-2D9C-3CCB-EA61-DC742CA6E5D4}"/>
                </a:ext>
              </a:extLst>
            </p:cNvPr>
            <p:cNvSpPr/>
            <p:nvPr/>
          </p:nvSpPr>
          <p:spPr>
            <a:xfrm>
              <a:off x="7034261" y="2465872"/>
              <a:ext cx="72226" cy="153520"/>
            </a:xfrm>
            <a:custGeom>
              <a:avLst/>
              <a:gdLst/>
              <a:ahLst/>
              <a:cxnLst/>
              <a:rect l="l" t="t" r="r" b="b"/>
              <a:pathLst>
                <a:path w="1330" h="2827" extrusionOk="0">
                  <a:moveTo>
                    <a:pt x="1329" y="0"/>
                  </a:moveTo>
                  <a:cubicBezTo>
                    <a:pt x="1315" y="0"/>
                    <a:pt x="1258" y="0"/>
                    <a:pt x="1159" y="14"/>
                  </a:cubicBezTo>
                  <a:cubicBezTo>
                    <a:pt x="1061" y="29"/>
                    <a:pt x="919" y="71"/>
                    <a:pt x="764" y="170"/>
                  </a:cubicBezTo>
                  <a:cubicBezTo>
                    <a:pt x="594" y="255"/>
                    <a:pt x="425" y="396"/>
                    <a:pt x="283" y="594"/>
                  </a:cubicBezTo>
                  <a:cubicBezTo>
                    <a:pt x="142" y="792"/>
                    <a:pt x="29" y="1060"/>
                    <a:pt x="15" y="1343"/>
                  </a:cubicBezTo>
                  <a:cubicBezTo>
                    <a:pt x="1" y="1625"/>
                    <a:pt x="71" y="1908"/>
                    <a:pt x="198" y="2120"/>
                  </a:cubicBezTo>
                  <a:cubicBezTo>
                    <a:pt x="312" y="2332"/>
                    <a:pt x="467" y="2488"/>
                    <a:pt x="608" y="2601"/>
                  </a:cubicBezTo>
                  <a:cubicBezTo>
                    <a:pt x="764" y="2714"/>
                    <a:pt x="905" y="2770"/>
                    <a:pt x="1004" y="2798"/>
                  </a:cubicBezTo>
                  <a:cubicBezTo>
                    <a:pt x="1103" y="2827"/>
                    <a:pt x="1159" y="2827"/>
                    <a:pt x="1159" y="2827"/>
                  </a:cubicBezTo>
                  <a:cubicBezTo>
                    <a:pt x="1159" y="2798"/>
                    <a:pt x="933" y="2756"/>
                    <a:pt x="665" y="2530"/>
                  </a:cubicBezTo>
                  <a:cubicBezTo>
                    <a:pt x="410" y="2318"/>
                    <a:pt x="100" y="1880"/>
                    <a:pt x="128" y="1357"/>
                  </a:cubicBezTo>
                  <a:cubicBezTo>
                    <a:pt x="170" y="820"/>
                    <a:pt x="509" y="424"/>
                    <a:pt x="806" y="241"/>
                  </a:cubicBezTo>
                  <a:cubicBezTo>
                    <a:pt x="1103" y="43"/>
                    <a:pt x="1329" y="29"/>
                    <a:pt x="1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731;p73">
              <a:extLst>
                <a:ext uri="{FF2B5EF4-FFF2-40B4-BE49-F238E27FC236}">
                  <a16:creationId xmlns:a16="http://schemas.microsoft.com/office/drawing/2014/main" id="{B50A90EB-525E-589F-2286-5681AD260D73}"/>
                </a:ext>
              </a:extLst>
            </p:cNvPr>
            <p:cNvSpPr/>
            <p:nvPr/>
          </p:nvSpPr>
          <p:spPr>
            <a:xfrm>
              <a:off x="7066518" y="3200614"/>
              <a:ext cx="165033" cy="147329"/>
            </a:xfrm>
            <a:custGeom>
              <a:avLst/>
              <a:gdLst/>
              <a:ahLst/>
              <a:cxnLst/>
              <a:rect l="l" t="t" r="r" b="b"/>
              <a:pathLst>
                <a:path w="3039" h="2713" extrusionOk="0">
                  <a:moveTo>
                    <a:pt x="1517" y="1"/>
                  </a:moveTo>
                  <a:cubicBezTo>
                    <a:pt x="1207" y="1"/>
                    <a:pt x="895" y="105"/>
                    <a:pt x="636" y="320"/>
                  </a:cubicBezTo>
                  <a:cubicBezTo>
                    <a:pt x="71" y="814"/>
                    <a:pt x="0" y="1662"/>
                    <a:pt x="495" y="2228"/>
                  </a:cubicBezTo>
                  <a:cubicBezTo>
                    <a:pt x="760" y="2548"/>
                    <a:pt x="1142" y="2712"/>
                    <a:pt x="1526" y="2712"/>
                  </a:cubicBezTo>
                  <a:cubicBezTo>
                    <a:pt x="1837" y="2712"/>
                    <a:pt x="2150" y="2604"/>
                    <a:pt x="2403" y="2383"/>
                  </a:cubicBezTo>
                  <a:cubicBezTo>
                    <a:pt x="2968" y="1902"/>
                    <a:pt x="3039" y="1040"/>
                    <a:pt x="2558" y="475"/>
                  </a:cubicBezTo>
                  <a:cubicBezTo>
                    <a:pt x="2284" y="162"/>
                    <a:pt x="1902" y="1"/>
                    <a:pt x="15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732;p73">
              <a:extLst>
                <a:ext uri="{FF2B5EF4-FFF2-40B4-BE49-F238E27FC236}">
                  <a16:creationId xmlns:a16="http://schemas.microsoft.com/office/drawing/2014/main" id="{6B034B25-9834-55E9-06AA-6141BFD11705}"/>
                </a:ext>
              </a:extLst>
            </p:cNvPr>
            <p:cNvSpPr/>
            <p:nvPr/>
          </p:nvSpPr>
          <p:spPr>
            <a:xfrm>
              <a:off x="7160139" y="3284732"/>
              <a:ext cx="312417" cy="295528"/>
            </a:xfrm>
            <a:custGeom>
              <a:avLst/>
              <a:gdLst/>
              <a:ahLst/>
              <a:cxnLst/>
              <a:rect l="l" t="t" r="r" b="b"/>
              <a:pathLst>
                <a:path w="5753" h="5442" extrusionOk="0">
                  <a:moveTo>
                    <a:pt x="820" y="0"/>
                  </a:moveTo>
                  <a:lnTo>
                    <a:pt x="0" y="933"/>
                  </a:lnTo>
                  <a:lnTo>
                    <a:pt x="4918" y="5441"/>
                  </a:lnTo>
                  <a:lnTo>
                    <a:pt x="5752" y="4480"/>
                  </a:lnTo>
                  <a:lnTo>
                    <a:pt x="8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733;p73">
              <a:extLst>
                <a:ext uri="{FF2B5EF4-FFF2-40B4-BE49-F238E27FC236}">
                  <a16:creationId xmlns:a16="http://schemas.microsoft.com/office/drawing/2014/main" id="{94D18727-8709-C5B5-716A-88B47D53F4A0}"/>
                </a:ext>
              </a:extLst>
            </p:cNvPr>
            <p:cNvSpPr/>
            <p:nvPr/>
          </p:nvSpPr>
          <p:spPr>
            <a:xfrm>
              <a:off x="7405705" y="3500213"/>
              <a:ext cx="153520" cy="137229"/>
            </a:xfrm>
            <a:custGeom>
              <a:avLst/>
              <a:gdLst/>
              <a:ahLst/>
              <a:cxnLst/>
              <a:rect l="l" t="t" r="r" b="b"/>
              <a:pathLst>
                <a:path w="2827" h="2527" extrusionOk="0">
                  <a:moveTo>
                    <a:pt x="1406" y="1"/>
                  </a:moveTo>
                  <a:cubicBezTo>
                    <a:pt x="1117" y="1"/>
                    <a:pt x="827" y="98"/>
                    <a:pt x="594" y="300"/>
                  </a:cubicBezTo>
                  <a:cubicBezTo>
                    <a:pt x="57" y="752"/>
                    <a:pt x="1" y="1558"/>
                    <a:pt x="453" y="2081"/>
                  </a:cubicBezTo>
                  <a:cubicBezTo>
                    <a:pt x="701" y="2376"/>
                    <a:pt x="1053" y="2526"/>
                    <a:pt x="1408" y="2526"/>
                  </a:cubicBezTo>
                  <a:cubicBezTo>
                    <a:pt x="1698" y="2526"/>
                    <a:pt x="1992" y="2426"/>
                    <a:pt x="2233" y="2222"/>
                  </a:cubicBezTo>
                  <a:cubicBezTo>
                    <a:pt x="2756" y="1770"/>
                    <a:pt x="2827" y="978"/>
                    <a:pt x="2375" y="441"/>
                  </a:cubicBezTo>
                  <a:cubicBezTo>
                    <a:pt x="2124" y="152"/>
                    <a:pt x="1765" y="1"/>
                    <a:pt x="1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734;p73">
              <a:extLst>
                <a:ext uri="{FF2B5EF4-FFF2-40B4-BE49-F238E27FC236}">
                  <a16:creationId xmlns:a16="http://schemas.microsoft.com/office/drawing/2014/main" id="{7063D552-9468-F4C0-76FC-1353CB34CFB3}"/>
                </a:ext>
              </a:extLst>
            </p:cNvPr>
            <p:cNvSpPr/>
            <p:nvPr/>
          </p:nvSpPr>
          <p:spPr>
            <a:xfrm>
              <a:off x="7494710" y="3583244"/>
              <a:ext cx="96011" cy="126694"/>
            </a:xfrm>
            <a:custGeom>
              <a:avLst/>
              <a:gdLst/>
              <a:ahLst/>
              <a:cxnLst/>
              <a:rect l="l" t="t" r="r" b="b"/>
              <a:pathLst>
                <a:path w="1768" h="2333" extrusionOk="0">
                  <a:moveTo>
                    <a:pt x="510" y="1"/>
                  </a:moveTo>
                  <a:lnTo>
                    <a:pt x="1" y="326"/>
                  </a:lnTo>
                  <a:lnTo>
                    <a:pt x="1259" y="2332"/>
                  </a:lnTo>
                  <a:lnTo>
                    <a:pt x="1767" y="2021"/>
                  </a:lnTo>
                  <a:lnTo>
                    <a:pt x="5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735;p73">
              <a:extLst>
                <a:ext uri="{FF2B5EF4-FFF2-40B4-BE49-F238E27FC236}">
                  <a16:creationId xmlns:a16="http://schemas.microsoft.com/office/drawing/2014/main" id="{B40978C2-C1BF-45A3-159B-EF22A8CF2206}"/>
                </a:ext>
              </a:extLst>
            </p:cNvPr>
            <p:cNvSpPr/>
            <p:nvPr/>
          </p:nvSpPr>
          <p:spPr>
            <a:xfrm>
              <a:off x="7028124" y="2866477"/>
              <a:ext cx="155855" cy="450514"/>
            </a:xfrm>
            <a:custGeom>
              <a:avLst/>
              <a:gdLst/>
              <a:ahLst/>
              <a:cxnLst/>
              <a:rect l="l" t="t" r="r" b="b"/>
              <a:pathLst>
                <a:path w="2870" h="8296" extrusionOk="0">
                  <a:moveTo>
                    <a:pt x="664" y="1"/>
                  </a:moveTo>
                  <a:cubicBezTo>
                    <a:pt x="622" y="1"/>
                    <a:pt x="580" y="5"/>
                    <a:pt x="538" y="14"/>
                  </a:cubicBezTo>
                  <a:cubicBezTo>
                    <a:pt x="213" y="85"/>
                    <a:pt x="1" y="410"/>
                    <a:pt x="71" y="735"/>
                  </a:cubicBezTo>
                  <a:lnTo>
                    <a:pt x="1612" y="7815"/>
                  </a:lnTo>
                  <a:cubicBezTo>
                    <a:pt x="1673" y="8098"/>
                    <a:pt x="1927" y="8295"/>
                    <a:pt x="2206" y="8295"/>
                  </a:cubicBezTo>
                  <a:cubicBezTo>
                    <a:pt x="2248" y="8295"/>
                    <a:pt x="2290" y="8291"/>
                    <a:pt x="2332" y="8282"/>
                  </a:cubicBezTo>
                  <a:cubicBezTo>
                    <a:pt x="2657" y="8211"/>
                    <a:pt x="2869" y="7886"/>
                    <a:pt x="2799" y="7561"/>
                  </a:cubicBezTo>
                  <a:lnTo>
                    <a:pt x="1258" y="481"/>
                  </a:lnTo>
                  <a:cubicBezTo>
                    <a:pt x="1197" y="198"/>
                    <a:pt x="943" y="1"/>
                    <a:pt x="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736;p73">
              <a:extLst>
                <a:ext uri="{FF2B5EF4-FFF2-40B4-BE49-F238E27FC236}">
                  <a16:creationId xmlns:a16="http://schemas.microsoft.com/office/drawing/2014/main" id="{9699D8D2-CE46-9289-C0D8-90A700BB87CE}"/>
                </a:ext>
              </a:extLst>
            </p:cNvPr>
            <p:cNvSpPr/>
            <p:nvPr/>
          </p:nvSpPr>
          <p:spPr>
            <a:xfrm>
              <a:off x="7407985" y="3612406"/>
              <a:ext cx="594097" cy="592522"/>
            </a:xfrm>
            <a:custGeom>
              <a:avLst/>
              <a:gdLst/>
              <a:ahLst/>
              <a:cxnLst/>
              <a:rect l="l" t="t" r="r" b="b"/>
              <a:pathLst>
                <a:path w="10940" h="10911" extrusionOk="0">
                  <a:moveTo>
                    <a:pt x="5993" y="1"/>
                  </a:moveTo>
                  <a:lnTo>
                    <a:pt x="1" y="3124"/>
                  </a:lnTo>
                  <a:lnTo>
                    <a:pt x="4990" y="10910"/>
                  </a:lnTo>
                  <a:lnTo>
                    <a:pt x="10939" y="7363"/>
                  </a:lnTo>
                  <a:lnTo>
                    <a:pt x="59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737;p73">
              <a:extLst>
                <a:ext uri="{FF2B5EF4-FFF2-40B4-BE49-F238E27FC236}">
                  <a16:creationId xmlns:a16="http://schemas.microsoft.com/office/drawing/2014/main" id="{EE010B55-3CA1-F4F7-DBDC-6FC8FA77F0B8}"/>
                </a:ext>
              </a:extLst>
            </p:cNvPr>
            <p:cNvSpPr/>
            <p:nvPr/>
          </p:nvSpPr>
          <p:spPr>
            <a:xfrm>
              <a:off x="7455611" y="3641568"/>
              <a:ext cx="566401" cy="509652"/>
            </a:xfrm>
            <a:custGeom>
              <a:avLst/>
              <a:gdLst/>
              <a:ahLst/>
              <a:cxnLst/>
              <a:rect l="l" t="t" r="r" b="b"/>
              <a:pathLst>
                <a:path w="10430" h="9385" extrusionOk="0">
                  <a:moveTo>
                    <a:pt x="4932" y="1"/>
                  </a:moveTo>
                  <a:lnTo>
                    <a:pt x="0" y="2756"/>
                  </a:lnTo>
                  <a:cubicBezTo>
                    <a:pt x="1682" y="6572"/>
                    <a:pt x="4650" y="9384"/>
                    <a:pt x="4650" y="9384"/>
                  </a:cubicBezTo>
                  <a:lnTo>
                    <a:pt x="10430" y="6049"/>
                  </a:lnTo>
                  <a:lnTo>
                    <a:pt x="10430" y="6049"/>
                  </a:lnTo>
                  <a:cubicBezTo>
                    <a:pt x="10394" y="6055"/>
                    <a:pt x="10358" y="6057"/>
                    <a:pt x="10320" y="6057"/>
                  </a:cubicBezTo>
                  <a:cubicBezTo>
                    <a:pt x="8564" y="6057"/>
                    <a:pt x="4932" y="1"/>
                    <a:pt x="49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738;p73">
              <a:extLst>
                <a:ext uri="{FF2B5EF4-FFF2-40B4-BE49-F238E27FC236}">
                  <a16:creationId xmlns:a16="http://schemas.microsoft.com/office/drawing/2014/main" id="{8F8124AE-10A4-44A5-6E5D-3CEFD1FB4F40}"/>
                </a:ext>
              </a:extLst>
            </p:cNvPr>
            <p:cNvSpPr/>
            <p:nvPr/>
          </p:nvSpPr>
          <p:spPr>
            <a:xfrm>
              <a:off x="7520830" y="3782760"/>
              <a:ext cx="76787" cy="41543"/>
            </a:xfrm>
            <a:custGeom>
              <a:avLst/>
              <a:gdLst/>
              <a:ahLst/>
              <a:cxnLst/>
              <a:rect l="l" t="t" r="r" b="b"/>
              <a:pathLst>
                <a:path w="1414" h="765" extrusionOk="0">
                  <a:moveTo>
                    <a:pt x="1414" y="1"/>
                  </a:moveTo>
                  <a:lnTo>
                    <a:pt x="1414" y="1"/>
                  </a:lnTo>
                  <a:cubicBezTo>
                    <a:pt x="1399" y="1"/>
                    <a:pt x="1089" y="156"/>
                    <a:pt x="693" y="368"/>
                  </a:cubicBezTo>
                  <a:cubicBezTo>
                    <a:pt x="311" y="566"/>
                    <a:pt x="0" y="750"/>
                    <a:pt x="14" y="764"/>
                  </a:cubicBezTo>
                  <a:cubicBezTo>
                    <a:pt x="14" y="765"/>
                    <a:pt x="15" y="765"/>
                    <a:pt x="16" y="765"/>
                  </a:cubicBezTo>
                  <a:cubicBezTo>
                    <a:pt x="42" y="765"/>
                    <a:pt x="356" y="614"/>
                    <a:pt x="721" y="411"/>
                  </a:cubicBezTo>
                  <a:cubicBezTo>
                    <a:pt x="1103" y="199"/>
                    <a:pt x="1414" y="15"/>
                    <a:pt x="14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739;p73">
              <a:extLst>
                <a:ext uri="{FF2B5EF4-FFF2-40B4-BE49-F238E27FC236}">
                  <a16:creationId xmlns:a16="http://schemas.microsoft.com/office/drawing/2014/main" id="{4C70B8C0-9A07-0FA7-036D-B5799D8FFA48}"/>
                </a:ext>
              </a:extLst>
            </p:cNvPr>
            <p:cNvSpPr/>
            <p:nvPr/>
          </p:nvSpPr>
          <p:spPr>
            <a:xfrm>
              <a:off x="7522351" y="3641568"/>
              <a:ext cx="134351" cy="109805"/>
            </a:xfrm>
            <a:custGeom>
              <a:avLst/>
              <a:gdLst/>
              <a:ahLst/>
              <a:cxnLst/>
              <a:rect l="l" t="t" r="r" b="b"/>
              <a:pathLst>
                <a:path w="2474" h="2022" extrusionOk="0">
                  <a:moveTo>
                    <a:pt x="1923" y="1"/>
                  </a:moveTo>
                  <a:lnTo>
                    <a:pt x="1" y="1131"/>
                  </a:lnTo>
                  <a:lnTo>
                    <a:pt x="665" y="2021"/>
                  </a:lnTo>
                  <a:lnTo>
                    <a:pt x="2474" y="990"/>
                  </a:lnTo>
                  <a:lnTo>
                    <a:pt x="19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740;p73">
              <a:extLst>
                <a:ext uri="{FF2B5EF4-FFF2-40B4-BE49-F238E27FC236}">
                  <a16:creationId xmlns:a16="http://schemas.microsoft.com/office/drawing/2014/main" id="{000EE51B-79D5-7B74-D210-1CC7FC0763C4}"/>
                </a:ext>
              </a:extLst>
            </p:cNvPr>
            <p:cNvSpPr/>
            <p:nvPr/>
          </p:nvSpPr>
          <p:spPr>
            <a:xfrm>
              <a:off x="7553848" y="3767229"/>
              <a:ext cx="191099" cy="105406"/>
            </a:xfrm>
            <a:custGeom>
              <a:avLst/>
              <a:gdLst/>
              <a:ahLst/>
              <a:cxnLst/>
              <a:rect l="l" t="t" r="r" b="b"/>
              <a:pathLst>
                <a:path w="3519" h="1941" extrusionOk="0">
                  <a:moveTo>
                    <a:pt x="3514" y="1"/>
                  </a:moveTo>
                  <a:cubicBezTo>
                    <a:pt x="3498" y="1"/>
                    <a:pt x="3447" y="26"/>
                    <a:pt x="3378" y="61"/>
                  </a:cubicBezTo>
                  <a:cubicBezTo>
                    <a:pt x="3265" y="131"/>
                    <a:pt x="3137" y="188"/>
                    <a:pt x="2996" y="273"/>
                  </a:cubicBezTo>
                  <a:cubicBezTo>
                    <a:pt x="2629" y="456"/>
                    <a:pt x="2219" y="697"/>
                    <a:pt x="1738" y="951"/>
                  </a:cubicBezTo>
                  <a:cubicBezTo>
                    <a:pt x="1286" y="1205"/>
                    <a:pt x="862" y="1446"/>
                    <a:pt x="509" y="1644"/>
                  </a:cubicBezTo>
                  <a:cubicBezTo>
                    <a:pt x="367" y="1714"/>
                    <a:pt x="240" y="1785"/>
                    <a:pt x="127" y="1856"/>
                  </a:cubicBezTo>
                  <a:cubicBezTo>
                    <a:pt x="42" y="1912"/>
                    <a:pt x="0" y="1940"/>
                    <a:pt x="0" y="1940"/>
                  </a:cubicBezTo>
                  <a:cubicBezTo>
                    <a:pt x="0" y="1940"/>
                    <a:pt x="42" y="1912"/>
                    <a:pt x="141" y="1870"/>
                  </a:cubicBezTo>
                  <a:cubicBezTo>
                    <a:pt x="254" y="1813"/>
                    <a:pt x="382" y="1742"/>
                    <a:pt x="523" y="1672"/>
                  </a:cubicBezTo>
                  <a:cubicBezTo>
                    <a:pt x="876" y="1474"/>
                    <a:pt x="1300" y="1248"/>
                    <a:pt x="1767" y="993"/>
                  </a:cubicBezTo>
                  <a:cubicBezTo>
                    <a:pt x="2233" y="725"/>
                    <a:pt x="2657" y="499"/>
                    <a:pt x="3010" y="301"/>
                  </a:cubicBezTo>
                  <a:cubicBezTo>
                    <a:pt x="3151" y="216"/>
                    <a:pt x="3265" y="146"/>
                    <a:pt x="3378" y="89"/>
                  </a:cubicBezTo>
                  <a:cubicBezTo>
                    <a:pt x="3477" y="32"/>
                    <a:pt x="3519" y="4"/>
                    <a:pt x="3519" y="4"/>
                  </a:cubicBezTo>
                  <a:cubicBezTo>
                    <a:pt x="3519" y="2"/>
                    <a:pt x="3517" y="1"/>
                    <a:pt x="35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741;p73">
              <a:extLst>
                <a:ext uri="{FF2B5EF4-FFF2-40B4-BE49-F238E27FC236}">
                  <a16:creationId xmlns:a16="http://schemas.microsoft.com/office/drawing/2014/main" id="{D2649917-B7D0-617E-4FAA-E7A19BB777B8}"/>
                </a:ext>
              </a:extLst>
            </p:cNvPr>
            <p:cNvSpPr/>
            <p:nvPr/>
          </p:nvSpPr>
          <p:spPr>
            <a:xfrm>
              <a:off x="7563025" y="3779719"/>
              <a:ext cx="191154" cy="105189"/>
            </a:xfrm>
            <a:custGeom>
              <a:avLst/>
              <a:gdLst/>
              <a:ahLst/>
              <a:cxnLst/>
              <a:rect l="l" t="t" r="r" b="b"/>
              <a:pathLst>
                <a:path w="3520" h="1937" extrusionOk="0">
                  <a:moveTo>
                    <a:pt x="3519" y="0"/>
                  </a:moveTo>
                  <a:lnTo>
                    <a:pt x="3519" y="0"/>
                  </a:lnTo>
                  <a:cubicBezTo>
                    <a:pt x="3519" y="0"/>
                    <a:pt x="3477" y="15"/>
                    <a:pt x="3378" y="71"/>
                  </a:cubicBezTo>
                  <a:cubicBezTo>
                    <a:pt x="3265" y="128"/>
                    <a:pt x="3138" y="198"/>
                    <a:pt x="2997" y="269"/>
                  </a:cubicBezTo>
                  <a:cubicBezTo>
                    <a:pt x="2643" y="467"/>
                    <a:pt x="2219" y="693"/>
                    <a:pt x="1753" y="947"/>
                  </a:cubicBezTo>
                  <a:cubicBezTo>
                    <a:pt x="1287" y="1202"/>
                    <a:pt x="863" y="1442"/>
                    <a:pt x="509" y="1640"/>
                  </a:cubicBezTo>
                  <a:cubicBezTo>
                    <a:pt x="368" y="1710"/>
                    <a:pt x="255" y="1781"/>
                    <a:pt x="142" y="1852"/>
                  </a:cubicBezTo>
                  <a:cubicBezTo>
                    <a:pt x="43" y="1908"/>
                    <a:pt x="1" y="1936"/>
                    <a:pt x="1" y="1936"/>
                  </a:cubicBezTo>
                  <a:cubicBezTo>
                    <a:pt x="1" y="1936"/>
                    <a:pt x="57" y="1922"/>
                    <a:pt x="142" y="1866"/>
                  </a:cubicBezTo>
                  <a:cubicBezTo>
                    <a:pt x="255" y="1809"/>
                    <a:pt x="382" y="1739"/>
                    <a:pt x="524" y="1668"/>
                  </a:cubicBezTo>
                  <a:cubicBezTo>
                    <a:pt x="891" y="1470"/>
                    <a:pt x="1315" y="1244"/>
                    <a:pt x="1781" y="990"/>
                  </a:cubicBezTo>
                  <a:cubicBezTo>
                    <a:pt x="2233" y="735"/>
                    <a:pt x="2657" y="495"/>
                    <a:pt x="3011" y="297"/>
                  </a:cubicBezTo>
                  <a:cubicBezTo>
                    <a:pt x="3152" y="212"/>
                    <a:pt x="3279" y="142"/>
                    <a:pt x="3392" y="85"/>
                  </a:cubicBezTo>
                  <a:cubicBezTo>
                    <a:pt x="3477" y="29"/>
                    <a:pt x="3519" y="0"/>
                    <a:pt x="3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742;p73">
              <a:extLst>
                <a:ext uri="{FF2B5EF4-FFF2-40B4-BE49-F238E27FC236}">
                  <a16:creationId xmlns:a16="http://schemas.microsoft.com/office/drawing/2014/main" id="{FC8F0929-72E9-DE1A-4B81-8C6D989F7825}"/>
                </a:ext>
              </a:extLst>
            </p:cNvPr>
            <p:cNvSpPr/>
            <p:nvPr/>
          </p:nvSpPr>
          <p:spPr>
            <a:xfrm>
              <a:off x="7573777" y="3795630"/>
              <a:ext cx="191154" cy="105406"/>
            </a:xfrm>
            <a:custGeom>
              <a:avLst/>
              <a:gdLst/>
              <a:ahLst/>
              <a:cxnLst/>
              <a:rect l="l" t="t" r="r" b="b"/>
              <a:pathLst>
                <a:path w="3520" h="1941" extrusionOk="0">
                  <a:moveTo>
                    <a:pt x="3514" y="0"/>
                  </a:moveTo>
                  <a:cubicBezTo>
                    <a:pt x="3498" y="0"/>
                    <a:pt x="3448" y="26"/>
                    <a:pt x="3378" y="61"/>
                  </a:cubicBezTo>
                  <a:cubicBezTo>
                    <a:pt x="3265" y="131"/>
                    <a:pt x="3138" y="202"/>
                    <a:pt x="2996" y="273"/>
                  </a:cubicBezTo>
                  <a:cubicBezTo>
                    <a:pt x="2629" y="470"/>
                    <a:pt x="2205" y="697"/>
                    <a:pt x="1739" y="951"/>
                  </a:cubicBezTo>
                  <a:cubicBezTo>
                    <a:pt x="1286" y="1205"/>
                    <a:pt x="863" y="1446"/>
                    <a:pt x="509" y="1643"/>
                  </a:cubicBezTo>
                  <a:cubicBezTo>
                    <a:pt x="368" y="1714"/>
                    <a:pt x="241" y="1785"/>
                    <a:pt x="128" y="1855"/>
                  </a:cubicBezTo>
                  <a:cubicBezTo>
                    <a:pt x="43" y="1912"/>
                    <a:pt x="0" y="1940"/>
                    <a:pt x="0" y="1940"/>
                  </a:cubicBezTo>
                  <a:cubicBezTo>
                    <a:pt x="0" y="1940"/>
                    <a:pt x="43" y="1912"/>
                    <a:pt x="142" y="1870"/>
                  </a:cubicBezTo>
                  <a:cubicBezTo>
                    <a:pt x="255" y="1813"/>
                    <a:pt x="382" y="1742"/>
                    <a:pt x="523" y="1672"/>
                  </a:cubicBezTo>
                  <a:cubicBezTo>
                    <a:pt x="877" y="1474"/>
                    <a:pt x="1301" y="1248"/>
                    <a:pt x="1767" y="993"/>
                  </a:cubicBezTo>
                  <a:cubicBezTo>
                    <a:pt x="2233" y="725"/>
                    <a:pt x="2657" y="499"/>
                    <a:pt x="3011" y="301"/>
                  </a:cubicBezTo>
                  <a:cubicBezTo>
                    <a:pt x="3152" y="216"/>
                    <a:pt x="3265" y="145"/>
                    <a:pt x="3378" y="89"/>
                  </a:cubicBezTo>
                  <a:cubicBezTo>
                    <a:pt x="3477" y="32"/>
                    <a:pt x="3519" y="4"/>
                    <a:pt x="3519" y="4"/>
                  </a:cubicBezTo>
                  <a:cubicBezTo>
                    <a:pt x="3519" y="2"/>
                    <a:pt x="3518" y="0"/>
                    <a:pt x="35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743;p73">
              <a:extLst>
                <a:ext uri="{FF2B5EF4-FFF2-40B4-BE49-F238E27FC236}">
                  <a16:creationId xmlns:a16="http://schemas.microsoft.com/office/drawing/2014/main" id="{BACDA59F-D465-222F-063F-C24442D45810}"/>
                </a:ext>
              </a:extLst>
            </p:cNvPr>
            <p:cNvSpPr/>
            <p:nvPr/>
          </p:nvSpPr>
          <p:spPr>
            <a:xfrm>
              <a:off x="7583009" y="3811921"/>
              <a:ext cx="191099" cy="105189"/>
            </a:xfrm>
            <a:custGeom>
              <a:avLst/>
              <a:gdLst/>
              <a:ahLst/>
              <a:cxnLst/>
              <a:rect l="l" t="t" r="r" b="b"/>
              <a:pathLst>
                <a:path w="3519" h="1937" extrusionOk="0">
                  <a:moveTo>
                    <a:pt x="3519" y="1"/>
                  </a:moveTo>
                  <a:lnTo>
                    <a:pt x="3519" y="1"/>
                  </a:lnTo>
                  <a:cubicBezTo>
                    <a:pt x="3519" y="1"/>
                    <a:pt x="3462" y="15"/>
                    <a:pt x="3378" y="72"/>
                  </a:cubicBezTo>
                  <a:cubicBezTo>
                    <a:pt x="3265" y="128"/>
                    <a:pt x="3137" y="199"/>
                    <a:pt x="2996" y="269"/>
                  </a:cubicBezTo>
                  <a:cubicBezTo>
                    <a:pt x="2643" y="467"/>
                    <a:pt x="2219" y="693"/>
                    <a:pt x="1752" y="948"/>
                  </a:cubicBezTo>
                  <a:cubicBezTo>
                    <a:pt x="1286" y="1202"/>
                    <a:pt x="862" y="1442"/>
                    <a:pt x="509" y="1640"/>
                  </a:cubicBezTo>
                  <a:cubicBezTo>
                    <a:pt x="367" y="1725"/>
                    <a:pt x="240" y="1796"/>
                    <a:pt x="127" y="1852"/>
                  </a:cubicBezTo>
                  <a:cubicBezTo>
                    <a:pt x="42" y="1909"/>
                    <a:pt x="0" y="1937"/>
                    <a:pt x="0" y="1937"/>
                  </a:cubicBezTo>
                  <a:cubicBezTo>
                    <a:pt x="0" y="1937"/>
                    <a:pt x="57" y="1923"/>
                    <a:pt x="141" y="1866"/>
                  </a:cubicBezTo>
                  <a:cubicBezTo>
                    <a:pt x="254" y="1810"/>
                    <a:pt x="382" y="1739"/>
                    <a:pt x="523" y="1668"/>
                  </a:cubicBezTo>
                  <a:cubicBezTo>
                    <a:pt x="876" y="1471"/>
                    <a:pt x="1300" y="1245"/>
                    <a:pt x="1767" y="990"/>
                  </a:cubicBezTo>
                  <a:cubicBezTo>
                    <a:pt x="2233" y="736"/>
                    <a:pt x="2657" y="496"/>
                    <a:pt x="3010" y="298"/>
                  </a:cubicBezTo>
                  <a:cubicBezTo>
                    <a:pt x="3151" y="227"/>
                    <a:pt x="3279" y="156"/>
                    <a:pt x="3392" y="86"/>
                  </a:cubicBezTo>
                  <a:cubicBezTo>
                    <a:pt x="3477" y="29"/>
                    <a:pt x="3519" y="1"/>
                    <a:pt x="35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744;p73">
              <a:extLst>
                <a:ext uri="{FF2B5EF4-FFF2-40B4-BE49-F238E27FC236}">
                  <a16:creationId xmlns:a16="http://schemas.microsoft.com/office/drawing/2014/main" id="{A902F2E7-62BC-1ADB-C5AC-1E40F35DE5A5}"/>
                </a:ext>
              </a:extLst>
            </p:cNvPr>
            <p:cNvSpPr/>
            <p:nvPr/>
          </p:nvSpPr>
          <p:spPr>
            <a:xfrm>
              <a:off x="7595282" y="3829570"/>
              <a:ext cx="191914" cy="105243"/>
            </a:xfrm>
            <a:custGeom>
              <a:avLst/>
              <a:gdLst/>
              <a:ahLst/>
              <a:cxnLst/>
              <a:rect l="l" t="t" r="r" b="b"/>
              <a:pathLst>
                <a:path w="3534" h="1938" extrusionOk="0">
                  <a:moveTo>
                    <a:pt x="3519" y="1"/>
                  </a:moveTo>
                  <a:cubicBezTo>
                    <a:pt x="3519" y="1"/>
                    <a:pt x="3477" y="29"/>
                    <a:pt x="3378" y="72"/>
                  </a:cubicBezTo>
                  <a:cubicBezTo>
                    <a:pt x="3265" y="128"/>
                    <a:pt x="3137" y="199"/>
                    <a:pt x="2996" y="269"/>
                  </a:cubicBezTo>
                  <a:cubicBezTo>
                    <a:pt x="2643" y="467"/>
                    <a:pt x="2219" y="693"/>
                    <a:pt x="1753" y="948"/>
                  </a:cubicBezTo>
                  <a:cubicBezTo>
                    <a:pt x="1286" y="1202"/>
                    <a:pt x="862" y="1442"/>
                    <a:pt x="509" y="1640"/>
                  </a:cubicBezTo>
                  <a:cubicBezTo>
                    <a:pt x="368" y="1725"/>
                    <a:pt x="255" y="1796"/>
                    <a:pt x="141" y="1852"/>
                  </a:cubicBezTo>
                  <a:cubicBezTo>
                    <a:pt x="43" y="1909"/>
                    <a:pt x="0" y="1937"/>
                    <a:pt x="0" y="1937"/>
                  </a:cubicBezTo>
                  <a:cubicBezTo>
                    <a:pt x="0" y="1937"/>
                    <a:pt x="57" y="1923"/>
                    <a:pt x="141" y="1866"/>
                  </a:cubicBezTo>
                  <a:cubicBezTo>
                    <a:pt x="269" y="1810"/>
                    <a:pt x="382" y="1739"/>
                    <a:pt x="523" y="1669"/>
                  </a:cubicBezTo>
                  <a:cubicBezTo>
                    <a:pt x="890" y="1471"/>
                    <a:pt x="1314" y="1245"/>
                    <a:pt x="1781" y="990"/>
                  </a:cubicBezTo>
                  <a:cubicBezTo>
                    <a:pt x="2247" y="736"/>
                    <a:pt x="2657" y="496"/>
                    <a:pt x="3010" y="298"/>
                  </a:cubicBezTo>
                  <a:cubicBezTo>
                    <a:pt x="3152" y="227"/>
                    <a:pt x="3279" y="156"/>
                    <a:pt x="3392" y="86"/>
                  </a:cubicBezTo>
                  <a:cubicBezTo>
                    <a:pt x="3477" y="29"/>
                    <a:pt x="3533" y="1"/>
                    <a:pt x="35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745;p73">
              <a:extLst>
                <a:ext uri="{FF2B5EF4-FFF2-40B4-BE49-F238E27FC236}">
                  <a16:creationId xmlns:a16="http://schemas.microsoft.com/office/drawing/2014/main" id="{651A506D-B29A-7D13-4510-B97FC777251F}"/>
                </a:ext>
              </a:extLst>
            </p:cNvPr>
            <p:cNvSpPr/>
            <p:nvPr/>
          </p:nvSpPr>
          <p:spPr>
            <a:xfrm>
              <a:off x="7608315" y="3845699"/>
              <a:ext cx="191914" cy="105189"/>
            </a:xfrm>
            <a:custGeom>
              <a:avLst/>
              <a:gdLst/>
              <a:ahLst/>
              <a:cxnLst/>
              <a:rect l="l" t="t" r="r" b="b"/>
              <a:pathLst>
                <a:path w="3534" h="1937" extrusionOk="0">
                  <a:moveTo>
                    <a:pt x="3533" y="1"/>
                  </a:moveTo>
                  <a:lnTo>
                    <a:pt x="3533" y="1"/>
                  </a:lnTo>
                  <a:cubicBezTo>
                    <a:pt x="3533" y="1"/>
                    <a:pt x="3477" y="29"/>
                    <a:pt x="3392" y="71"/>
                  </a:cubicBezTo>
                  <a:cubicBezTo>
                    <a:pt x="3265" y="128"/>
                    <a:pt x="3152" y="199"/>
                    <a:pt x="3011" y="269"/>
                  </a:cubicBezTo>
                  <a:cubicBezTo>
                    <a:pt x="2643" y="467"/>
                    <a:pt x="2219" y="693"/>
                    <a:pt x="1753" y="948"/>
                  </a:cubicBezTo>
                  <a:cubicBezTo>
                    <a:pt x="1286" y="1202"/>
                    <a:pt x="877" y="1442"/>
                    <a:pt x="509" y="1640"/>
                  </a:cubicBezTo>
                  <a:cubicBezTo>
                    <a:pt x="382" y="1725"/>
                    <a:pt x="255" y="1795"/>
                    <a:pt x="142" y="1852"/>
                  </a:cubicBezTo>
                  <a:cubicBezTo>
                    <a:pt x="57" y="1909"/>
                    <a:pt x="0" y="1937"/>
                    <a:pt x="15" y="1937"/>
                  </a:cubicBezTo>
                  <a:cubicBezTo>
                    <a:pt x="15" y="1937"/>
                    <a:pt x="57" y="1923"/>
                    <a:pt x="156" y="1866"/>
                  </a:cubicBezTo>
                  <a:cubicBezTo>
                    <a:pt x="269" y="1810"/>
                    <a:pt x="396" y="1739"/>
                    <a:pt x="537" y="1668"/>
                  </a:cubicBezTo>
                  <a:cubicBezTo>
                    <a:pt x="891" y="1470"/>
                    <a:pt x="1315" y="1244"/>
                    <a:pt x="1781" y="990"/>
                  </a:cubicBezTo>
                  <a:cubicBezTo>
                    <a:pt x="2247" y="736"/>
                    <a:pt x="2671" y="495"/>
                    <a:pt x="3025" y="297"/>
                  </a:cubicBezTo>
                  <a:cubicBezTo>
                    <a:pt x="3166" y="227"/>
                    <a:pt x="3279" y="156"/>
                    <a:pt x="3392" y="85"/>
                  </a:cubicBezTo>
                  <a:cubicBezTo>
                    <a:pt x="3491" y="29"/>
                    <a:pt x="3533" y="1"/>
                    <a:pt x="3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746;p73">
              <a:extLst>
                <a:ext uri="{FF2B5EF4-FFF2-40B4-BE49-F238E27FC236}">
                  <a16:creationId xmlns:a16="http://schemas.microsoft.com/office/drawing/2014/main" id="{309AFE62-7CA9-98A6-AE9D-881175555697}"/>
                </a:ext>
              </a:extLst>
            </p:cNvPr>
            <p:cNvSpPr/>
            <p:nvPr/>
          </p:nvSpPr>
          <p:spPr>
            <a:xfrm>
              <a:off x="7653605" y="3956154"/>
              <a:ext cx="57618" cy="31660"/>
            </a:xfrm>
            <a:custGeom>
              <a:avLst/>
              <a:gdLst/>
              <a:ahLst/>
              <a:cxnLst/>
              <a:rect l="l" t="t" r="r" b="b"/>
              <a:pathLst>
                <a:path w="1061" h="583" extrusionOk="0">
                  <a:moveTo>
                    <a:pt x="1057" y="1"/>
                  </a:moveTo>
                  <a:cubicBezTo>
                    <a:pt x="1025" y="1"/>
                    <a:pt x="807" y="136"/>
                    <a:pt x="537" y="284"/>
                  </a:cubicBezTo>
                  <a:cubicBezTo>
                    <a:pt x="240" y="454"/>
                    <a:pt x="0" y="567"/>
                    <a:pt x="0" y="581"/>
                  </a:cubicBezTo>
                  <a:cubicBezTo>
                    <a:pt x="1" y="582"/>
                    <a:pt x="3" y="582"/>
                    <a:pt x="6" y="582"/>
                  </a:cubicBezTo>
                  <a:cubicBezTo>
                    <a:pt x="47" y="582"/>
                    <a:pt x="287" y="486"/>
                    <a:pt x="551" y="327"/>
                  </a:cubicBezTo>
                  <a:cubicBezTo>
                    <a:pt x="848" y="171"/>
                    <a:pt x="1060" y="16"/>
                    <a:pt x="1060" y="2"/>
                  </a:cubicBezTo>
                  <a:cubicBezTo>
                    <a:pt x="1059" y="1"/>
                    <a:pt x="1058" y="1"/>
                    <a:pt x="10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747;p73">
              <a:extLst>
                <a:ext uri="{FF2B5EF4-FFF2-40B4-BE49-F238E27FC236}">
                  <a16:creationId xmlns:a16="http://schemas.microsoft.com/office/drawing/2014/main" id="{0A15AEFD-A385-9A45-3E6D-CE5C4016BAC4}"/>
                </a:ext>
              </a:extLst>
            </p:cNvPr>
            <p:cNvSpPr/>
            <p:nvPr/>
          </p:nvSpPr>
          <p:spPr>
            <a:xfrm>
              <a:off x="7669679" y="3973097"/>
              <a:ext cx="101387" cy="71411"/>
            </a:xfrm>
            <a:custGeom>
              <a:avLst/>
              <a:gdLst/>
              <a:ahLst/>
              <a:cxnLst/>
              <a:rect l="l" t="t" r="r" b="b"/>
              <a:pathLst>
                <a:path w="1867" h="1315" extrusionOk="0">
                  <a:moveTo>
                    <a:pt x="739" y="146"/>
                  </a:moveTo>
                  <a:cubicBezTo>
                    <a:pt x="795" y="225"/>
                    <a:pt x="842" y="308"/>
                    <a:pt x="881" y="393"/>
                  </a:cubicBezTo>
                  <a:lnTo>
                    <a:pt x="881" y="393"/>
                  </a:lnTo>
                  <a:cubicBezTo>
                    <a:pt x="857" y="412"/>
                    <a:pt x="833" y="430"/>
                    <a:pt x="809" y="449"/>
                  </a:cubicBezTo>
                  <a:lnTo>
                    <a:pt x="809" y="449"/>
                  </a:lnTo>
                  <a:cubicBezTo>
                    <a:pt x="770" y="349"/>
                    <a:pt x="747" y="245"/>
                    <a:pt x="739" y="146"/>
                  </a:cubicBezTo>
                  <a:close/>
                  <a:moveTo>
                    <a:pt x="1213" y="265"/>
                  </a:moveTo>
                  <a:cubicBezTo>
                    <a:pt x="1224" y="265"/>
                    <a:pt x="1235" y="267"/>
                    <a:pt x="1245" y="269"/>
                  </a:cubicBezTo>
                  <a:cubicBezTo>
                    <a:pt x="1312" y="269"/>
                    <a:pt x="1367" y="321"/>
                    <a:pt x="1397" y="388"/>
                  </a:cubicBezTo>
                  <a:lnTo>
                    <a:pt x="1397" y="388"/>
                  </a:lnTo>
                  <a:cubicBezTo>
                    <a:pt x="1282" y="468"/>
                    <a:pt x="1156" y="559"/>
                    <a:pt x="1019" y="659"/>
                  </a:cubicBezTo>
                  <a:lnTo>
                    <a:pt x="1019" y="659"/>
                  </a:lnTo>
                  <a:cubicBezTo>
                    <a:pt x="1001" y="577"/>
                    <a:pt x="974" y="494"/>
                    <a:pt x="941" y="412"/>
                  </a:cubicBezTo>
                  <a:lnTo>
                    <a:pt x="941" y="412"/>
                  </a:lnTo>
                  <a:cubicBezTo>
                    <a:pt x="980" y="383"/>
                    <a:pt x="1020" y="354"/>
                    <a:pt x="1061" y="326"/>
                  </a:cubicBezTo>
                  <a:cubicBezTo>
                    <a:pt x="1107" y="291"/>
                    <a:pt x="1163" y="265"/>
                    <a:pt x="1213" y="265"/>
                  </a:cubicBezTo>
                  <a:close/>
                  <a:moveTo>
                    <a:pt x="902" y="441"/>
                  </a:moveTo>
                  <a:cubicBezTo>
                    <a:pt x="936" y="522"/>
                    <a:pt x="962" y="605"/>
                    <a:pt x="980" y="687"/>
                  </a:cubicBezTo>
                  <a:lnTo>
                    <a:pt x="980" y="687"/>
                  </a:lnTo>
                  <a:cubicBezTo>
                    <a:pt x="971" y="694"/>
                    <a:pt x="962" y="700"/>
                    <a:pt x="953" y="707"/>
                  </a:cubicBezTo>
                  <a:lnTo>
                    <a:pt x="953" y="707"/>
                  </a:lnTo>
                  <a:cubicBezTo>
                    <a:pt x="937" y="684"/>
                    <a:pt x="921" y="660"/>
                    <a:pt x="905" y="637"/>
                  </a:cubicBezTo>
                  <a:cubicBezTo>
                    <a:pt x="876" y="593"/>
                    <a:pt x="851" y="546"/>
                    <a:pt x="829" y="497"/>
                  </a:cubicBezTo>
                  <a:lnTo>
                    <a:pt x="829" y="497"/>
                  </a:lnTo>
                  <a:cubicBezTo>
                    <a:pt x="853" y="478"/>
                    <a:pt x="878" y="460"/>
                    <a:pt x="902" y="441"/>
                  </a:cubicBezTo>
                  <a:close/>
                  <a:moveTo>
                    <a:pt x="370" y="243"/>
                  </a:moveTo>
                  <a:cubicBezTo>
                    <a:pt x="495" y="375"/>
                    <a:pt x="550" y="520"/>
                    <a:pt x="570" y="641"/>
                  </a:cubicBezTo>
                  <a:lnTo>
                    <a:pt x="570" y="641"/>
                  </a:lnTo>
                  <a:cubicBezTo>
                    <a:pt x="542" y="665"/>
                    <a:pt x="515" y="688"/>
                    <a:pt x="488" y="712"/>
                  </a:cubicBezTo>
                  <a:lnTo>
                    <a:pt x="488" y="712"/>
                  </a:lnTo>
                  <a:cubicBezTo>
                    <a:pt x="416" y="551"/>
                    <a:pt x="381" y="386"/>
                    <a:pt x="370" y="243"/>
                  </a:cubicBezTo>
                  <a:close/>
                  <a:moveTo>
                    <a:pt x="988" y="724"/>
                  </a:moveTo>
                  <a:lnTo>
                    <a:pt x="988" y="724"/>
                  </a:lnTo>
                  <a:cubicBezTo>
                    <a:pt x="989" y="728"/>
                    <a:pt x="990" y="732"/>
                    <a:pt x="990" y="735"/>
                  </a:cubicBezTo>
                  <a:cubicBezTo>
                    <a:pt x="992" y="744"/>
                    <a:pt x="995" y="753"/>
                    <a:pt x="997" y="762"/>
                  </a:cubicBezTo>
                  <a:lnTo>
                    <a:pt x="997" y="762"/>
                  </a:lnTo>
                  <a:cubicBezTo>
                    <a:pt x="989" y="753"/>
                    <a:pt x="981" y="744"/>
                    <a:pt x="974" y="734"/>
                  </a:cubicBezTo>
                  <a:lnTo>
                    <a:pt x="974" y="734"/>
                  </a:lnTo>
                  <a:cubicBezTo>
                    <a:pt x="979" y="731"/>
                    <a:pt x="983" y="727"/>
                    <a:pt x="988" y="724"/>
                  </a:cubicBezTo>
                  <a:close/>
                  <a:moveTo>
                    <a:pt x="1406" y="415"/>
                  </a:moveTo>
                  <a:cubicBezTo>
                    <a:pt x="1444" y="540"/>
                    <a:pt x="1452" y="699"/>
                    <a:pt x="1372" y="806"/>
                  </a:cubicBezTo>
                  <a:cubicBezTo>
                    <a:pt x="1339" y="856"/>
                    <a:pt x="1281" y="876"/>
                    <a:pt x="1222" y="876"/>
                  </a:cubicBezTo>
                  <a:cubicBezTo>
                    <a:pt x="1181" y="876"/>
                    <a:pt x="1138" y="866"/>
                    <a:pt x="1103" y="849"/>
                  </a:cubicBezTo>
                  <a:cubicBezTo>
                    <a:pt x="1086" y="840"/>
                    <a:pt x="1070" y="830"/>
                    <a:pt x="1055" y="818"/>
                  </a:cubicBezTo>
                  <a:lnTo>
                    <a:pt x="1055" y="818"/>
                  </a:lnTo>
                  <a:cubicBezTo>
                    <a:pt x="1049" y="786"/>
                    <a:pt x="1041" y="754"/>
                    <a:pt x="1033" y="721"/>
                  </a:cubicBezTo>
                  <a:cubicBezTo>
                    <a:pt x="1031" y="713"/>
                    <a:pt x="1029" y="704"/>
                    <a:pt x="1028" y="696"/>
                  </a:cubicBezTo>
                  <a:lnTo>
                    <a:pt x="1028" y="696"/>
                  </a:lnTo>
                  <a:cubicBezTo>
                    <a:pt x="1167" y="594"/>
                    <a:pt x="1292" y="500"/>
                    <a:pt x="1406" y="415"/>
                  </a:cubicBezTo>
                  <a:close/>
                  <a:moveTo>
                    <a:pt x="578" y="701"/>
                  </a:moveTo>
                  <a:cubicBezTo>
                    <a:pt x="580" y="723"/>
                    <a:pt x="580" y="744"/>
                    <a:pt x="580" y="764"/>
                  </a:cubicBezTo>
                  <a:cubicBezTo>
                    <a:pt x="585" y="812"/>
                    <a:pt x="585" y="853"/>
                    <a:pt x="583" y="887"/>
                  </a:cubicBezTo>
                  <a:lnTo>
                    <a:pt x="583" y="887"/>
                  </a:lnTo>
                  <a:cubicBezTo>
                    <a:pt x="556" y="846"/>
                    <a:pt x="532" y="803"/>
                    <a:pt x="511" y="760"/>
                  </a:cubicBezTo>
                  <a:lnTo>
                    <a:pt x="511" y="760"/>
                  </a:lnTo>
                  <a:cubicBezTo>
                    <a:pt x="533" y="740"/>
                    <a:pt x="555" y="721"/>
                    <a:pt x="578" y="701"/>
                  </a:cubicBezTo>
                  <a:close/>
                  <a:moveTo>
                    <a:pt x="791" y="527"/>
                  </a:moveTo>
                  <a:cubicBezTo>
                    <a:pt x="812" y="574"/>
                    <a:pt x="836" y="620"/>
                    <a:pt x="863" y="665"/>
                  </a:cubicBezTo>
                  <a:cubicBezTo>
                    <a:pt x="879" y="689"/>
                    <a:pt x="896" y="712"/>
                    <a:pt x="914" y="735"/>
                  </a:cubicBezTo>
                  <a:lnTo>
                    <a:pt x="914" y="735"/>
                  </a:lnTo>
                  <a:cubicBezTo>
                    <a:pt x="870" y="768"/>
                    <a:pt x="824" y="801"/>
                    <a:pt x="778" y="834"/>
                  </a:cubicBezTo>
                  <a:cubicBezTo>
                    <a:pt x="728" y="872"/>
                    <a:pt x="677" y="910"/>
                    <a:pt x="624" y="948"/>
                  </a:cubicBezTo>
                  <a:lnTo>
                    <a:pt x="624" y="948"/>
                  </a:lnTo>
                  <a:cubicBezTo>
                    <a:pt x="611" y="929"/>
                    <a:pt x="598" y="911"/>
                    <a:pt x="586" y="893"/>
                  </a:cubicBezTo>
                  <a:lnTo>
                    <a:pt x="586" y="893"/>
                  </a:lnTo>
                  <a:cubicBezTo>
                    <a:pt x="591" y="858"/>
                    <a:pt x="595" y="814"/>
                    <a:pt x="595" y="764"/>
                  </a:cubicBezTo>
                  <a:cubicBezTo>
                    <a:pt x="595" y="741"/>
                    <a:pt x="593" y="717"/>
                    <a:pt x="591" y="690"/>
                  </a:cubicBezTo>
                  <a:lnTo>
                    <a:pt x="591" y="690"/>
                  </a:lnTo>
                  <a:cubicBezTo>
                    <a:pt x="655" y="635"/>
                    <a:pt x="722" y="581"/>
                    <a:pt x="791" y="527"/>
                  </a:cubicBezTo>
                  <a:close/>
                  <a:moveTo>
                    <a:pt x="577" y="949"/>
                  </a:moveTo>
                  <a:lnTo>
                    <a:pt x="577" y="949"/>
                  </a:lnTo>
                  <a:cubicBezTo>
                    <a:pt x="582" y="956"/>
                    <a:pt x="587" y="963"/>
                    <a:pt x="592" y="971"/>
                  </a:cubicBezTo>
                  <a:lnTo>
                    <a:pt x="592" y="971"/>
                  </a:lnTo>
                  <a:cubicBezTo>
                    <a:pt x="584" y="977"/>
                    <a:pt x="575" y="983"/>
                    <a:pt x="567" y="989"/>
                  </a:cubicBezTo>
                  <a:lnTo>
                    <a:pt x="567" y="989"/>
                  </a:lnTo>
                  <a:cubicBezTo>
                    <a:pt x="568" y="985"/>
                    <a:pt x="572" y="972"/>
                    <a:pt x="577" y="949"/>
                  </a:cubicBezTo>
                  <a:close/>
                  <a:moveTo>
                    <a:pt x="936" y="762"/>
                  </a:moveTo>
                  <a:cubicBezTo>
                    <a:pt x="960" y="789"/>
                    <a:pt x="986" y="815"/>
                    <a:pt x="1015" y="839"/>
                  </a:cubicBezTo>
                  <a:lnTo>
                    <a:pt x="1015" y="839"/>
                  </a:lnTo>
                  <a:cubicBezTo>
                    <a:pt x="1031" y="917"/>
                    <a:pt x="1038" y="992"/>
                    <a:pt x="1018" y="1061"/>
                  </a:cubicBezTo>
                  <a:cubicBezTo>
                    <a:pt x="1004" y="1103"/>
                    <a:pt x="976" y="1145"/>
                    <a:pt x="934" y="1174"/>
                  </a:cubicBezTo>
                  <a:cubicBezTo>
                    <a:pt x="922" y="1177"/>
                    <a:pt x="910" y="1179"/>
                    <a:pt x="897" y="1179"/>
                  </a:cubicBezTo>
                  <a:cubicBezTo>
                    <a:pt x="863" y="1179"/>
                    <a:pt x="827" y="1166"/>
                    <a:pt x="806" y="1145"/>
                  </a:cubicBezTo>
                  <a:cubicBezTo>
                    <a:pt x="745" y="1093"/>
                    <a:pt x="692" y="1035"/>
                    <a:pt x="645" y="976"/>
                  </a:cubicBezTo>
                  <a:lnTo>
                    <a:pt x="645" y="976"/>
                  </a:lnTo>
                  <a:cubicBezTo>
                    <a:pt x="695" y="937"/>
                    <a:pt x="744" y="899"/>
                    <a:pt x="792" y="863"/>
                  </a:cubicBezTo>
                  <a:cubicBezTo>
                    <a:pt x="842" y="828"/>
                    <a:pt x="890" y="795"/>
                    <a:pt x="936" y="762"/>
                  </a:cubicBezTo>
                  <a:close/>
                  <a:moveTo>
                    <a:pt x="481" y="786"/>
                  </a:moveTo>
                  <a:cubicBezTo>
                    <a:pt x="508" y="841"/>
                    <a:pt x="539" y="895"/>
                    <a:pt x="576" y="948"/>
                  </a:cubicBezTo>
                  <a:lnTo>
                    <a:pt x="576" y="948"/>
                  </a:lnTo>
                  <a:cubicBezTo>
                    <a:pt x="572" y="971"/>
                    <a:pt x="568" y="985"/>
                    <a:pt x="567" y="989"/>
                  </a:cubicBezTo>
                  <a:lnTo>
                    <a:pt x="567" y="989"/>
                  </a:lnTo>
                  <a:cubicBezTo>
                    <a:pt x="458" y="1066"/>
                    <a:pt x="345" y="1146"/>
                    <a:pt x="227" y="1230"/>
                  </a:cubicBezTo>
                  <a:cubicBezTo>
                    <a:pt x="200" y="1257"/>
                    <a:pt x="166" y="1273"/>
                    <a:pt x="135" y="1273"/>
                  </a:cubicBezTo>
                  <a:cubicBezTo>
                    <a:pt x="118" y="1273"/>
                    <a:pt x="101" y="1268"/>
                    <a:pt x="86" y="1258"/>
                  </a:cubicBezTo>
                  <a:cubicBezTo>
                    <a:pt x="43" y="1230"/>
                    <a:pt x="57" y="1174"/>
                    <a:pt x="100" y="1131"/>
                  </a:cubicBezTo>
                  <a:cubicBezTo>
                    <a:pt x="199" y="1032"/>
                    <a:pt x="298" y="947"/>
                    <a:pt x="397" y="863"/>
                  </a:cubicBezTo>
                  <a:cubicBezTo>
                    <a:pt x="424" y="837"/>
                    <a:pt x="453" y="811"/>
                    <a:pt x="481" y="786"/>
                  </a:cubicBezTo>
                  <a:close/>
                  <a:moveTo>
                    <a:pt x="693" y="1"/>
                  </a:moveTo>
                  <a:lnTo>
                    <a:pt x="693" y="71"/>
                  </a:lnTo>
                  <a:cubicBezTo>
                    <a:pt x="693" y="76"/>
                    <a:pt x="693" y="81"/>
                    <a:pt x="694" y="85"/>
                  </a:cubicBezTo>
                  <a:lnTo>
                    <a:pt x="694" y="85"/>
                  </a:lnTo>
                  <a:lnTo>
                    <a:pt x="693" y="85"/>
                  </a:lnTo>
                  <a:cubicBezTo>
                    <a:pt x="693" y="85"/>
                    <a:pt x="694" y="85"/>
                    <a:pt x="694" y="86"/>
                  </a:cubicBezTo>
                  <a:lnTo>
                    <a:pt x="694" y="86"/>
                  </a:lnTo>
                  <a:cubicBezTo>
                    <a:pt x="695" y="215"/>
                    <a:pt x="721" y="349"/>
                    <a:pt x="771" y="478"/>
                  </a:cubicBezTo>
                  <a:lnTo>
                    <a:pt x="771" y="478"/>
                  </a:lnTo>
                  <a:cubicBezTo>
                    <a:pt x="706" y="528"/>
                    <a:pt x="644" y="579"/>
                    <a:pt x="583" y="631"/>
                  </a:cubicBezTo>
                  <a:lnTo>
                    <a:pt x="583" y="631"/>
                  </a:lnTo>
                  <a:cubicBezTo>
                    <a:pt x="561" y="500"/>
                    <a:pt x="502" y="342"/>
                    <a:pt x="368" y="198"/>
                  </a:cubicBezTo>
                  <a:lnTo>
                    <a:pt x="340" y="170"/>
                  </a:lnTo>
                  <a:lnTo>
                    <a:pt x="340" y="213"/>
                  </a:lnTo>
                  <a:cubicBezTo>
                    <a:pt x="348" y="373"/>
                    <a:pt x="380" y="557"/>
                    <a:pt x="459" y="738"/>
                  </a:cubicBezTo>
                  <a:lnTo>
                    <a:pt x="459" y="738"/>
                  </a:lnTo>
                  <a:cubicBezTo>
                    <a:pt x="428" y="765"/>
                    <a:pt x="398" y="793"/>
                    <a:pt x="368" y="820"/>
                  </a:cubicBezTo>
                  <a:cubicBezTo>
                    <a:pt x="255" y="919"/>
                    <a:pt x="171" y="1004"/>
                    <a:pt x="72" y="1103"/>
                  </a:cubicBezTo>
                  <a:cubicBezTo>
                    <a:pt x="43" y="1117"/>
                    <a:pt x="29" y="1145"/>
                    <a:pt x="15" y="1188"/>
                  </a:cubicBezTo>
                  <a:cubicBezTo>
                    <a:pt x="1" y="1230"/>
                    <a:pt x="29" y="1273"/>
                    <a:pt x="57" y="1287"/>
                  </a:cubicBezTo>
                  <a:cubicBezTo>
                    <a:pt x="83" y="1307"/>
                    <a:pt x="110" y="1314"/>
                    <a:pt x="137" y="1314"/>
                  </a:cubicBezTo>
                  <a:cubicBezTo>
                    <a:pt x="184" y="1314"/>
                    <a:pt x="228" y="1291"/>
                    <a:pt x="255" y="1273"/>
                  </a:cubicBezTo>
                  <a:cubicBezTo>
                    <a:pt x="384" y="1180"/>
                    <a:pt x="501" y="1088"/>
                    <a:pt x="614" y="1000"/>
                  </a:cubicBezTo>
                  <a:lnTo>
                    <a:pt x="614" y="1000"/>
                  </a:lnTo>
                  <a:cubicBezTo>
                    <a:pt x="661" y="1061"/>
                    <a:pt x="715" y="1119"/>
                    <a:pt x="778" y="1174"/>
                  </a:cubicBezTo>
                  <a:cubicBezTo>
                    <a:pt x="806" y="1201"/>
                    <a:pt x="845" y="1217"/>
                    <a:pt x="884" y="1217"/>
                  </a:cubicBezTo>
                  <a:cubicBezTo>
                    <a:pt x="906" y="1217"/>
                    <a:pt x="928" y="1212"/>
                    <a:pt x="948" y="1202"/>
                  </a:cubicBezTo>
                  <a:cubicBezTo>
                    <a:pt x="1004" y="1188"/>
                    <a:pt x="1047" y="1131"/>
                    <a:pt x="1061" y="1075"/>
                  </a:cubicBezTo>
                  <a:cubicBezTo>
                    <a:pt x="1076" y="1005"/>
                    <a:pt x="1075" y="940"/>
                    <a:pt x="1066" y="877"/>
                  </a:cubicBezTo>
                  <a:lnTo>
                    <a:pt x="1066" y="877"/>
                  </a:lnTo>
                  <a:cubicBezTo>
                    <a:pt x="1073" y="882"/>
                    <a:pt x="1081" y="886"/>
                    <a:pt x="1089" y="891"/>
                  </a:cubicBezTo>
                  <a:cubicBezTo>
                    <a:pt x="1132" y="915"/>
                    <a:pt x="1182" y="929"/>
                    <a:pt x="1233" y="929"/>
                  </a:cubicBezTo>
                  <a:cubicBezTo>
                    <a:pt x="1299" y="929"/>
                    <a:pt x="1366" y="905"/>
                    <a:pt x="1414" y="849"/>
                  </a:cubicBezTo>
                  <a:cubicBezTo>
                    <a:pt x="1471" y="778"/>
                    <a:pt x="1485" y="693"/>
                    <a:pt x="1485" y="608"/>
                  </a:cubicBezTo>
                  <a:cubicBezTo>
                    <a:pt x="1485" y="529"/>
                    <a:pt x="1472" y="462"/>
                    <a:pt x="1448" y="384"/>
                  </a:cubicBezTo>
                  <a:lnTo>
                    <a:pt x="1448" y="384"/>
                  </a:lnTo>
                  <a:cubicBezTo>
                    <a:pt x="1495" y="349"/>
                    <a:pt x="1540" y="315"/>
                    <a:pt x="1584" y="283"/>
                  </a:cubicBezTo>
                  <a:cubicBezTo>
                    <a:pt x="1654" y="227"/>
                    <a:pt x="1725" y="170"/>
                    <a:pt x="1796" y="128"/>
                  </a:cubicBezTo>
                  <a:cubicBezTo>
                    <a:pt x="1838" y="86"/>
                    <a:pt x="1866" y="72"/>
                    <a:pt x="1866" y="71"/>
                  </a:cubicBezTo>
                  <a:lnTo>
                    <a:pt x="1866" y="71"/>
                  </a:lnTo>
                  <a:cubicBezTo>
                    <a:pt x="1866" y="72"/>
                    <a:pt x="1838" y="86"/>
                    <a:pt x="1782" y="114"/>
                  </a:cubicBezTo>
                  <a:cubicBezTo>
                    <a:pt x="1725" y="156"/>
                    <a:pt x="1654" y="213"/>
                    <a:pt x="1570" y="269"/>
                  </a:cubicBezTo>
                  <a:cubicBezTo>
                    <a:pt x="1528" y="297"/>
                    <a:pt x="1484" y="327"/>
                    <a:pt x="1438" y="359"/>
                  </a:cubicBezTo>
                  <a:lnTo>
                    <a:pt x="1438" y="359"/>
                  </a:lnTo>
                  <a:cubicBezTo>
                    <a:pt x="1408" y="291"/>
                    <a:pt x="1340" y="226"/>
                    <a:pt x="1259" y="213"/>
                  </a:cubicBezTo>
                  <a:cubicBezTo>
                    <a:pt x="1174" y="213"/>
                    <a:pt x="1089" y="241"/>
                    <a:pt x="1033" y="283"/>
                  </a:cubicBezTo>
                  <a:cubicBezTo>
                    <a:pt x="995" y="310"/>
                    <a:pt x="957" y="337"/>
                    <a:pt x="920" y="364"/>
                  </a:cubicBezTo>
                  <a:lnTo>
                    <a:pt x="920" y="364"/>
                  </a:lnTo>
                  <a:cubicBezTo>
                    <a:pt x="872" y="256"/>
                    <a:pt x="810" y="152"/>
                    <a:pt x="736" y="57"/>
                  </a:cubicBezTo>
                  <a:lnTo>
                    <a:pt x="6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748;p73">
              <a:extLst>
                <a:ext uri="{FF2B5EF4-FFF2-40B4-BE49-F238E27FC236}">
                  <a16:creationId xmlns:a16="http://schemas.microsoft.com/office/drawing/2014/main" id="{54F905C9-140F-2041-EAF2-B2D029E44BA3}"/>
                </a:ext>
              </a:extLst>
            </p:cNvPr>
            <p:cNvSpPr/>
            <p:nvPr/>
          </p:nvSpPr>
          <p:spPr>
            <a:xfrm>
              <a:off x="7794797" y="3880942"/>
              <a:ext cx="42249" cy="27044"/>
            </a:xfrm>
            <a:custGeom>
              <a:avLst/>
              <a:gdLst/>
              <a:ahLst/>
              <a:cxnLst/>
              <a:rect l="l" t="t" r="r" b="b"/>
              <a:pathLst>
                <a:path w="778" h="498" extrusionOk="0">
                  <a:moveTo>
                    <a:pt x="762" y="1"/>
                  </a:moveTo>
                  <a:cubicBezTo>
                    <a:pt x="743" y="1"/>
                    <a:pt x="568" y="108"/>
                    <a:pt x="368" y="228"/>
                  </a:cubicBezTo>
                  <a:cubicBezTo>
                    <a:pt x="156" y="369"/>
                    <a:pt x="0" y="482"/>
                    <a:pt x="0" y="496"/>
                  </a:cubicBezTo>
                  <a:cubicBezTo>
                    <a:pt x="1" y="497"/>
                    <a:pt x="3" y="498"/>
                    <a:pt x="5" y="498"/>
                  </a:cubicBezTo>
                  <a:cubicBezTo>
                    <a:pt x="36" y="498"/>
                    <a:pt x="198" y="403"/>
                    <a:pt x="396" y="270"/>
                  </a:cubicBezTo>
                  <a:cubicBezTo>
                    <a:pt x="608" y="143"/>
                    <a:pt x="778" y="16"/>
                    <a:pt x="764" y="2"/>
                  </a:cubicBezTo>
                  <a:cubicBezTo>
                    <a:pt x="764" y="1"/>
                    <a:pt x="763" y="1"/>
                    <a:pt x="7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0"/>
        <p:cNvGrpSpPr/>
        <p:nvPr/>
      </p:nvGrpSpPr>
      <p:grpSpPr>
        <a:xfrm>
          <a:off x="0" y="0"/>
          <a:ext cx="0" cy="0"/>
          <a:chOff x="0" y="0"/>
          <a:chExt cx="0" cy="0"/>
        </a:xfrm>
      </p:grpSpPr>
      <p:sp>
        <p:nvSpPr>
          <p:cNvPr id="1201" name="Google Shape;1201;p6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RESPONSIBLE IN AI</a:t>
            </a:r>
          </a:p>
        </p:txBody>
      </p:sp>
      <p:grpSp>
        <p:nvGrpSpPr>
          <p:cNvPr id="1319" name="Google Shape;1319;p63"/>
          <p:cNvGrpSpPr/>
          <p:nvPr/>
        </p:nvGrpSpPr>
        <p:grpSpPr>
          <a:xfrm>
            <a:off x="1865981" y="633232"/>
            <a:ext cx="772605" cy="196301"/>
            <a:chOff x="2641350" y="846250"/>
            <a:chExt cx="413600" cy="105075"/>
          </a:xfrm>
        </p:grpSpPr>
        <p:sp>
          <p:nvSpPr>
            <p:cNvPr id="1320" name="Google Shape;1320;p6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6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4" name="Google Shape;1324;p63"/>
          <p:cNvGrpSpPr/>
          <p:nvPr/>
        </p:nvGrpSpPr>
        <p:grpSpPr>
          <a:xfrm rot="10800000">
            <a:off x="6514181" y="633232"/>
            <a:ext cx="772605" cy="196301"/>
            <a:chOff x="2641350" y="846250"/>
            <a:chExt cx="413600" cy="105075"/>
          </a:xfrm>
        </p:grpSpPr>
        <p:sp>
          <p:nvSpPr>
            <p:cNvPr id="1325" name="Google Shape;1325;p6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6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Rounded Corners 1">
            <a:extLst>
              <a:ext uri="{FF2B5EF4-FFF2-40B4-BE49-F238E27FC236}">
                <a16:creationId xmlns:a16="http://schemas.microsoft.com/office/drawing/2014/main" id="{765A74D2-AC9B-BFC4-7D00-EFA0C1541BBB}"/>
              </a:ext>
            </a:extLst>
          </p:cNvPr>
          <p:cNvSpPr/>
          <p:nvPr/>
        </p:nvSpPr>
        <p:spPr>
          <a:xfrm>
            <a:off x="962526" y="1405288"/>
            <a:ext cx="7267074" cy="750771"/>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DC1EB4CD-D17B-B4C3-D5A8-600B4FD66DA2}"/>
              </a:ext>
            </a:extLst>
          </p:cNvPr>
          <p:cNvSpPr/>
          <p:nvPr/>
        </p:nvSpPr>
        <p:spPr>
          <a:xfrm>
            <a:off x="962526" y="2367815"/>
            <a:ext cx="7267074" cy="750771"/>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F0F169EB-04F4-B61E-F76F-51DFDAD128D5}"/>
              </a:ext>
            </a:extLst>
          </p:cNvPr>
          <p:cNvSpPr/>
          <p:nvPr/>
        </p:nvSpPr>
        <p:spPr>
          <a:xfrm>
            <a:off x="962526" y="3330342"/>
            <a:ext cx="7267074" cy="750771"/>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7B704C25-790F-5494-6C28-B60E74D55404}"/>
              </a:ext>
            </a:extLst>
          </p:cNvPr>
          <p:cNvSpPr/>
          <p:nvPr/>
        </p:nvSpPr>
        <p:spPr>
          <a:xfrm>
            <a:off x="962526" y="4292869"/>
            <a:ext cx="7267074" cy="750771"/>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6DECCF60-89C9-00E9-2C50-6C892BC675C2}"/>
              </a:ext>
            </a:extLst>
          </p:cNvPr>
          <p:cNvSpPr txBox="1"/>
          <p:nvPr/>
        </p:nvSpPr>
        <p:spPr>
          <a:xfrm>
            <a:off x="1232033" y="1319008"/>
            <a:ext cx="6651057" cy="830997"/>
          </a:xfrm>
          <a:prstGeom prst="rect">
            <a:avLst/>
          </a:prstGeom>
          <a:noFill/>
        </p:spPr>
        <p:txBody>
          <a:bodyPr wrap="square" rtlCol="0">
            <a:spAutoFit/>
          </a:bodyPr>
          <a:lstStyle/>
          <a:p>
            <a:pPr algn="ctr"/>
            <a:r>
              <a:rPr lang="en-US" sz="1600" b="0" i="0" u="none" strike="noStrike" baseline="0" dirty="0">
                <a:solidFill>
                  <a:schemeClr val="bg1"/>
                </a:solidFill>
                <a:latin typeface="Montserrat" panose="020F0502020204030204" pitchFamily="2" charset="0"/>
              </a:rPr>
              <a:t>AI can help do repetitive work for humans, but humans should still be prioritized. Create a culture that utilizes creativity, empathy, and dexterity from humans and AI for increased efficiency. </a:t>
            </a:r>
            <a:endParaRPr lang="en-IN" sz="1200" dirty="0">
              <a:solidFill>
                <a:schemeClr val="bg1"/>
              </a:solidFill>
            </a:endParaRPr>
          </a:p>
        </p:txBody>
      </p:sp>
      <p:sp>
        <p:nvSpPr>
          <p:cNvPr id="9" name="TextBox 8">
            <a:extLst>
              <a:ext uri="{FF2B5EF4-FFF2-40B4-BE49-F238E27FC236}">
                <a16:creationId xmlns:a16="http://schemas.microsoft.com/office/drawing/2014/main" id="{55D3404C-85B5-FAAF-6803-412C64D1AF48}"/>
              </a:ext>
            </a:extLst>
          </p:cNvPr>
          <p:cNvSpPr txBox="1"/>
          <p:nvPr/>
        </p:nvSpPr>
        <p:spPr>
          <a:xfrm>
            <a:off x="1130968" y="2281535"/>
            <a:ext cx="6930190" cy="830997"/>
          </a:xfrm>
          <a:prstGeom prst="rect">
            <a:avLst/>
          </a:prstGeom>
          <a:noFill/>
        </p:spPr>
        <p:txBody>
          <a:bodyPr wrap="square" rtlCol="0">
            <a:spAutoFit/>
          </a:bodyPr>
          <a:lstStyle/>
          <a:p>
            <a:pPr algn="ctr"/>
            <a:r>
              <a:rPr lang="en-US" sz="1600" b="0" i="0" u="none" strike="noStrike" baseline="0" dirty="0">
                <a:solidFill>
                  <a:schemeClr val="bg1"/>
                </a:solidFill>
                <a:latin typeface="Montserrat" panose="020F0502020204030204" pitchFamily="2" charset="0"/>
              </a:rPr>
              <a:t>Businesses should adopt strong security measures, limit access to sensitive data, and anonymize data whenever possible to secure data privacy with AI and ML technologies</a:t>
            </a:r>
            <a:r>
              <a:rPr lang="en-US" sz="1600" b="0" i="0" u="none" strike="noStrike" baseline="0" dirty="0">
                <a:latin typeface="Montserrat" panose="020F0502020204030204" pitchFamily="2" charset="0"/>
              </a:rPr>
              <a:t>. </a:t>
            </a:r>
            <a:endParaRPr lang="en-IN" sz="1200" dirty="0"/>
          </a:p>
        </p:txBody>
      </p:sp>
      <p:sp>
        <p:nvSpPr>
          <p:cNvPr id="10" name="TextBox 9">
            <a:extLst>
              <a:ext uri="{FF2B5EF4-FFF2-40B4-BE49-F238E27FC236}">
                <a16:creationId xmlns:a16="http://schemas.microsoft.com/office/drawing/2014/main" id="{49AE54CB-C3C0-079C-4004-ED61B34710C1}"/>
              </a:ext>
            </a:extLst>
          </p:cNvPr>
          <p:cNvSpPr txBox="1"/>
          <p:nvPr/>
        </p:nvSpPr>
        <p:spPr>
          <a:xfrm>
            <a:off x="1001027" y="3291841"/>
            <a:ext cx="7141946" cy="830997"/>
          </a:xfrm>
          <a:prstGeom prst="rect">
            <a:avLst/>
          </a:prstGeom>
          <a:noFill/>
        </p:spPr>
        <p:txBody>
          <a:bodyPr wrap="square" rtlCol="0">
            <a:spAutoFit/>
          </a:bodyPr>
          <a:lstStyle/>
          <a:p>
            <a:pPr algn="ctr"/>
            <a:r>
              <a:rPr lang="en-US" sz="1600" b="0" i="0" u="none" strike="noStrike" baseline="0" dirty="0">
                <a:solidFill>
                  <a:schemeClr val="bg1"/>
                </a:solidFill>
                <a:latin typeface="Montserrat" panose="020F0502020204030204" pitchFamily="2" charset="0"/>
              </a:rPr>
              <a:t>There needs to be fairness in AI which entails identifying and eliminating discrimination while also encouraging diversity and inclusion. This is can be done by using training models with equal representation. </a:t>
            </a:r>
            <a:endParaRPr lang="en-IN" sz="1200" dirty="0">
              <a:solidFill>
                <a:schemeClr val="bg1"/>
              </a:solidFill>
            </a:endParaRPr>
          </a:p>
        </p:txBody>
      </p:sp>
      <p:sp>
        <p:nvSpPr>
          <p:cNvPr id="11" name="TextBox 10">
            <a:extLst>
              <a:ext uri="{FF2B5EF4-FFF2-40B4-BE49-F238E27FC236}">
                <a16:creationId xmlns:a16="http://schemas.microsoft.com/office/drawing/2014/main" id="{3342ED2E-F747-3BBF-5A3F-DF9163ADD794}"/>
              </a:ext>
            </a:extLst>
          </p:cNvPr>
          <p:cNvSpPr txBox="1"/>
          <p:nvPr/>
        </p:nvSpPr>
        <p:spPr>
          <a:xfrm>
            <a:off x="1097279" y="4206564"/>
            <a:ext cx="6997567" cy="830997"/>
          </a:xfrm>
          <a:prstGeom prst="rect">
            <a:avLst/>
          </a:prstGeom>
          <a:noFill/>
        </p:spPr>
        <p:txBody>
          <a:bodyPr wrap="square" rtlCol="0">
            <a:spAutoFit/>
          </a:bodyPr>
          <a:lstStyle/>
          <a:p>
            <a:pPr algn="ctr"/>
            <a:r>
              <a:rPr lang="en-US" sz="1600" b="0" i="0" u="none" strike="noStrike" baseline="0" dirty="0">
                <a:solidFill>
                  <a:schemeClr val="bg1"/>
                </a:solidFill>
                <a:latin typeface="Montserrat" panose="020F0502020204030204" pitchFamily="2" charset="0"/>
              </a:rPr>
              <a:t>Develop explainable AI that is visible across processes and functions to generate trust among employees and customers. Provide examinability, comprehension, and traceability. </a:t>
            </a:r>
            <a:endParaRPr lang="en-IN" sz="1200" dirty="0">
              <a:solidFill>
                <a:schemeClr val="bg1"/>
              </a:solidFill>
            </a:endParaRPr>
          </a:p>
        </p:txBody>
      </p:sp>
      <p:grpSp>
        <p:nvGrpSpPr>
          <p:cNvPr id="12" name="Google Shape;1659;p73">
            <a:extLst>
              <a:ext uri="{FF2B5EF4-FFF2-40B4-BE49-F238E27FC236}">
                <a16:creationId xmlns:a16="http://schemas.microsoft.com/office/drawing/2014/main" id="{55488CDC-8585-1817-BBE0-029C4F8F24BF}"/>
              </a:ext>
            </a:extLst>
          </p:cNvPr>
          <p:cNvGrpSpPr/>
          <p:nvPr/>
        </p:nvGrpSpPr>
        <p:grpSpPr>
          <a:xfrm>
            <a:off x="6505416" y="460526"/>
            <a:ext cx="3594750" cy="1795913"/>
            <a:chOff x="4688192" y="2409015"/>
            <a:chExt cx="3594750" cy="1795913"/>
          </a:xfrm>
        </p:grpSpPr>
        <p:sp>
          <p:nvSpPr>
            <p:cNvPr id="13" name="Google Shape;1660;p73">
              <a:extLst>
                <a:ext uri="{FF2B5EF4-FFF2-40B4-BE49-F238E27FC236}">
                  <a16:creationId xmlns:a16="http://schemas.microsoft.com/office/drawing/2014/main" id="{861E3003-E4FD-8786-4938-61F099F98797}"/>
                </a:ext>
              </a:extLst>
            </p:cNvPr>
            <p:cNvSpPr/>
            <p:nvPr/>
          </p:nvSpPr>
          <p:spPr>
            <a:xfrm>
              <a:off x="6093379" y="3290868"/>
              <a:ext cx="970105" cy="631621"/>
            </a:xfrm>
            <a:custGeom>
              <a:avLst/>
              <a:gdLst/>
              <a:ahLst/>
              <a:cxnLst/>
              <a:rect l="l" t="t" r="r" b="b"/>
              <a:pathLst>
                <a:path w="17864" h="11631" extrusionOk="0">
                  <a:moveTo>
                    <a:pt x="17242" y="0"/>
                  </a:moveTo>
                  <a:lnTo>
                    <a:pt x="1" y="1018"/>
                  </a:lnTo>
                  <a:lnTo>
                    <a:pt x="623" y="11631"/>
                  </a:lnTo>
                  <a:lnTo>
                    <a:pt x="17864" y="10613"/>
                  </a:lnTo>
                  <a:lnTo>
                    <a:pt x="172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61;p73">
              <a:extLst>
                <a:ext uri="{FF2B5EF4-FFF2-40B4-BE49-F238E27FC236}">
                  <a16:creationId xmlns:a16="http://schemas.microsoft.com/office/drawing/2014/main" id="{4D4C782F-D437-74D9-A187-E7C5CFF63449}"/>
                </a:ext>
              </a:extLst>
            </p:cNvPr>
            <p:cNvSpPr/>
            <p:nvPr/>
          </p:nvSpPr>
          <p:spPr>
            <a:xfrm>
              <a:off x="6110267" y="3578520"/>
              <a:ext cx="936327" cy="55717"/>
            </a:xfrm>
            <a:custGeom>
              <a:avLst/>
              <a:gdLst/>
              <a:ahLst/>
              <a:cxnLst/>
              <a:rect l="l" t="t" r="r" b="b"/>
              <a:pathLst>
                <a:path w="17242" h="1026" extrusionOk="0">
                  <a:moveTo>
                    <a:pt x="17181" y="0"/>
                  </a:moveTo>
                  <a:cubicBezTo>
                    <a:pt x="16732" y="0"/>
                    <a:pt x="13067" y="190"/>
                    <a:pt x="8621" y="455"/>
                  </a:cubicBezTo>
                  <a:cubicBezTo>
                    <a:pt x="3859" y="738"/>
                    <a:pt x="1" y="992"/>
                    <a:pt x="15" y="1020"/>
                  </a:cubicBezTo>
                  <a:cubicBezTo>
                    <a:pt x="15" y="1024"/>
                    <a:pt x="47" y="1026"/>
                    <a:pt x="108" y="1026"/>
                  </a:cubicBezTo>
                  <a:cubicBezTo>
                    <a:pt x="724" y="1026"/>
                    <a:pt x="4304" y="839"/>
                    <a:pt x="8621" y="582"/>
                  </a:cubicBezTo>
                  <a:cubicBezTo>
                    <a:pt x="13384" y="300"/>
                    <a:pt x="17242" y="45"/>
                    <a:pt x="17228" y="3"/>
                  </a:cubicBezTo>
                  <a:cubicBezTo>
                    <a:pt x="17228" y="1"/>
                    <a:pt x="17212" y="0"/>
                    <a:pt x="17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62;p73">
              <a:extLst>
                <a:ext uri="{FF2B5EF4-FFF2-40B4-BE49-F238E27FC236}">
                  <a16:creationId xmlns:a16="http://schemas.microsoft.com/office/drawing/2014/main" id="{23BACE12-B8AC-6157-8A8F-43130A9857FD}"/>
                </a:ext>
              </a:extLst>
            </p:cNvPr>
            <p:cNvSpPr/>
            <p:nvPr/>
          </p:nvSpPr>
          <p:spPr>
            <a:xfrm>
              <a:off x="6544650" y="3743660"/>
              <a:ext cx="129735" cy="152760"/>
            </a:xfrm>
            <a:custGeom>
              <a:avLst/>
              <a:gdLst/>
              <a:ahLst/>
              <a:cxnLst/>
              <a:rect l="l" t="t" r="r" b="b"/>
              <a:pathLst>
                <a:path w="2389" h="2813" extrusionOk="0">
                  <a:moveTo>
                    <a:pt x="2078" y="0"/>
                  </a:moveTo>
                  <a:lnTo>
                    <a:pt x="0" y="297"/>
                  </a:lnTo>
                  <a:lnTo>
                    <a:pt x="269" y="2812"/>
                  </a:lnTo>
                  <a:lnTo>
                    <a:pt x="2389" y="2699"/>
                  </a:lnTo>
                  <a:lnTo>
                    <a:pt x="20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63;p73">
              <a:extLst>
                <a:ext uri="{FF2B5EF4-FFF2-40B4-BE49-F238E27FC236}">
                  <a16:creationId xmlns:a16="http://schemas.microsoft.com/office/drawing/2014/main" id="{25EC1214-41D9-43A1-6207-95267F8169C4}"/>
                </a:ext>
              </a:extLst>
            </p:cNvPr>
            <p:cNvSpPr/>
            <p:nvPr/>
          </p:nvSpPr>
          <p:spPr>
            <a:xfrm>
              <a:off x="6518530" y="3313893"/>
              <a:ext cx="129789" cy="153520"/>
            </a:xfrm>
            <a:custGeom>
              <a:avLst/>
              <a:gdLst/>
              <a:ahLst/>
              <a:cxnLst/>
              <a:rect l="l" t="t" r="r" b="b"/>
              <a:pathLst>
                <a:path w="2390" h="2827" extrusionOk="0">
                  <a:moveTo>
                    <a:pt x="2121" y="0"/>
                  </a:moveTo>
                  <a:lnTo>
                    <a:pt x="1" y="127"/>
                  </a:lnTo>
                  <a:lnTo>
                    <a:pt x="326" y="2827"/>
                  </a:lnTo>
                  <a:lnTo>
                    <a:pt x="2389" y="2530"/>
                  </a:lnTo>
                  <a:lnTo>
                    <a:pt x="21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64;p73">
              <a:extLst>
                <a:ext uri="{FF2B5EF4-FFF2-40B4-BE49-F238E27FC236}">
                  <a16:creationId xmlns:a16="http://schemas.microsoft.com/office/drawing/2014/main" id="{89967E50-9865-EB9A-21FA-ABBADC9CF2D0}"/>
                </a:ext>
              </a:extLst>
            </p:cNvPr>
            <p:cNvSpPr/>
            <p:nvPr/>
          </p:nvSpPr>
          <p:spPr>
            <a:xfrm>
              <a:off x="6191616" y="3736709"/>
              <a:ext cx="121317" cy="121317"/>
            </a:xfrm>
            <a:custGeom>
              <a:avLst/>
              <a:gdLst/>
              <a:ahLst/>
              <a:cxnLst/>
              <a:rect l="l" t="t" r="r" b="b"/>
              <a:pathLst>
                <a:path w="2234" h="2234" extrusionOk="0">
                  <a:moveTo>
                    <a:pt x="2106" y="1"/>
                  </a:moveTo>
                  <a:lnTo>
                    <a:pt x="1" y="128"/>
                  </a:lnTo>
                  <a:lnTo>
                    <a:pt x="128" y="2234"/>
                  </a:lnTo>
                  <a:lnTo>
                    <a:pt x="2234" y="2107"/>
                  </a:lnTo>
                  <a:lnTo>
                    <a:pt x="21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65;p73">
              <a:extLst>
                <a:ext uri="{FF2B5EF4-FFF2-40B4-BE49-F238E27FC236}">
                  <a16:creationId xmlns:a16="http://schemas.microsoft.com/office/drawing/2014/main" id="{F87EF7B2-6C95-8B32-1DD7-621A68D72045}"/>
                </a:ext>
              </a:extLst>
            </p:cNvPr>
            <p:cNvSpPr/>
            <p:nvPr/>
          </p:nvSpPr>
          <p:spPr>
            <a:xfrm>
              <a:off x="6213881" y="3749797"/>
              <a:ext cx="73746" cy="95957"/>
            </a:xfrm>
            <a:custGeom>
              <a:avLst/>
              <a:gdLst/>
              <a:ahLst/>
              <a:cxnLst/>
              <a:rect l="l" t="t" r="r" b="b"/>
              <a:pathLst>
                <a:path w="1358" h="1767" extrusionOk="0">
                  <a:moveTo>
                    <a:pt x="1012" y="129"/>
                  </a:moveTo>
                  <a:lnTo>
                    <a:pt x="1012" y="129"/>
                  </a:lnTo>
                  <a:cubicBezTo>
                    <a:pt x="1047" y="175"/>
                    <a:pt x="1080" y="220"/>
                    <a:pt x="1103" y="255"/>
                  </a:cubicBezTo>
                  <a:cubicBezTo>
                    <a:pt x="1173" y="382"/>
                    <a:pt x="1159" y="537"/>
                    <a:pt x="1089" y="636"/>
                  </a:cubicBezTo>
                  <a:cubicBezTo>
                    <a:pt x="1004" y="749"/>
                    <a:pt x="891" y="806"/>
                    <a:pt x="778" y="806"/>
                  </a:cubicBezTo>
                  <a:lnTo>
                    <a:pt x="721" y="806"/>
                  </a:lnTo>
                  <a:lnTo>
                    <a:pt x="721" y="862"/>
                  </a:lnTo>
                  <a:cubicBezTo>
                    <a:pt x="749" y="1117"/>
                    <a:pt x="764" y="1343"/>
                    <a:pt x="778" y="1541"/>
                  </a:cubicBezTo>
                  <a:lnTo>
                    <a:pt x="778" y="1583"/>
                  </a:lnTo>
                  <a:lnTo>
                    <a:pt x="820" y="1569"/>
                  </a:lnTo>
                  <a:cubicBezTo>
                    <a:pt x="873" y="1560"/>
                    <a:pt x="923" y="1557"/>
                    <a:pt x="969" y="1557"/>
                  </a:cubicBezTo>
                  <a:cubicBezTo>
                    <a:pt x="1072" y="1557"/>
                    <a:pt x="1157" y="1573"/>
                    <a:pt x="1216" y="1583"/>
                  </a:cubicBezTo>
                  <a:cubicBezTo>
                    <a:pt x="1286" y="1603"/>
                    <a:pt x="1328" y="1623"/>
                    <a:pt x="1346" y="1633"/>
                  </a:cubicBezTo>
                  <a:lnTo>
                    <a:pt x="1346" y="1633"/>
                  </a:lnTo>
                  <a:cubicBezTo>
                    <a:pt x="1313" y="1625"/>
                    <a:pt x="1206" y="1625"/>
                    <a:pt x="1032" y="1625"/>
                  </a:cubicBezTo>
                  <a:cubicBezTo>
                    <a:pt x="864" y="1625"/>
                    <a:pt x="643" y="1634"/>
                    <a:pt x="368" y="1645"/>
                  </a:cubicBezTo>
                  <a:lnTo>
                    <a:pt x="368" y="1645"/>
                  </a:lnTo>
                  <a:cubicBezTo>
                    <a:pt x="450" y="1615"/>
                    <a:pt x="540" y="1595"/>
                    <a:pt x="631" y="1595"/>
                  </a:cubicBezTo>
                  <a:cubicBezTo>
                    <a:pt x="647" y="1595"/>
                    <a:pt x="663" y="1596"/>
                    <a:pt x="679" y="1597"/>
                  </a:cubicBezTo>
                  <a:lnTo>
                    <a:pt x="735" y="1597"/>
                  </a:lnTo>
                  <a:lnTo>
                    <a:pt x="735" y="1541"/>
                  </a:lnTo>
                  <a:cubicBezTo>
                    <a:pt x="721" y="1329"/>
                    <a:pt x="707" y="1102"/>
                    <a:pt x="707" y="862"/>
                  </a:cubicBezTo>
                  <a:lnTo>
                    <a:pt x="693" y="792"/>
                  </a:lnTo>
                  <a:lnTo>
                    <a:pt x="636" y="806"/>
                  </a:lnTo>
                  <a:cubicBezTo>
                    <a:pt x="625" y="807"/>
                    <a:pt x="613" y="808"/>
                    <a:pt x="601" y="808"/>
                  </a:cubicBezTo>
                  <a:cubicBezTo>
                    <a:pt x="498" y="808"/>
                    <a:pt x="387" y="755"/>
                    <a:pt x="311" y="679"/>
                  </a:cubicBezTo>
                  <a:cubicBezTo>
                    <a:pt x="227" y="580"/>
                    <a:pt x="198" y="438"/>
                    <a:pt x="241" y="311"/>
                  </a:cubicBezTo>
                  <a:cubicBezTo>
                    <a:pt x="263" y="267"/>
                    <a:pt x="276" y="215"/>
                    <a:pt x="294" y="168"/>
                  </a:cubicBezTo>
                  <a:lnTo>
                    <a:pt x="294" y="168"/>
                  </a:lnTo>
                  <a:cubicBezTo>
                    <a:pt x="549" y="155"/>
                    <a:pt x="781" y="142"/>
                    <a:pt x="1012" y="129"/>
                  </a:cubicBezTo>
                  <a:close/>
                  <a:moveTo>
                    <a:pt x="1046" y="0"/>
                  </a:moveTo>
                  <a:cubicBezTo>
                    <a:pt x="792" y="14"/>
                    <a:pt x="523" y="28"/>
                    <a:pt x="255" y="43"/>
                  </a:cubicBezTo>
                  <a:lnTo>
                    <a:pt x="212" y="57"/>
                  </a:lnTo>
                  <a:lnTo>
                    <a:pt x="198" y="85"/>
                  </a:lnTo>
                  <a:cubicBezTo>
                    <a:pt x="170" y="142"/>
                    <a:pt x="142" y="212"/>
                    <a:pt x="128" y="283"/>
                  </a:cubicBezTo>
                  <a:cubicBezTo>
                    <a:pt x="71" y="438"/>
                    <a:pt x="114" y="622"/>
                    <a:pt x="212" y="749"/>
                  </a:cubicBezTo>
                  <a:cubicBezTo>
                    <a:pt x="309" y="858"/>
                    <a:pt x="448" y="915"/>
                    <a:pt x="583" y="921"/>
                  </a:cubicBezTo>
                  <a:lnTo>
                    <a:pt x="583" y="921"/>
                  </a:lnTo>
                  <a:cubicBezTo>
                    <a:pt x="595" y="1119"/>
                    <a:pt x="607" y="1307"/>
                    <a:pt x="619" y="1486"/>
                  </a:cubicBezTo>
                  <a:lnTo>
                    <a:pt x="619" y="1486"/>
                  </a:lnTo>
                  <a:cubicBezTo>
                    <a:pt x="439" y="1497"/>
                    <a:pt x="272" y="1559"/>
                    <a:pt x="146" y="1653"/>
                  </a:cubicBezTo>
                  <a:lnTo>
                    <a:pt x="146" y="1653"/>
                  </a:lnTo>
                  <a:cubicBezTo>
                    <a:pt x="145" y="1654"/>
                    <a:pt x="143" y="1654"/>
                    <a:pt x="142" y="1654"/>
                  </a:cubicBezTo>
                  <a:lnTo>
                    <a:pt x="143" y="1656"/>
                  </a:lnTo>
                  <a:lnTo>
                    <a:pt x="143" y="1656"/>
                  </a:lnTo>
                  <a:cubicBezTo>
                    <a:pt x="138" y="1660"/>
                    <a:pt x="133" y="1664"/>
                    <a:pt x="128" y="1668"/>
                  </a:cubicBezTo>
                  <a:lnTo>
                    <a:pt x="0" y="1767"/>
                  </a:lnTo>
                  <a:lnTo>
                    <a:pt x="156" y="1753"/>
                  </a:lnTo>
                  <a:cubicBezTo>
                    <a:pt x="523" y="1724"/>
                    <a:pt x="820" y="1696"/>
                    <a:pt x="1032" y="1682"/>
                  </a:cubicBezTo>
                  <a:cubicBezTo>
                    <a:pt x="1244" y="1654"/>
                    <a:pt x="1357" y="1640"/>
                    <a:pt x="1357" y="1640"/>
                  </a:cubicBezTo>
                  <a:cubicBezTo>
                    <a:pt x="1357" y="1625"/>
                    <a:pt x="1315" y="1597"/>
                    <a:pt x="1230" y="1555"/>
                  </a:cubicBezTo>
                  <a:cubicBezTo>
                    <a:pt x="1164" y="1522"/>
                    <a:pt x="1056" y="1489"/>
                    <a:pt x="925" y="1489"/>
                  </a:cubicBezTo>
                  <a:cubicBezTo>
                    <a:pt x="900" y="1489"/>
                    <a:pt x="873" y="1490"/>
                    <a:pt x="845" y="1493"/>
                  </a:cubicBezTo>
                  <a:lnTo>
                    <a:pt x="845" y="1493"/>
                  </a:lnTo>
                  <a:cubicBezTo>
                    <a:pt x="835" y="1319"/>
                    <a:pt x="833" y="1117"/>
                    <a:pt x="823" y="902"/>
                  </a:cubicBezTo>
                  <a:lnTo>
                    <a:pt x="823" y="902"/>
                  </a:lnTo>
                  <a:cubicBezTo>
                    <a:pt x="951" y="889"/>
                    <a:pt x="1085" y="819"/>
                    <a:pt x="1173" y="693"/>
                  </a:cubicBezTo>
                  <a:cubicBezTo>
                    <a:pt x="1258" y="565"/>
                    <a:pt x="1286" y="368"/>
                    <a:pt x="1202" y="198"/>
                  </a:cubicBezTo>
                  <a:cubicBezTo>
                    <a:pt x="1173" y="142"/>
                    <a:pt x="1131" y="85"/>
                    <a:pt x="1089" y="28"/>
                  </a:cubicBezTo>
                  <a:lnTo>
                    <a:pt x="10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66;p73">
              <a:extLst>
                <a:ext uri="{FF2B5EF4-FFF2-40B4-BE49-F238E27FC236}">
                  <a16:creationId xmlns:a16="http://schemas.microsoft.com/office/drawing/2014/main" id="{71F6C961-928F-2339-46F2-AAAE9A47D081}"/>
                </a:ext>
              </a:extLst>
            </p:cNvPr>
            <p:cNvSpPr/>
            <p:nvPr/>
          </p:nvSpPr>
          <p:spPr>
            <a:xfrm>
              <a:off x="5860086" y="3237324"/>
              <a:ext cx="160471" cy="147275"/>
            </a:xfrm>
            <a:custGeom>
              <a:avLst/>
              <a:gdLst/>
              <a:ahLst/>
              <a:cxnLst/>
              <a:rect l="l" t="t" r="r" b="b"/>
              <a:pathLst>
                <a:path w="2955" h="2712" extrusionOk="0">
                  <a:moveTo>
                    <a:pt x="1466" y="0"/>
                  </a:moveTo>
                  <a:cubicBezTo>
                    <a:pt x="1378" y="0"/>
                    <a:pt x="1290" y="8"/>
                    <a:pt x="1202" y="25"/>
                  </a:cubicBezTo>
                  <a:cubicBezTo>
                    <a:pt x="467" y="181"/>
                    <a:pt x="1" y="901"/>
                    <a:pt x="156" y="1636"/>
                  </a:cubicBezTo>
                  <a:cubicBezTo>
                    <a:pt x="291" y="2276"/>
                    <a:pt x="844" y="2712"/>
                    <a:pt x="1469" y="2712"/>
                  </a:cubicBezTo>
                  <a:cubicBezTo>
                    <a:pt x="1563" y="2712"/>
                    <a:pt x="1658" y="2702"/>
                    <a:pt x="1753" y="2682"/>
                  </a:cubicBezTo>
                  <a:cubicBezTo>
                    <a:pt x="2488" y="2527"/>
                    <a:pt x="2954" y="1820"/>
                    <a:pt x="2813" y="1085"/>
                  </a:cubicBezTo>
                  <a:cubicBezTo>
                    <a:pt x="2676" y="439"/>
                    <a:pt x="2102" y="0"/>
                    <a:pt x="1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67;p73">
              <a:extLst>
                <a:ext uri="{FF2B5EF4-FFF2-40B4-BE49-F238E27FC236}">
                  <a16:creationId xmlns:a16="http://schemas.microsoft.com/office/drawing/2014/main" id="{88424386-1BC7-B77D-3264-C397195FBCA0}"/>
                </a:ext>
              </a:extLst>
            </p:cNvPr>
            <p:cNvSpPr/>
            <p:nvPr/>
          </p:nvSpPr>
          <p:spPr>
            <a:xfrm>
              <a:off x="5920744" y="3346856"/>
              <a:ext cx="181922" cy="366124"/>
            </a:xfrm>
            <a:custGeom>
              <a:avLst/>
              <a:gdLst/>
              <a:ahLst/>
              <a:cxnLst/>
              <a:rect l="l" t="t" r="r" b="b"/>
              <a:pathLst>
                <a:path w="3350" h="6742" extrusionOk="0">
                  <a:moveTo>
                    <a:pt x="1173" y="1"/>
                  </a:moveTo>
                  <a:lnTo>
                    <a:pt x="0" y="425"/>
                  </a:lnTo>
                  <a:lnTo>
                    <a:pt x="2148" y="6742"/>
                  </a:lnTo>
                  <a:lnTo>
                    <a:pt x="3349" y="6290"/>
                  </a:lnTo>
                  <a:lnTo>
                    <a:pt x="11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68;p73">
              <a:extLst>
                <a:ext uri="{FF2B5EF4-FFF2-40B4-BE49-F238E27FC236}">
                  <a16:creationId xmlns:a16="http://schemas.microsoft.com/office/drawing/2014/main" id="{28BEDDA7-6BF0-8E06-AA1D-9D43DBD812A3}"/>
                </a:ext>
              </a:extLst>
            </p:cNvPr>
            <p:cNvSpPr/>
            <p:nvPr/>
          </p:nvSpPr>
          <p:spPr>
            <a:xfrm>
              <a:off x="6016646" y="3660846"/>
              <a:ext cx="149719" cy="137229"/>
            </a:xfrm>
            <a:custGeom>
              <a:avLst/>
              <a:gdLst/>
              <a:ahLst/>
              <a:cxnLst/>
              <a:rect l="l" t="t" r="r" b="b"/>
              <a:pathLst>
                <a:path w="2757" h="2527" extrusionOk="0">
                  <a:moveTo>
                    <a:pt x="1378" y="1"/>
                  </a:moveTo>
                  <a:cubicBezTo>
                    <a:pt x="1292" y="1"/>
                    <a:pt x="1205" y="9"/>
                    <a:pt x="1117" y="27"/>
                  </a:cubicBezTo>
                  <a:cubicBezTo>
                    <a:pt x="439" y="168"/>
                    <a:pt x="1" y="833"/>
                    <a:pt x="142" y="1525"/>
                  </a:cubicBezTo>
                  <a:cubicBezTo>
                    <a:pt x="265" y="2118"/>
                    <a:pt x="788" y="2527"/>
                    <a:pt x="1379" y="2527"/>
                  </a:cubicBezTo>
                  <a:cubicBezTo>
                    <a:pt x="1465" y="2527"/>
                    <a:pt x="1552" y="2518"/>
                    <a:pt x="1640" y="2500"/>
                  </a:cubicBezTo>
                  <a:cubicBezTo>
                    <a:pt x="2318" y="2359"/>
                    <a:pt x="2756" y="1695"/>
                    <a:pt x="2615" y="1002"/>
                  </a:cubicBezTo>
                  <a:cubicBezTo>
                    <a:pt x="2492" y="410"/>
                    <a:pt x="1969" y="1"/>
                    <a:pt x="1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69;p73">
              <a:extLst>
                <a:ext uri="{FF2B5EF4-FFF2-40B4-BE49-F238E27FC236}">
                  <a16:creationId xmlns:a16="http://schemas.microsoft.com/office/drawing/2014/main" id="{747E621E-25EA-831F-738F-AE185DC7F510}"/>
                </a:ext>
              </a:extLst>
            </p:cNvPr>
            <p:cNvSpPr/>
            <p:nvPr/>
          </p:nvSpPr>
          <p:spPr>
            <a:xfrm>
              <a:off x="6087242" y="3761309"/>
              <a:ext cx="39968" cy="130495"/>
            </a:xfrm>
            <a:custGeom>
              <a:avLst/>
              <a:gdLst/>
              <a:ahLst/>
              <a:cxnLst/>
              <a:rect l="l" t="t" r="r" b="b"/>
              <a:pathLst>
                <a:path w="736" h="2403" extrusionOk="0">
                  <a:moveTo>
                    <a:pt x="594" y="0"/>
                  </a:moveTo>
                  <a:lnTo>
                    <a:pt x="1" y="43"/>
                  </a:lnTo>
                  <a:lnTo>
                    <a:pt x="142" y="2403"/>
                  </a:lnTo>
                  <a:lnTo>
                    <a:pt x="736" y="2374"/>
                  </a:lnTo>
                  <a:lnTo>
                    <a:pt x="5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70;p73">
              <a:extLst>
                <a:ext uri="{FF2B5EF4-FFF2-40B4-BE49-F238E27FC236}">
                  <a16:creationId xmlns:a16="http://schemas.microsoft.com/office/drawing/2014/main" id="{531F24C7-8B6D-C0B3-70E6-6770B4F52C77}"/>
                </a:ext>
              </a:extLst>
            </p:cNvPr>
            <p:cNvSpPr/>
            <p:nvPr/>
          </p:nvSpPr>
          <p:spPr>
            <a:xfrm>
              <a:off x="6094139" y="3878716"/>
              <a:ext cx="125933" cy="50721"/>
            </a:xfrm>
            <a:custGeom>
              <a:avLst/>
              <a:gdLst/>
              <a:ahLst/>
              <a:cxnLst/>
              <a:rect l="l" t="t" r="r" b="b"/>
              <a:pathLst>
                <a:path w="2319" h="934" extrusionOk="0">
                  <a:moveTo>
                    <a:pt x="2276" y="0"/>
                  </a:moveTo>
                  <a:lnTo>
                    <a:pt x="1" y="128"/>
                  </a:lnTo>
                  <a:lnTo>
                    <a:pt x="57" y="933"/>
                  </a:lnTo>
                  <a:lnTo>
                    <a:pt x="2319" y="806"/>
                  </a:lnTo>
                  <a:lnTo>
                    <a:pt x="22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71;p73">
              <a:extLst>
                <a:ext uri="{FF2B5EF4-FFF2-40B4-BE49-F238E27FC236}">
                  <a16:creationId xmlns:a16="http://schemas.microsoft.com/office/drawing/2014/main" id="{5710D5AF-0E40-6E19-0055-9FCA70D825A5}"/>
                </a:ext>
              </a:extLst>
            </p:cNvPr>
            <p:cNvSpPr/>
            <p:nvPr/>
          </p:nvSpPr>
          <p:spPr>
            <a:xfrm>
              <a:off x="5903041" y="2909813"/>
              <a:ext cx="208803" cy="435309"/>
            </a:xfrm>
            <a:custGeom>
              <a:avLst/>
              <a:gdLst/>
              <a:ahLst/>
              <a:cxnLst/>
              <a:rect l="l" t="t" r="r" b="b"/>
              <a:pathLst>
                <a:path w="3845" h="8016" extrusionOk="0">
                  <a:moveTo>
                    <a:pt x="3179" y="1"/>
                  </a:moveTo>
                  <a:cubicBezTo>
                    <a:pt x="2929" y="1"/>
                    <a:pt x="2690" y="158"/>
                    <a:pt x="2601" y="403"/>
                  </a:cubicBezTo>
                  <a:lnTo>
                    <a:pt x="114" y="7201"/>
                  </a:lnTo>
                  <a:cubicBezTo>
                    <a:pt x="1" y="7526"/>
                    <a:pt x="156" y="7865"/>
                    <a:pt x="467" y="7978"/>
                  </a:cubicBezTo>
                  <a:cubicBezTo>
                    <a:pt x="536" y="8003"/>
                    <a:pt x="607" y="8015"/>
                    <a:pt x="676" y="8015"/>
                  </a:cubicBezTo>
                  <a:cubicBezTo>
                    <a:pt x="923" y="8015"/>
                    <a:pt x="1157" y="7867"/>
                    <a:pt x="1245" y="7625"/>
                  </a:cubicBezTo>
                  <a:lnTo>
                    <a:pt x="3732" y="813"/>
                  </a:lnTo>
                  <a:cubicBezTo>
                    <a:pt x="3845" y="502"/>
                    <a:pt x="3689" y="163"/>
                    <a:pt x="3379" y="36"/>
                  </a:cubicBezTo>
                  <a:cubicBezTo>
                    <a:pt x="3313" y="12"/>
                    <a:pt x="3245" y="1"/>
                    <a:pt x="3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72;p73">
              <a:extLst>
                <a:ext uri="{FF2B5EF4-FFF2-40B4-BE49-F238E27FC236}">
                  <a16:creationId xmlns:a16="http://schemas.microsoft.com/office/drawing/2014/main" id="{E596D925-92A4-4675-5271-84AFFD5CD2DE}"/>
                </a:ext>
              </a:extLst>
            </p:cNvPr>
            <p:cNvSpPr/>
            <p:nvPr/>
          </p:nvSpPr>
          <p:spPr>
            <a:xfrm>
              <a:off x="7071079" y="2528268"/>
              <a:ext cx="462081" cy="71737"/>
            </a:xfrm>
            <a:custGeom>
              <a:avLst/>
              <a:gdLst/>
              <a:ahLst/>
              <a:cxnLst/>
              <a:rect l="l" t="t" r="r" b="b"/>
              <a:pathLst>
                <a:path w="8509" h="1321" extrusionOk="0">
                  <a:moveTo>
                    <a:pt x="6660" y="1"/>
                  </a:moveTo>
                  <a:cubicBezTo>
                    <a:pt x="6297" y="1"/>
                    <a:pt x="5877" y="19"/>
                    <a:pt x="5399" y="67"/>
                  </a:cubicBezTo>
                  <a:cubicBezTo>
                    <a:pt x="3265" y="279"/>
                    <a:pt x="1" y="109"/>
                    <a:pt x="566" y="519"/>
                  </a:cubicBezTo>
                  <a:cubicBezTo>
                    <a:pt x="914" y="765"/>
                    <a:pt x="3041" y="1321"/>
                    <a:pt x="5084" y="1321"/>
                  </a:cubicBezTo>
                  <a:cubicBezTo>
                    <a:pt x="6447" y="1321"/>
                    <a:pt x="7773" y="1073"/>
                    <a:pt x="8508" y="321"/>
                  </a:cubicBezTo>
                  <a:lnTo>
                    <a:pt x="8508" y="222"/>
                  </a:lnTo>
                  <a:cubicBezTo>
                    <a:pt x="8508" y="222"/>
                    <a:pt x="7921" y="1"/>
                    <a:pt x="66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73;p73">
              <a:extLst>
                <a:ext uri="{FF2B5EF4-FFF2-40B4-BE49-F238E27FC236}">
                  <a16:creationId xmlns:a16="http://schemas.microsoft.com/office/drawing/2014/main" id="{4B461691-D510-4BA4-5D1C-0B89346CE169}"/>
                </a:ext>
              </a:extLst>
            </p:cNvPr>
            <p:cNvSpPr/>
            <p:nvPr/>
          </p:nvSpPr>
          <p:spPr>
            <a:xfrm>
              <a:off x="7569162" y="2518059"/>
              <a:ext cx="39208" cy="82163"/>
            </a:xfrm>
            <a:custGeom>
              <a:avLst/>
              <a:gdLst/>
              <a:ahLst/>
              <a:cxnLst/>
              <a:rect l="l" t="t" r="r" b="b"/>
              <a:pathLst>
                <a:path w="722" h="1513" extrusionOk="0">
                  <a:moveTo>
                    <a:pt x="622" y="0"/>
                  </a:moveTo>
                  <a:lnTo>
                    <a:pt x="1" y="29"/>
                  </a:lnTo>
                  <a:lnTo>
                    <a:pt x="85" y="1512"/>
                  </a:lnTo>
                  <a:lnTo>
                    <a:pt x="721" y="1470"/>
                  </a:lnTo>
                  <a:lnTo>
                    <a:pt x="6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74;p73">
              <a:extLst>
                <a:ext uri="{FF2B5EF4-FFF2-40B4-BE49-F238E27FC236}">
                  <a16:creationId xmlns:a16="http://schemas.microsoft.com/office/drawing/2014/main" id="{B9488E2B-116E-04D2-794B-B867E0DC71BD}"/>
                </a:ext>
              </a:extLst>
            </p:cNvPr>
            <p:cNvSpPr/>
            <p:nvPr/>
          </p:nvSpPr>
          <p:spPr>
            <a:xfrm>
              <a:off x="7526967" y="2505786"/>
              <a:ext cx="120557" cy="63754"/>
            </a:xfrm>
            <a:custGeom>
              <a:avLst/>
              <a:gdLst/>
              <a:ahLst/>
              <a:cxnLst/>
              <a:rect l="l" t="t" r="r" b="b"/>
              <a:pathLst>
                <a:path w="2220" h="1174" extrusionOk="0">
                  <a:moveTo>
                    <a:pt x="2163" y="0"/>
                  </a:moveTo>
                  <a:lnTo>
                    <a:pt x="0" y="127"/>
                  </a:lnTo>
                  <a:lnTo>
                    <a:pt x="57" y="1173"/>
                  </a:lnTo>
                  <a:lnTo>
                    <a:pt x="2219" y="1032"/>
                  </a:lnTo>
                  <a:lnTo>
                    <a:pt x="21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75;p73">
              <a:extLst>
                <a:ext uri="{FF2B5EF4-FFF2-40B4-BE49-F238E27FC236}">
                  <a16:creationId xmlns:a16="http://schemas.microsoft.com/office/drawing/2014/main" id="{F93F7645-4EE6-A086-91F7-299BE2CE7692}"/>
                </a:ext>
              </a:extLst>
            </p:cNvPr>
            <p:cNvSpPr/>
            <p:nvPr/>
          </p:nvSpPr>
          <p:spPr>
            <a:xfrm>
              <a:off x="7645894" y="2488734"/>
              <a:ext cx="438187" cy="86291"/>
            </a:xfrm>
            <a:custGeom>
              <a:avLst/>
              <a:gdLst/>
              <a:ahLst/>
              <a:cxnLst/>
              <a:rect l="l" t="t" r="r" b="b"/>
              <a:pathLst>
                <a:path w="8069" h="1589" extrusionOk="0">
                  <a:moveTo>
                    <a:pt x="7525" y="1"/>
                  </a:moveTo>
                  <a:cubicBezTo>
                    <a:pt x="6630" y="1"/>
                    <a:pt x="4574" y="284"/>
                    <a:pt x="3068" y="314"/>
                  </a:cubicBezTo>
                  <a:cubicBezTo>
                    <a:pt x="934" y="357"/>
                    <a:pt x="1" y="837"/>
                    <a:pt x="1" y="837"/>
                  </a:cubicBezTo>
                  <a:lnTo>
                    <a:pt x="15" y="936"/>
                  </a:lnTo>
                  <a:cubicBezTo>
                    <a:pt x="609" y="1412"/>
                    <a:pt x="1480" y="1589"/>
                    <a:pt x="2429" y="1589"/>
                  </a:cubicBezTo>
                  <a:cubicBezTo>
                    <a:pt x="4751" y="1589"/>
                    <a:pt x="7544" y="528"/>
                    <a:pt x="7915" y="187"/>
                  </a:cubicBezTo>
                  <a:cubicBezTo>
                    <a:pt x="8069" y="50"/>
                    <a:pt x="7897" y="1"/>
                    <a:pt x="7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76;p73">
              <a:extLst>
                <a:ext uri="{FF2B5EF4-FFF2-40B4-BE49-F238E27FC236}">
                  <a16:creationId xmlns:a16="http://schemas.microsoft.com/office/drawing/2014/main" id="{87ACB094-783A-4099-948D-97470A901151}"/>
                </a:ext>
              </a:extLst>
            </p:cNvPr>
            <p:cNvSpPr/>
            <p:nvPr/>
          </p:nvSpPr>
          <p:spPr>
            <a:xfrm>
              <a:off x="7498566" y="2592402"/>
              <a:ext cx="207282" cy="255016"/>
            </a:xfrm>
            <a:custGeom>
              <a:avLst/>
              <a:gdLst/>
              <a:ahLst/>
              <a:cxnLst/>
              <a:rect l="l" t="t" r="r" b="b"/>
              <a:pathLst>
                <a:path w="3817" h="4696" extrusionOk="0">
                  <a:moveTo>
                    <a:pt x="2809" y="0"/>
                  </a:moveTo>
                  <a:cubicBezTo>
                    <a:pt x="2791" y="0"/>
                    <a:pt x="2774" y="1"/>
                    <a:pt x="2756" y="2"/>
                  </a:cubicBezTo>
                  <a:lnTo>
                    <a:pt x="806" y="115"/>
                  </a:lnTo>
                  <a:cubicBezTo>
                    <a:pt x="354" y="143"/>
                    <a:pt x="1" y="525"/>
                    <a:pt x="29" y="977"/>
                  </a:cubicBezTo>
                  <a:lnTo>
                    <a:pt x="198" y="3917"/>
                  </a:lnTo>
                  <a:cubicBezTo>
                    <a:pt x="226" y="4352"/>
                    <a:pt x="593" y="4696"/>
                    <a:pt x="1024" y="4696"/>
                  </a:cubicBezTo>
                  <a:cubicBezTo>
                    <a:pt x="1041" y="4696"/>
                    <a:pt x="1058" y="4695"/>
                    <a:pt x="1075" y="4694"/>
                  </a:cubicBezTo>
                  <a:lnTo>
                    <a:pt x="3025" y="4581"/>
                  </a:lnTo>
                  <a:cubicBezTo>
                    <a:pt x="3477" y="4553"/>
                    <a:pt x="3816" y="4157"/>
                    <a:pt x="3788" y="3705"/>
                  </a:cubicBezTo>
                  <a:lnTo>
                    <a:pt x="3618" y="765"/>
                  </a:lnTo>
                  <a:cubicBezTo>
                    <a:pt x="3591" y="331"/>
                    <a:pt x="3238" y="0"/>
                    <a:pt x="28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77;p73">
              <a:extLst>
                <a:ext uri="{FF2B5EF4-FFF2-40B4-BE49-F238E27FC236}">
                  <a16:creationId xmlns:a16="http://schemas.microsoft.com/office/drawing/2014/main" id="{C4732A6D-46EF-D546-4581-0161513A4394}"/>
                </a:ext>
              </a:extLst>
            </p:cNvPr>
            <p:cNvSpPr/>
            <p:nvPr/>
          </p:nvSpPr>
          <p:spPr>
            <a:xfrm>
              <a:off x="5862367" y="2828084"/>
              <a:ext cx="1348447" cy="153575"/>
            </a:xfrm>
            <a:custGeom>
              <a:avLst/>
              <a:gdLst/>
              <a:ahLst/>
              <a:cxnLst/>
              <a:rect l="l" t="t" r="r" b="b"/>
              <a:pathLst>
                <a:path w="24831" h="2828" extrusionOk="0">
                  <a:moveTo>
                    <a:pt x="24760" y="1"/>
                  </a:moveTo>
                  <a:lnTo>
                    <a:pt x="1" y="1470"/>
                  </a:lnTo>
                  <a:lnTo>
                    <a:pt x="86" y="2827"/>
                  </a:lnTo>
                  <a:lnTo>
                    <a:pt x="24831" y="1357"/>
                  </a:lnTo>
                  <a:lnTo>
                    <a:pt x="247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78;p73">
              <a:extLst>
                <a:ext uri="{FF2B5EF4-FFF2-40B4-BE49-F238E27FC236}">
                  <a16:creationId xmlns:a16="http://schemas.microsoft.com/office/drawing/2014/main" id="{736F51E4-C410-297B-B68B-4C0BADCDD52D}"/>
                </a:ext>
              </a:extLst>
            </p:cNvPr>
            <p:cNvSpPr/>
            <p:nvPr/>
          </p:nvSpPr>
          <p:spPr>
            <a:xfrm>
              <a:off x="7155523" y="2778232"/>
              <a:ext cx="132070" cy="93676"/>
            </a:xfrm>
            <a:custGeom>
              <a:avLst/>
              <a:gdLst/>
              <a:ahLst/>
              <a:cxnLst/>
              <a:rect l="l" t="t" r="r" b="b"/>
              <a:pathLst>
                <a:path w="2432" h="1725" extrusionOk="0">
                  <a:moveTo>
                    <a:pt x="2332" y="0"/>
                  </a:moveTo>
                  <a:lnTo>
                    <a:pt x="0" y="141"/>
                  </a:lnTo>
                  <a:lnTo>
                    <a:pt x="99" y="1724"/>
                  </a:lnTo>
                  <a:lnTo>
                    <a:pt x="2431" y="1597"/>
                  </a:lnTo>
                  <a:lnTo>
                    <a:pt x="2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79;p73">
              <a:extLst>
                <a:ext uri="{FF2B5EF4-FFF2-40B4-BE49-F238E27FC236}">
                  <a16:creationId xmlns:a16="http://schemas.microsoft.com/office/drawing/2014/main" id="{4D4B7262-A63C-EA2D-D676-6144C68AE96F}"/>
                </a:ext>
              </a:extLst>
            </p:cNvPr>
            <p:cNvSpPr/>
            <p:nvPr/>
          </p:nvSpPr>
          <p:spPr>
            <a:xfrm>
              <a:off x="7193102" y="2859581"/>
              <a:ext cx="65329" cy="79122"/>
            </a:xfrm>
            <a:custGeom>
              <a:avLst/>
              <a:gdLst/>
              <a:ahLst/>
              <a:cxnLst/>
              <a:rect l="l" t="t" r="r" b="b"/>
              <a:pathLst>
                <a:path w="1203" h="1457" extrusionOk="0">
                  <a:moveTo>
                    <a:pt x="1132" y="0"/>
                  </a:moveTo>
                  <a:lnTo>
                    <a:pt x="1" y="57"/>
                  </a:lnTo>
                  <a:lnTo>
                    <a:pt x="43" y="919"/>
                  </a:lnTo>
                  <a:cubicBezTo>
                    <a:pt x="57" y="1221"/>
                    <a:pt x="324" y="1456"/>
                    <a:pt x="625" y="1456"/>
                  </a:cubicBezTo>
                  <a:cubicBezTo>
                    <a:pt x="634" y="1456"/>
                    <a:pt x="642" y="1456"/>
                    <a:pt x="651" y="1456"/>
                  </a:cubicBezTo>
                  <a:cubicBezTo>
                    <a:pt x="962" y="1427"/>
                    <a:pt x="1202" y="1159"/>
                    <a:pt x="1174" y="848"/>
                  </a:cubicBezTo>
                  <a:lnTo>
                    <a:pt x="11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80;p73">
              <a:extLst>
                <a:ext uri="{FF2B5EF4-FFF2-40B4-BE49-F238E27FC236}">
                  <a16:creationId xmlns:a16="http://schemas.microsoft.com/office/drawing/2014/main" id="{55ABCA03-E838-0C69-DA7C-0CA26ED82E00}"/>
                </a:ext>
              </a:extLst>
            </p:cNvPr>
            <p:cNvSpPr/>
            <p:nvPr/>
          </p:nvSpPr>
          <p:spPr>
            <a:xfrm>
              <a:off x="6522385" y="2435190"/>
              <a:ext cx="25360" cy="59138"/>
            </a:xfrm>
            <a:custGeom>
              <a:avLst/>
              <a:gdLst/>
              <a:ahLst/>
              <a:cxnLst/>
              <a:rect l="l" t="t" r="r" b="b"/>
              <a:pathLst>
                <a:path w="467" h="1089" extrusionOk="0">
                  <a:moveTo>
                    <a:pt x="396" y="0"/>
                  </a:moveTo>
                  <a:lnTo>
                    <a:pt x="1" y="28"/>
                  </a:lnTo>
                  <a:lnTo>
                    <a:pt x="57" y="1088"/>
                  </a:lnTo>
                  <a:lnTo>
                    <a:pt x="467" y="1060"/>
                  </a:lnTo>
                  <a:lnTo>
                    <a:pt x="3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81;p73">
              <a:extLst>
                <a:ext uri="{FF2B5EF4-FFF2-40B4-BE49-F238E27FC236}">
                  <a16:creationId xmlns:a16="http://schemas.microsoft.com/office/drawing/2014/main" id="{0340E555-A12F-F4F2-A733-D1B2472767F1}"/>
                </a:ext>
              </a:extLst>
            </p:cNvPr>
            <p:cNvSpPr/>
            <p:nvPr/>
          </p:nvSpPr>
          <p:spPr>
            <a:xfrm>
              <a:off x="6467918" y="2409015"/>
              <a:ext cx="129735" cy="40837"/>
            </a:xfrm>
            <a:custGeom>
              <a:avLst/>
              <a:gdLst/>
              <a:ahLst/>
              <a:cxnLst/>
              <a:rect l="l" t="t" r="r" b="b"/>
              <a:pathLst>
                <a:path w="2389" h="752" extrusionOk="0">
                  <a:moveTo>
                    <a:pt x="2060" y="1"/>
                  </a:moveTo>
                  <a:cubicBezTo>
                    <a:pt x="2052" y="1"/>
                    <a:pt x="2044" y="1"/>
                    <a:pt x="2035" y="2"/>
                  </a:cubicBezTo>
                  <a:lnTo>
                    <a:pt x="311" y="100"/>
                  </a:lnTo>
                  <a:cubicBezTo>
                    <a:pt x="127" y="115"/>
                    <a:pt x="0" y="270"/>
                    <a:pt x="0" y="440"/>
                  </a:cubicBezTo>
                  <a:cubicBezTo>
                    <a:pt x="14" y="615"/>
                    <a:pt x="156" y="752"/>
                    <a:pt x="328" y="752"/>
                  </a:cubicBezTo>
                  <a:cubicBezTo>
                    <a:pt x="337" y="752"/>
                    <a:pt x="345" y="751"/>
                    <a:pt x="353" y="751"/>
                  </a:cubicBezTo>
                  <a:lnTo>
                    <a:pt x="2078" y="652"/>
                  </a:lnTo>
                  <a:cubicBezTo>
                    <a:pt x="2247" y="637"/>
                    <a:pt x="2388" y="482"/>
                    <a:pt x="2374" y="312"/>
                  </a:cubicBezTo>
                  <a:cubicBezTo>
                    <a:pt x="2374" y="137"/>
                    <a:pt x="2233" y="1"/>
                    <a:pt x="2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82;p73">
              <a:extLst>
                <a:ext uri="{FF2B5EF4-FFF2-40B4-BE49-F238E27FC236}">
                  <a16:creationId xmlns:a16="http://schemas.microsoft.com/office/drawing/2014/main" id="{082FDA69-D17D-0426-95A7-E895C1884C5B}"/>
                </a:ext>
              </a:extLst>
            </p:cNvPr>
            <p:cNvSpPr/>
            <p:nvPr/>
          </p:nvSpPr>
          <p:spPr>
            <a:xfrm>
              <a:off x="6140950" y="2467067"/>
              <a:ext cx="777756" cy="344185"/>
            </a:xfrm>
            <a:custGeom>
              <a:avLst/>
              <a:gdLst/>
              <a:ahLst/>
              <a:cxnLst/>
              <a:rect l="l" t="t" r="r" b="b"/>
              <a:pathLst>
                <a:path w="14322" h="6338" extrusionOk="0">
                  <a:moveTo>
                    <a:pt x="10707" y="0"/>
                  </a:moveTo>
                  <a:cubicBezTo>
                    <a:pt x="10639" y="0"/>
                    <a:pt x="10570" y="2"/>
                    <a:pt x="10501" y="7"/>
                  </a:cubicBezTo>
                  <a:lnTo>
                    <a:pt x="3520" y="431"/>
                  </a:lnTo>
                  <a:cubicBezTo>
                    <a:pt x="1471" y="544"/>
                    <a:pt x="1" y="2437"/>
                    <a:pt x="397" y="4458"/>
                  </a:cubicBezTo>
                  <a:lnTo>
                    <a:pt x="764" y="6338"/>
                  </a:lnTo>
                  <a:lnTo>
                    <a:pt x="13808" y="5560"/>
                  </a:lnTo>
                  <a:lnTo>
                    <a:pt x="14048" y="3836"/>
                  </a:lnTo>
                  <a:cubicBezTo>
                    <a:pt x="14322" y="1799"/>
                    <a:pt x="12730" y="0"/>
                    <a:pt x="10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83;p73">
              <a:extLst>
                <a:ext uri="{FF2B5EF4-FFF2-40B4-BE49-F238E27FC236}">
                  <a16:creationId xmlns:a16="http://schemas.microsoft.com/office/drawing/2014/main" id="{1B85EADB-708E-9BC9-A402-ADD23DB1CBE0}"/>
                </a:ext>
              </a:extLst>
            </p:cNvPr>
            <p:cNvSpPr/>
            <p:nvPr/>
          </p:nvSpPr>
          <p:spPr>
            <a:xfrm>
              <a:off x="6419532" y="2558733"/>
              <a:ext cx="14662" cy="86019"/>
            </a:xfrm>
            <a:custGeom>
              <a:avLst/>
              <a:gdLst/>
              <a:ahLst/>
              <a:cxnLst/>
              <a:rect l="l" t="t" r="r" b="b"/>
              <a:pathLst>
                <a:path w="270" h="1584" extrusionOk="0">
                  <a:moveTo>
                    <a:pt x="185" y="0"/>
                  </a:moveTo>
                  <a:lnTo>
                    <a:pt x="1" y="14"/>
                  </a:lnTo>
                  <a:lnTo>
                    <a:pt x="86" y="1583"/>
                  </a:lnTo>
                  <a:lnTo>
                    <a:pt x="269" y="1583"/>
                  </a:lnTo>
                  <a:lnTo>
                    <a:pt x="1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84;p73">
              <a:extLst>
                <a:ext uri="{FF2B5EF4-FFF2-40B4-BE49-F238E27FC236}">
                  <a16:creationId xmlns:a16="http://schemas.microsoft.com/office/drawing/2014/main" id="{645880D7-578C-7BEF-BA7F-8FB7F8DA07FF}"/>
                </a:ext>
              </a:extLst>
            </p:cNvPr>
            <p:cNvSpPr/>
            <p:nvPr/>
          </p:nvSpPr>
          <p:spPr>
            <a:xfrm>
              <a:off x="6457926" y="2556398"/>
              <a:ext cx="15423" cy="86019"/>
            </a:xfrm>
            <a:custGeom>
              <a:avLst/>
              <a:gdLst/>
              <a:ahLst/>
              <a:cxnLst/>
              <a:rect l="l" t="t" r="r" b="b"/>
              <a:pathLst>
                <a:path w="284" h="1584" extrusionOk="0">
                  <a:moveTo>
                    <a:pt x="184" y="1"/>
                  </a:moveTo>
                  <a:lnTo>
                    <a:pt x="0" y="15"/>
                  </a:lnTo>
                  <a:lnTo>
                    <a:pt x="85" y="1584"/>
                  </a:lnTo>
                  <a:lnTo>
                    <a:pt x="283" y="1584"/>
                  </a:ln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85;p73">
              <a:extLst>
                <a:ext uri="{FF2B5EF4-FFF2-40B4-BE49-F238E27FC236}">
                  <a16:creationId xmlns:a16="http://schemas.microsoft.com/office/drawing/2014/main" id="{15322A49-04E6-A733-048C-1A18821E2170}"/>
                </a:ext>
              </a:extLst>
            </p:cNvPr>
            <p:cNvSpPr/>
            <p:nvPr/>
          </p:nvSpPr>
          <p:spPr>
            <a:xfrm>
              <a:off x="6496319" y="2554117"/>
              <a:ext cx="15368" cy="86019"/>
            </a:xfrm>
            <a:custGeom>
              <a:avLst/>
              <a:gdLst/>
              <a:ahLst/>
              <a:cxnLst/>
              <a:rect l="l" t="t" r="r" b="b"/>
              <a:pathLst>
                <a:path w="283" h="1584" extrusionOk="0">
                  <a:moveTo>
                    <a:pt x="184" y="0"/>
                  </a:moveTo>
                  <a:lnTo>
                    <a:pt x="0" y="15"/>
                  </a:lnTo>
                  <a:lnTo>
                    <a:pt x="99" y="1583"/>
                  </a:lnTo>
                  <a:lnTo>
                    <a:pt x="283" y="1583"/>
                  </a:lnTo>
                  <a:lnTo>
                    <a:pt x="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86;p73">
              <a:extLst>
                <a:ext uri="{FF2B5EF4-FFF2-40B4-BE49-F238E27FC236}">
                  <a16:creationId xmlns:a16="http://schemas.microsoft.com/office/drawing/2014/main" id="{E264ED84-ACBF-5D92-8ED2-803E5A338422}"/>
                </a:ext>
              </a:extLst>
            </p:cNvPr>
            <p:cNvSpPr/>
            <p:nvPr/>
          </p:nvSpPr>
          <p:spPr>
            <a:xfrm>
              <a:off x="6534658" y="2551836"/>
              <a:ext cx="15423" cy="85965"/>
            </a:xfrm>
            <a:custGeom>
              <a:avLst/>
              <a:gdLst/>
              <a:ahLst/>
              <a:cxnLst/>
              <a:rect l="l" t="t" r="r" b="b"/>
              <a:pathLst>
                <a:path w="284" h="1583" extrusionOk="0">
                  <a:moveTo>
                    <a:pt x="184" y="0"/>
                  </a:moveTo>
                  <a:lnTo>
                    <a:pt x="1" y="14"/>
                  </a:lnTo>
                  <a:lnTo>
                    <a:pt x="100" y="1583"/>
                  </a:lnTo>
                  <a:lnTo>
                    <a:pt x="283" y="1583"/>
                  </a:lnTo>
                  <a:lnTo>
                    <a:pt x="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87;p73">
              <a:extLst>
                <a:ext uri="{FF2B5EF4-FFF2-40B4-BE49-F238E27FC236}">
                  <a16:creationId xmlns:a16="http://schemas.microsoft.com/office/drawing/2014/main" id="{66A99615-8781-64A9-8D71-BE8896530C66}"/>
                </a:ext>
              </a:extLst>
            </p:cNvPr>
            <p:cNvSpPr/>
            <p:nvPr/>
          </p:nvSpPr>
          <p:spPr>
            <a:xfrm>
              <a:off x="6573052" y="2549501"/>
              <a:ext cx="15368" cy="86779"/>
            </a:xfrm>
            <a:custGeom>
              <a:avLst/>
              <a:gdLst/>
              <a:ahLst/>
              <a:cxnLst/>
              <a:rect l="l" t="t" r="r" b="b"/>
              <a:pathLst>
                <a:path w="283" h="1598" extrusionOk="0">
                  <a:moveTo>
                    <a:pt x="198" y="1"/>
                  </a:moveTo>
                  <a:lnTo>
                    <a:pt x="0" y="15"/>
                  </a:lnTo>
                  <a:lnTo>
                    <a:pt x="99" y="1598"/>
                  </a:lnTo>
                  <a:lnTo>
                    <a:pt x="283" y="1583"/>
                  </a:lnTo>
                  <a:lnTo>
                    <a:pt x="1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88;p73">
              <a:extLst>
                <a:ext uri="{FF2B5EF4-FFF2-40B4-BE49-F238E27FC236}">
                  <a16:creationId xmlns:a16="http://schemas.microsoft.com/office/drawing/2014/main" id="{D5A6D607-BAF9-3A9E-7A72-9453F178955B}"/>
                </a:ext>
              </a:extLst>
            </p:cNvPr>
            <p:cNvSpPr/>
            <p:nvPr/>
          </p:nvSpPr>
          <p:spPr>
            <a:xfrm>
              <a:off x="6612205" y="2547220"/>
              <a:ext cx="14608" cy="86779"/>
            </a:xfrm>
            <a:custGeom>
              <a:avLst/>
              <a:gdLst/>
              <a:ahLst/>
              <a:cxnLst/>
              <a:rect l="l" t="t" r="r" b="b"/>
              <a:pathLst>
                <a:path w="269" h="1598" extrusionOk="0">
                  <a:moveTo>
                    <a:pt x="184" y="0"/>
                  </a:moveTo>
                  <a:lnTo>
                    <a:pt x="0" y="14"/>
                  </a:lnTo>
                  <a:lnTo>
                    <a:pt x="85" y="1597"/>
                  </a:lnTo>
                  <a:lnTo>
                    <a:pt x="269" y="1583"/>
                  </a:lnTo>
                  <a:lnTo>
                    <a:pt x="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89;p73">
              <a:extLst>
                <a:ext uri="{FF2B5EF4-FFF2-40B4-BE49-F238E27FC236}">
                  <a16:creationId xmlns:a16="http://schemas.microsoft.com/office/drawing/2014/main" id="{72280792-FE66-8563-9946-9BB20A96DB6F}"/>
                </a:ext>
              </a:extLst>
            </p:cNvPr>
            <p:cNvSpPr/>
            <p:nvPr/>
          </p:nvSpPr>
          <p:spPr>
            <a:xfrm>
              <a:off x="6185479" y="2772856"/>
              <a:ext cx="722962" cy="426566"/>
            </a:xfrm>
            <a:custGeom>
              <a:avLst/>
              <a:gdLst/>
              <a:ahLst/>
              <a:cxnLst/>
              <a:rect l="l" t="t" r="r" b="b"/>
              <a:pathLst>
                <a:path w="13313" h="7855" extrusionOk="0">
                  <a:moveTo>
                    <a:pt x="13044" y="0"/>
                  </a:moveTo>
                  <a:lnTo>
                    <a:pt x="1" y="777"/>
                  </a:lnTo>
                  <a:lnTo>
                    <a:pt x="57" y="1696"/>
                  </a:lnTo>
                  <a:cubicBezTo>
                    <a:pt x="261" y="5169"/>
                    <a:pt x="3144" y="7855"/>
                    <a:pt x="6579" y="7855"/>
                  </a:cubicBezTo>
                  <a:cubicBezTo>
                    <a:pt x="6708" y="7855"/>
                    <a:pt x="6837" y="7851"/>
                    <a:pt x="6968" y="7843"/>
                  </a:cubicBezTo>
                  <a:cubicBezTo>
                    <a:pt x="10557" y="7631"/>
                    <a:pt x="13313" y="4536"/>
                    <a:pt x="13101" y="933"/>
                  </a:cubicBezTo>
                  <a:lnTo>
                    <a:pt x="130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90;p73">
              <a:extLst>
                <a:ext uri="{FF2B5EF4-FFF2-40B4-BE49-F238E27FC236}">
                  <a16:creationId xmlns:a16="http://schemas.microsoft.com/office/drawing/2014/main" id="{8184BD17-661A-D9DA-D9A3-AA850447474C}"/>
                </a:ext>
              </a:extLst>
            </p:cNvPr>
            <p:cNvSpPr/>
            <p:nvPr/>
          </p:nvSpPr>
          <p:spPr>
            <a:xfrm>
              <a:off x="6444132" y="2952930"/>
              <a:ext cx="222596" cy="216080"/>
            </a:xfrm>
            <a:custGeom>
              <a:avLst/>
              <a:gdLst/>
              <a:ahLst/>
              <a:cxnLst/>
              <a:rect l="l" t="t" r="r" b="b"/>
              <a:pathLst>
                <a:path w="4099" h="3979" extrusionOk="0">
                  <a:moveTo>
                    <a:pt x="2065" y="1"/>
                  </a:moveTo>
                  <a:cubicBezTo>
                    <a:pt x="2022" y="1"/>
                    <a:pt x="1979" y="2"/>
                    <a:pt x="1936" y="5"/>
                  </a:cubicBezTo>
                  <a:cubicBezTo>
                    <a:pt x="834" y="62"/>
                    <a:pt x="0" y="1009"/>
                    <a:pt x="71" y="2111"/>
                  </a:cubicBezTo>
                  <a:cubicBezTo>
                    <a:pt x="125" y="3164"/>
                    <a:pt x="1014" y="3979"/>
                    <a:pt x="2058" y="3979"/>
                  </a:cubicBezTo>
                  <a:cubicBezTo>
                    <a:pt x="2093" y="3979"/>
                    <a:pt x="2127" y="3978"/>
                    <a:pt x="2162" y="3976"/>
                  </a:cubicBezTo>
                  <a:cubicBezTo>
                    <a:pt x="3265" y="3906"/>
                    <a:pt x="4098" y="2959"/>
                    <a:pt x="4028" y="1871"/>
                  </a:cubicBezTo>
                  <a:cubicBezTo>
                    <a:pt x="3973" y="812"/>
                    <a:pt x="3098" y="1"/>
                    <a:pt x="20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91;p73">
              <a:extLst>
                <a:ext uri="{FF2B5EF4-FFF2-40B4-BE49-F238E27FC236}">
                  <a16:creationId xmlns:a16="http://schemas.microsoft.com/office/drawing/2014/main" id="{71EA1CFE-7B71-0DC4-7ED0-F45F7ECDCEDD}"/>
                </a:ext>
              </a:extLst>
            </p:cNvPr>
            <p:cNvSpPr/>
            <p:nvPr/>
          </p:nvSpPr>
          <p:spPr>
            <a:xfrm>
              <a:off x="4948365" y="2639538"/>
              <a:ext cx="462081" cy="71140"/>
            </a:xfrm>
            <a:custGeom>
              <a:avLst/>
              <a:gdLst/>
              <a:ahLst/>
              <a:cxnLst/>
              <a:rect l="l" t="t" r="r" b="b"/>
              <a:pathLst>
                <a:path w="8509" h="1310" extrusionOk="0">
                  <a:moveTo>
                    <a:pt x="6653" y="1"/>
                  </a:moveTo>
                  <a:cubicBezTo>
                    <a:pt x="6291" y="1"/>
                    <a:pt x="5874" y="19"/>
                    <a:pt x="5399" y="67"/>
                  </a:cubicBezTo>
                  <a:cubicBezTo>
                    <a:pt x="3265" y="265"/>
                    <a:pt x="1" y="109"/>
                    <a:pt x="566" y="505"/>
                  </a:cubicBezTo>
                  <a:cubicBezTo>
                    <a:pt x="906" y="751"/>
                    <a:pt x="3040" y="1310"/>
                    <a:pt x="5091" y="1310"/>
                  </a:cubicBezTo>
                  <a:cubicBezTo>
                    <a:pt x="6449" y="1310"/>
                    <a:pt x="7770" y="1065"/>
                    <a:pt x="8508" y="321"/>
                  </a:cubicBezTo>
                  <a:lnTo>
                    <a:pt x="8494" y="222"/>
                  </a:lnTo>
                  <a:cubicBezTo>
                    <a:pt x="8494" y="222"/>
                    <a:pt x="7907" y="1"/>
                    <a:pt x="6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92;p73">
              <a:extLst>
                <a:ext uri="{FF2B5EF4-FFF2-40B4-BE49-F238E27FC236}">
                  <a16:creationId xmlns:a16="http://schemas.microsoft.com/office/drawing/2014/main" id="{4D011575-ED52-FF77-F63C-A35E5367E0C4}"/>
                </a:ext>
              </a:extLst>
            </p:cNvPr>
            <p:cNvSpPr/>
            <p:nvPr/>
          </p:nvSpPr>
          <p:spPr>
            <a:xfrm>
              <a:off x="5446447" y="2628569"/>
              <a:ext cx="38448" cy="82163"/>
            </a:xfrm>
            <a:custGeom>
              <a:avLst/>
              <a:gdLst/>
              <a:ahLst/>
              <a:cxnLst/>
              <a:rect l="l" t="t" r="r" b="b"/>
              <a:pathLst>
                <a:path w="708" h="1513" extrusionOk="0">
                  <a:moveTo>
                    <a:pt x="622" y="0"/>
                  </a:moveTo>
                  <a:lnTo>
                    <a:pt x="0" y="43"/>
                  </a:lnTo>
                  <a:lnTo>
                    <a:pt x="85" y="1512"/>
                  </a:lnTo>
                  <a:lnTo>
                    <a:pt x="707" y="1470"/>
                  </a:lnTo>
                  <a:lnTo>
                    <a:pt x="6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93;p73">
              <a:extLst>
                <a:ext uri="{FF2B5EF4-FFF2-40B4-BE49-F238E27FC236}">
                  <a16:creationId xmlns:a16="http://schemas.microsoft.com/office/drawing/2014/main" id="{FAACC73A-AE46-9DD2-AD7B-95E284C673FF}"/>
                </a:ext>
              </a:extLst>
            </p:cNvPr>
            <p:cNvSpPr/>
            <p:nvPr/>
          </p:nvSpPr>
          <p:spPr>
            <a:xfrm>
              <a:off x="5403493" y="2616296"/>
              <a:ext cx="121263" cy="63754"/>
            </a:xfrm>
            <a:custGeom>
              <a:avLst/>
              <a:gdLst/>
              <a:ahLst/>
              <a:cxnLst/>
              <a:rect l="l" t="t" r="r" b="b"/>
              <a:pathLst>
                <a:path w="2233" h="1174" extrusionOk="0">
                  <a:moveTo>
                    <a:pt x="2176" y="0"/>
                  </a:moveTo>
                  <a:lnTo>
                    <a:pt x="0" y="127"/>
                  </a:lnTo>
                  <a:lnTo>
                    <a:pt x="71" y="1173"/>
                  </a:lnTo>
                  <a:lnTo>
                    <a:pt x="2233" y="1046"/>
                  </a:lnTo>
                  <a:lnTo>
                    <a:pt x="21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94;p73">
              <a:extLst>
                <a:ext uri="{FF2B5EF4-FFF2-40B4-BE49-F238E27FC236}">
                  <a16:creationId xmlns:a16="http://schemas.microsoft.com/office/drawing/2014/main" id="{70B2EF26-16B8-32F0-C3EC-7B0ED5244043}"/>
                </a:ext>
              </a:extLst>
            </p:cNvPr>
            <p:cNvSpPr/>
            <p:nvPr/>
          </p:nvSpPr>
          <p:spPr>
            <a:xfrm>
              <a:off x="5523180" y="2599244"/>
              <a:ext cx="437970" cy="86291"/>
            </a:xfrm>
            <a:custGeom>
              <a:avLst/>
              <a:gdLst/>
              <a:ahLst/>
              <a:cxnLst/>
              <a:rect l="l" t="t" r="r" b="b"/>
              <a:pathLst>
                <a:path w="8065" h="1589" extrusionOk="0">
                  <a:moveTo>
                    <a:pt x="7518" y="1"/>
                  </a:moveTo>
                  <a:cubicBezTo>
                    <a:pt x="6623" y="1"/>
                    <a:pt x="4574" y="284"/>
                    <a:pt x="3067" y="314"/>
                  </a:cubicBezTo>
                  <a:cubicBezTo>
                    <a:pt x="919" y="357"/>
                    <a:pt x="1" y="837"/>
                    <a:pt x="1" y="837"/>
                  </a:cubicBezTo>
                  <a:lnTo>
                    <a:pt x="1" y="936"/>
                  </a:lnTo>
                  <a:cubicBezTo>
                    <a:pt x="595" y="1412"/>
                    <a:pt x="1467" y="1589"/>
                    <a:pt x="2417" y="1589"/>
                  </a:cubicBezTo>
                  <a:cubicBezTo>
                    <a:pt x="4743" y="1589"/>
                    <a:pt x="7543" y="528"/>
                    <a:pt x="7915" y="187"/>
                  </a:cubicBezTo>
                  <a:cubicBezTo>
                    <a:pt x="8064" y="50"/>
                    <a:pt x="7891" y="1"/>
                    <a:pt x="7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95;p73">
              <a:extLst>
                <a:ext uri="{FF2B5EF4-FFF2-40B4-BE49-F238E27FC236}">
                  <a16:creationId xmlns:a16="http://schemas.microsoft.com/office/drawing/2014/main" id="{A633D7B9-F690-3A99-CB73-9F91A3A57029}"/>
                </a:ext>
              </a:extLst>
            </p:cNvPr>
            <p:cNvSpPr/>
            <p:nvPr/>
          </p:nvSpPr>
          <p:spPr>
            <a:xfrm>
              <a:off x="5375851" y="2702912"/>
              <a:ext cx="207228" cy="255016"/>
            </a:xfrm>
            <a:custGeom>
              <a:avLst/>
              <a:gdLst/>
              <a:ahLst/>
              <a:cxnLst/>
              <a:rect l="l" t="t" r="r" b="b"/>
              <a:pathLst>
                <a:path w="3816" h="4696" extrusionOk="0">
                  <a:moveTo>
                    <a:pt x="2793" y="1"/>
                  </a:moveTo>
                  <a:cubicBezTo>
                    <a:pt x="2776" y="1"/>
                    <a:pt x="2759" y="1"/>
                    <a:pt x="2742" y="2"/>
                  </a:cubicBezTo>
                  <a:lnTo>
                    <a:pt x="792" y="115"/>
                  </a:lnTo>
                  <a:cubicBezTo>
                    <a:pt x="339" y="143"/>
                    <a:pt x="0" y="539"/>
                    <a:pt x="29" y="991"/>
                  </a:cubicBezTo>
                  <a:lnTo>
                    <a:pt x="198" y="3931"/>
                  </a:lnTo>
                  <a:cubicBezTo>
                    <a:pt x="225" y="4365"/>
                    <a:pt x="579" y="4696"/>
                    <a:pt x="1008" y="4696"/>
                  </a:cubicBezTo>
                  <a:cubicBezTo>
                    <a:pt x="1025" y="4696"/>
                    <a:pt x="1043" y="4695"/>
                    <a:pt x="1060" y="4694"/>
                  </a:cubicBezTo>
                  <a:lnTo>
                    <a:pt x="3010" y="4581"/>
                  </a:lnTo>
                  <a:cubicBezTo>
                    <a:pt x="3463" y="4553"/>
                    <a:pt x="3816" y="4171"/>
                    <a:pt x="3788" y="3719"/>
                  </a:cubicBezTo>
                  <a:lnTo>
                    <a:pt x="3618" y="779"/>
                  </a:lnTo>
                  <a:cubicBezTo>
                    <a:pt x="3591" y="344"/>
                    <a:pt x="3223" y="1"/>
                    <a:pt x="27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696;p73">
              <a:extLst>
                <a:ext uri="{FF2B5EF4-FFF2-40B4-BE49-F238E27FC236}">
                  <a16:creationId xmlns:a16="http://schemas.microsoft.com/office/drawing/2014/main" id="{BF7FF082-D5A0-6826-3169-D8E2111141F3}"/>
                </a:ext>
              </a:extLst>
            </p:cNvPr>
            <p:cNvSpPr/>
            <p:nvPr/>
          </p:nvSpPr>
          <p:spPr>
            <a:xfrm>
              <a:off x="5354347" y="2650834"/>
              <a:ext cx="2382197" cy="244861"/>
            </a:xfrm>
            <a:custGeom>
              <a:avLst/>
              <a:gdLst/>
              <a:ahLst/>
              <a:cxnLst/>
              <a:rect l="l" t="t" r="r" b="b"/>
              <a:pathLst>
                <a:path w="43867" h="4509" extrusionOk="0">
                  <a:moveTo>
                    <a:pt x="38044" y="0"/>
                  </a:moveTo>
                  <a:lnTo>
                    <a:pt x="5131" y="1936"/>
                  </a:lnTo>
                  <a:lnTo>
                    <a:pt x="4056" y="3152"/>
                  </a:lnTo>
                  <a:lnTo>
                    <a:pt x="1" y="3547"/>
                  </a:lnTo>
                  <a:lnTo>
                    <a:pt x="57" y="4508"/>
                  </a:lnTo>
                  <a:lnTo>
                    <a:pt x="43866" y="1922"/>
                  </a:lnTo>
                  <a:lnTo>
                    <a:pt x="43810" y="834"/>
                  </a:lnTo>
                  <a:lnTo>
                    <a:pt x="39288" y="1102"/>
                  </a:lnTo>
                  <a:lnTo>
                    <a:pt x="380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97;p73">
              <a:extLst>
                <a:ext uri="{FF2B5EF4-FFF2-40B4-BE49-F238E27FC236}">
                  <a16:creationId xmlns:a16="http://schemas.microsoft.com/office/drawing/2014/main" id="{FB50C36B-DBD1-20B3-F27E-66C950EF7320}"/>
                </a:ext>
              </a:extLst>
            </p:cNvPr>
            <p:cNvSpPr/>
            <p:nvPr/>
          </p:nvSpPr>
          <p:spPr>
            <a:xfrm>
              <a:off x="5768746" y="2862622"/>
              <a:ext cx="132070" cy="93676"/>
            </a:xfrm>
            <a:custGeom>
              <a:avLst/>
              <a:gdLst/>
              <a:ahLst/>
              <a:cxnLst/>
              <a:rect l="l" t="t" r="r" b="b"/>
              <a:pathLst>
                <a:path w="2432" h="1725" extrusionOk="0">
                  <a:moveTo>
                    <a:pt x="2333" y="1"/>
                  </a:moveTo>
                  <a:lnTo>
                    <a:pt x="1" y="142"/>
                  </a:lnTo>
                  <a:lnTo>
                    <a:pt x="100" y="1725"/>
                  </a:lnTo>
                  <a:lnTo>
                    <a:pt x="2432" y="1583"/>
                  </a:lnTo>
                  <a:lnTo>
                    <a:pt x="23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698;p73">
              <a:extLst>
                <a:ext uri="{FF2B5EF4-FFF2-40B4-BE49-F238E27FC236}">
                  <a16:creationId xmlns:a16="http://schemas.microsoft.com/office/drawing/2014/main" id="{6A34F5DF-BE3C-9148-7463-ED27BB2BDF7B}"/>
                </a:ext>
              </a:extLst>
            </p:cNvPr>
            <p:cNvSpPr/>
            <p:nvPr/>
          </p:nvSpPr>
          <p:spPr>
            <a:xfrm>
              <a:off x="5806379" y="2944730"/>
              <a:ext cx="65275" cy="79122"/>
            </a:xfrm>
            <a:custGeom>
              <a:avLst/>
              <a:gdLst/>
              <a:ahLst/>
              <a:cxnLst/>
              <a:rect l="l" t="t" r="r" b="b"/>
              <a:pathLst>
                <a:path w="1202" h="1457" extrusionOk="0">
                  <a:moveTo>
                    <a:pt x="1131" y="1"/>
                  </a:moveTo>
                  <a:lnTo>
                    <a:pt x="0" y="57"/>
                  </a:lnTo>
                  <a:lnTo>
                    <a:pt x="43" y="919"/>
                  </a:lnTo>
                  <a:cubicBezTo>
                    <a:pt x="70" y="1221"/>
                    <a:pt x="325" y="1457"/>
                    <a:pt x="624" y="1457"/>
                  </a:cubicBezTo>
                  <a:cubicBezTo>
                    <a:pt x="633" y="1457"/>
                    <a:pt x="642" y="1457"/>
                    <a:pt x="650" y="1456"/>
                  </a:cubicBezTo>
                  <a:cubicBezTo>
                    <a:pt x="961" y="1428"/>
                    <a:pt x="1202" y="1160"/>
                    <a:pt x="1187" y="849"/>
                  </a:cubicBezTo>
                  <a:lnTo>
                    <a:pt x="11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699;p73">
              <a:extLst>
                <a:ext uri="{FF2B5EF4-FFF2-40B4-BE49-F238E27FC236}">
                  <a16:creationId xmlns:a16="http://schemas.microsoft.com/office/drawing/2014/main" id="{09773880-2234-CEDD-27E4-2989AB4939C3}"/>
                </a:ext>
              </a:extLst>
            </p:cNvPr>
            <p:cNvSpPr/>
            <p:nvPr/>
          </p:nvSpPr>
          <p:spPr>
            <a:xfrm>
              <a:off x="6471719" y="2979160"/>
              <a:ext cx="167368" cy="162969"/>
            </a:xfrm>
            <a:custGeom>
              <a:avLst/>
              <a:gdLst/>
              <a:ahLst/>
              <a:cxnLst/>
              <a:rect l="l" t="t" r="r" b="b"/>
              <a:pathLst>
                <a:path w="3082" h="3001" extrusionOk="0">
                  <a:moveTo>
                    <a:pt x="1534" y="1"/>
                  </a:moveTo>
                  <a:cubicBezTo>
                    <a:pt x="1508" y="1"/>
                    <a:pt x="1482" y="1"/>
                    <a:pt x="1456" y="3"/>
                  </a:cubicBezTo>
                  <a:cubicBezTo>
                    <a:pt x="623" y="59"/>
                    <a:pt x="1" y="766"/>
                    <a:pt x="43" y="1585"/>
                  </a:cubicBezTo>
                  <a:cubicBezTo>
                    <a:pt x="98" y="2392"/>
                    <a:pt x="761" y="3001"/>
                    <a:pt x="1547" y="3001"/>
                  </a:cubicBezTo>
                  <a:cubicBezTo>
                    <a:pt x="1573" y="3001"/>
                    <a:pt x="1600" y="3000"/>
                    <a:pt x="1626" y="2999"/>
                  </a:cubicBezTo>
                  <a:cubicBezTo>
                    <a:pt x="2460" y="2956"/>
                    <a:pt x="3082" y="2235"/>
                    <a:pt x="3039" y="1416"/>
                  </a:cubicBezTo>
                  <a:cubicBezTo>
                    <a:pt x="2984" y="622"/>
                    <a:pt x="2320" y="1"/>
                    <a:pt x="1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00;p73">
              <a:extLst>
                <a:ext uri="{FF2B5EF4-FFF2-40B4-BE49-F238E27FC236}">
                  <a16:creationId xmlns:a16="http://schemas.microsoft.com/office/drawing/2014/main" id="{5845579B-33B9-49C5-9AD2-630CCD20985C}"/>
                </a:ext>
              </a:extLst>
            </p:cNvPr>
            <p:cNvSpPr/>
            <p:nvPr/>
          </p:nvSpPr>
          <p:spPr>
            <a:xfrm>
              <a:off x="6487087" y="2994473"/>
              <a:ext cx="136631" cy="133047"/>
            </a:xfrm>
            <a:custGeom>
              <a:avLst/>
              <a:gdLst/>
              <a:ahLst/>
              <a:cxnLst/>
              <a:rect l="l" t="t" r="r" b="b"/>
              <a:pathLst>
                <a:path w="2516" h="2450" extrusionOk="0">
                  <a:moveTo>
                    <a:pt x="1266" y="1"/>
                  </a:moveTo>
                  <a:cubicBezTo>
                    <a:pt x="1240" y="1"/>
                    <a:pt x="1214" y="2"/>
                    <a:pt x="1188" y="3"/>
                  </a:cubicBezTo>
                  <a:cubicBezTo>
                    <a:pt x="509" y="46"/>
                    <a:pt x="0" y="625"/>
                    <a:pt x="43" y="1289"/>
                  </a:cubicBezTo>
                  <a:cubicBezTo>
                    <a:pt x="70" y="1950"/>
                    <a:pt x="620" y="2449"/>
                    <a:pt x="1275" y="2449"/>
                  </a:cubicBezTo>
                  <a:cubicBezTo>
                    <a:pt x="1293" y="2449"/>
                    <a:pt x="1311" y="2449"/>
                    <a:pt x="1329" y="2448"/>
                  </a:cubicBezTo>
                  <a:cubicBezTo>
                    <a:pt x="2007" y="2406"/>
                    <a:pt x="2516" y="1826"/>
                    <a:pt x="2474" y="1148"/>
                  </a:cubicBezTo>
                  <a:cubicBezTo>
                    <a:pt x="2433" y="496"/>
                    <a:pt x="1909" y="1"/>
                    <a:pt x="12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01;p73">
              <a:extLst>
                <a:ext uri="{FF2B5EF4-FFF2-40B4-BE49-F238E27FC236}">
                  <a16:creationId xmlns:a16="http://schemas.microsoft.com/office/drawing/2014/main" id="{DC577FCC-E75B-DE10-A5F1-ACDA84199CE5}"/>
                </a:ext>
              </a:extLst>
            </p:cNvPr>
            <p:cNvSpPr/>
            <p:nvPr/>
          </p:nvSpPr>
          <p:spPr>
            <a:xfrm>
              <a:off x="6682041" y="2931643"/>
              <a:ext cx="53002" cy="51535"/>
            </a:xfrm>
            <a:custGeom>
              <a:avLst/>
              <a:gdLst/>
              <a:ahLst/>
              <a:cxnLst/>
              <a:rect l="l" t="t" r="r" b="b"/>
              <a:pathLst>
                <a:path w="976" h="949" extrusionOk="0">
                  <a:moveTo>
                    <a:pt x="479" y="1"/>
                  </a:moveTo>
                  <a:cubicBezTo>
                    <a:pt x="470" y="1"/>
                    <a:pt x="461" y="1"/>
                    <a:pt x="452" y="1"/>
                  </a:cubicBezTo>
                  <a:cubicBezTo>
                    <a:pt x="198" y="16"/>
                    <a:pt x="0" y="242"/>
                    <a:pt x="14" y="510"/>
                  </a:cubicBezTo>
                  <a:cubicBezTo>
                    <a:pt x="28" y="756"/>
                    <a:pt x="239" y="949"/>
                    <a:pt x="483" y="949"/>
                  </a:cubicBezTo>
                  <a:cubicBezTo>
                    <a:pt x="492" y="949"/>
                    <a:pt x="500" y="949"/>
                    <a:pt x="509" y="948"/>
                  </a:cubicBezTo>
                  <a:cubicBezTo>
                    <a:pt x="777" y="934"/>
                    <a:pt x="975" y="708"/>
                    <a:pt x="961" y="454"/>
                  </a:cubicBezTo>
                  <a:cubicBezTo>
                    <a:pt x="947" y="194"/>
                    <a:pt x="736" y="1"/>
                    <a:pt x="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02;p73">
              <a:extLst>
                <a:ext uri="{FF2B5EF4-FFF2-40B4-BE49-F238E27FC236}">
                  <a16:creationId xmlns:a16="http://schemas.microsoft.com/office/drawing/2014/main" id="{753889B4-031C-FABB-398C-46C6A0657B59}"/>
                </a:ext>
              </a:extLst>
            </p:cNvPr>
            <p:cNvSpPr/>
            <p:nvPr/>
          </p:nvSpPr>
          <p:spPr>
            <a:xfrm>
              <a:off x="6187760" y="2808697"/>
              <a:ext cx="708409" cy="42684"/>
            </a:xfrm>
            <a:custGeom>
              <a:avLst/>
              <a:gdLst/>
              <a:ahLst/>
              <a:cxnLst/>
              <a:rect l="l" t="t" r="r" b="b"/>
              <a:pathLst>
                <a:path w="13045" h="786" extrusionOk="0">
                  <a:moveTo>
                    <a:pt x="12982" y="1"/>
                  </a:moveTo>
                  <a:cubicBezTo>
                    <a:pt x="12540" y="1"/>
                    <a:pt x="9812" y="135"/>
                    <a:pt x="6516" y="329"/>
                  </a:cubicBezTo>
                  <a:cubicBezTo>
                    <a:pt x="2912" y="541"/>
                    <a:pt x="1" y="739"/>
                    <a:pt x="1" y="782"/>
                  </a:cubicBezTo>
                  <a:cubicBezTo>
                    <a:pt x="1" y="784"/>
                    <a:pt x="22" y="785"/>
                    <a:pt x="64" y="785"/>
                  </a:cubicBezTo>
                  <a:cubicBezTo>
                    <a:pt x="506" y="785"/>
                    <a:pt x="3234" y="650"/>
                    <a:pt x="6530" y="457"/>
                  </a:cubicBezTo>
                  <a:cubicBezTo>
                    <a:pt x="10120" y="245"/>
                    <a:pt x="13045" y="33"/>
                    <a:pt x="13045" y="4"/>
                  </a:cubicBezTo>
                  <a:cubicBezTo>
                    <a:pt x="13045" y="2"/>
                    <a:pt x="13023" y="1"/>
                    <a:pt x="12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03;p73">
              <a:extLst>
                <a:ext uri="{FF2B5EF4-FFF2-40B4-BE49-F238E27FC236}">
                  <a16:creationId xmlns:a16="http://schemas.microsoft.com/office/drawing/2014/main" id="{D0820C20-C6F7-0F47-2447-1CD799541D20}"/>
                </a:ext>
              </a:extLst>
            </p:cNvPr>
            <p:cNvSpPr/>
            <p:nvPr/>
          </p:nvSpPr>
          <p:spPr>
            <a:xfrm>
              <a:off x="5764184" y="2866912"/>
              <a:ext cx="139727" cy="10970"/>
            </a:xfrm>
            <a:custGeom>
              <a:avLst/>
              <a:gdLst/>
              <a:ahLst/>
              <a:cxnLst/>
              <a:rect l="l" t="t" r="r" b="b"/>
              <a:pathLst>
                <a:path w="2573" h="202" extrusionOk="0">
                  <a:moveTo>
                    <a:pt x="2254" y="1"/>
                  </a:moveTo>
                  <a:cubicBezTo>
                    <a:pt x="2021" y="1"/>
                    <a:pt x="1675" y="11"/>
                    <a:pt x="1286" y="35"/>
                  </a:cubicBezTo>
                  <a:cubicBezTo>
                    <a:pt x="580" y="77"/>
                    <a:pt x="0" y="148"/>
                    <a:pt x="0" y="176"/>
                  </a:cubicBezTo>
                  <a:cubicBezTo>
                    <a:pt x="0" y="194"/>
                    <a:pt x="102" y="202"/>
                    <a:pt x="272" y="202"/>
                  </a:cubicBezTo>
                  <a:cubicBezTo>
                    <a:pt x="508" y="202"/>
                    <a:pt x="875" y="186"/>
                    <a:pt x="1286" y="162"/>
                  </a:cubicBezTo>
                  <a:cubicBezTo>
                    <a:pt x="1993" y="119"/>
                    <a:pt x="2572" y="63"/>
                    <a:pt x="2558" y="20"/>
                  </a:cubicBezTo>
                  <a:cubicBezTo>
                    <a:pt x="2558" y="8"/>
                    <a:pt x="2444" y="1"/>
                    <a:pt x="22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04;p73">
              <a:extLst>
                <a:ext uri="{FF2B5EF4-FFF2-40B4-BE49-F238E27FC236}">
                  <a16:creationId xmlns:a16="http://schemas.microsoft.com/office/drawing/2014/main" id="{DC729BE9-74F3-9D32-4024-AE1DAE15BF55}"/>
                </a:ext>
              </a:extLst>
            </p:cNvPr>
            <p:cNvSpPr/>
            <p:nvPr/>
          </p:nvSpPr>
          <p:spPr>
            <a:xfrm>
              <a:off x="7153242" y="2785238"/>
              <a:ext cx="142008" cy="10535"/>
            </a:xfrm>
            <a:custGeom>
              <a:avLst/>
              <a:gdLst/>
              <a:ahLst/>
              <a:cxnLst/>
              <a:rect l="l" t="t" r="r" b="b"/>
              <a:pathLst>
                <a:path w="2615" h="194" extrusionOk="0">
                  <a:moveTo>
                    <a:pt x="2336" y="1"/>
                  </a:moveTo>
                  <a:cubicBezTo>
                    <a:pt x="2095" y="1"/>
                    <a:pt x="1719" y="16"/>
                    <a:pt x="1300" y="41"/>
                  </a:cubicBezTo>
                  <a:cubicBezTo>
                    <a:pt x="594" y="83"/>
                    <a:pt x="0" y="140"/>
                    <a:pt x="14" y="168"/>
                  </a:cubicBezTo>
                  <a:cubicBezTo>
                    <a:pt x="14" y="186"/>
                    <a:pt x="116" y="193"/>
                    <a:pt x="287" y="193"/>
                  </a:cubicBezTo>
                  <a:cubicBezTo>
                    <a:pt x="524" y="193"/>
                    <a:pt x="896" y="178"/>
                    <a:pt x="1314" y="154"/>
                  </a:cubicBezTo>
                  <a:cubicBezTo>
                    <a:pt x="2035" y="111"/>
                    <a:pt x="2615" y="55"/>
                    <a:pt x="2615" y="26"/>
                  </a:cubicBezTo>
                  <a:cubicBezTo>
                    <a:pt x="2615" y="9"/>
                    <a:pt x="2510" y="1"/>
                    <a:pt x="23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05;p73">
              <a:extLst>
                <a:ext uri="{FF2B5EF4-FFF2-40B4-BE49-F238E27FC236}">
                  <a16:creationId xmlns:a16="http://schemas.microsoft.com/office/drawing/2014/main" id="{4AC7087A-5CC7-D24D-0299-9C044DB86AFC}"/>
                </a:ext>
              </a:extLst>
            </p:cNvPr>
            <p:cNvSpPr/>
            <p:nvPr/>
          </p:nvSpPr>
          <p:spPr>
            <a:xfrm>
              <a:off x="5662851" y="2728326"/>
              <a:ext cx="439056" cy="148959"/>
            </a:xfrm>
            <a:custGeom>
              <a:avLst/>
              <a:gdLst/>
              <a:ahLst/>
              <a:cxnLst/>
              <a:rect l="l" t="t" r="r" b="b"/>
              <a:pathLst>
                <a:path w="8085" h="2743" extrusionOk="0">
                  <a:moveTo>
                    <a:pt x="8084" y="0"/>
                  </a:moveTo>
                  <a:cubicBezTo>
                    <a:pt x="8084" y="0"/>
                    <a:pt x="8028" y="43"/>
                    <a:pt x="7943" y="128"/>
                  </a:cubicBezTo>
                  <a:cubicBezTo>
                    <a:pt x="7861" y="210"/>
                    <a:pt x="7739" y="319"/>
                    <a:pt x="7602" y="467"/>
                  </a:cubicBezTo>
                  <a:lnTo>
                    <a:pt x="7602" y="467"/>
                  </a:lnTo>
                  <a:cubicBezTo>
                    <a:pt x="6782" y="495"/>
                    <a:pt x="5229" y="580"/>
                    <a:pt x="3435" y="679"/>
                  </a:cubicBezTo>
                  <a:cubicBezTo>
                    <a:pt x="2389" y="749"/>
                    <a:pt x="1428" y="806"/>
                    <a:pt x="622" y="863"/>
                  </a:cubicBezTo>
                  <a:lnTo>
                    <a:pt x="608" y="863"/>
                  </a:lnTo>
                  <a:lnTo>
                    <a:pt x="594" y="877"/>
                  </a:lnTo>
                  <a:cubicBezTo>
                    <a:pt x="382" y="1173"/>
                    <a:pt x="184" y="1428"/>
                    <a:pt x="15" y="1654"/>
                  </a:cubicBezTo>
                  <a:lnTo>
                    <a:pt x="1" y="1668"/>
                  </a:lnTo>
                  <a:lnTo>
                    <a:pt x="15" y="1682"/>
                  </a:lnTo>
                  <a:cubicBezTo>
                    <a:pt x="29" y="2007"/>
                    <a:pt x="57" y="2262"/>
                    <a:pt x="71" y="2474"/>
                  </a:cubicBezTo>
                  <a:cubicBezTo>
                    <a:pt x="85" y="2657"/>
                    <a:pt x="100" y="2742"/>
                    <a:pt x="114" y="2742"/>
                  </a:cubicBezTo>
                  <a:cubicBezTo>
                    <a:pt x="114" y="2742"/>
                    <a:pt x="114" y="2643"/>
                    <a:pt x="114" y="2459"/>
                  </a:cubicBezTo>
                  <a:cubicBezTo>
                    <a:pt x="100" y="2264"/>
                    <a:pt x="100" y="2013"/>
                    <a:pt x="86" y="1692"/>
                  </a:cubicBezTo>
                  <a:lnTo>
                    <a:pt x="86" y="1692"/>
                  </a:lnTo>
                  <a:cubicBezTo>
                    <a:pt x="260" y="1478"/>
                    <a:pt x="446" y="1238"/>
                    <a:pt x="645" y="961"/>
                  </a:cubicBezTo>
                  <a:lnTo>
                    <a:pt x="645" y="961"/>
                  </a:lnTo>
                  <a:cubicBezTo>
                    <a:pt x="1435" y="919"/>
                    <a:pt x="2407" y="862"/>
                    <a:pt x="3449" y="806"/>
                  </a:cubicBezTo>
                  <a:cubicBezTo>
                    <a:pt x="5230" y="693"/>
                    <a:pt x="6784" y="594"/>
                    <a:pt x="7604" y="523"/>
                  </a:cubicBezTo>
                  <a:lnTo>
                    <a:pt x="7632" y="523"/>
                  </a:lnTo>
                  <a:cubicBezTo>
                    <a:pt x="7773" y="368"/>
                    <a:pt x="7886" y="241"/>
                    <a:pt x="7971" y="142"/>
                  </a:cubicBezTo>
                  <a:cubicBezTo>
                    <a:pt x="8056" y="57"/>
                    <a:pt x="8084" y="15"/>
                    <a:pt x="80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06;p73">
              <a:extLst>
                <a:ext uri="{FF2B5EF4-FFF2-40B4-BE49-F238E27FC236}">
                  <a16:creationId xmlns:a16="http://schemas.microsoft.com/office/drawing/2014/main" id="{CD79D531-41EC-9836-A013-024E44827321}"/>
                </a:ext>
              </a:extLst>
            </p:cNvPr>
            <p:cNvSpPr/>
            <p:nvPr/>
          </p:nvSpPr>
          <p:spPr>
            <a:xfrm>
              <a:off x="6165550" y="2675379"/>
              <a:ext cx="738331" cy="127454"/>
            </a:xfrm>
            <a:custGeom>
              <a:avLst/>
              <a:gdLst/>
              <a:ahLst/>
              <a:cxnLst/>
              <a:rect l="l" t="t" r="r" b="b"/>
              <a:pathLst>
                <a:path w="13596" h="2347" extrusionOk="0">
                  <a:moveTo>
                    <a:pt x="13595" y="0"/>
                  </a:moveTo>
                  <a:cubicBezTo>
                    <a:pt x="13595" y="0"/>
                    <a:pt x="13567" y="43"/>
                    <a:pt x="13510" y="113"/>
                  </a:cubicBezTo>
                  <a:cubicBezTo>
                    <a:pt x="13440" y="198"/>
                    <a:pt x="13369" y="297"/>
                    <a:pt x="13270" y="424"/>
                  </a:cubicBezTo>
                  <a:cubicBezTo>
                    <a:pt x="13060" y="705"/>
                    <a:pt x="12766" y="1096"/>
                    <a:pt x="12403" y="1585"/>
                  </a:cubicBezTo>
                  <a:lnTo>
                    <a:pt x="12403" y="1585"/>
                  </a:lnTo>
                  <a:cubicBezTo>
                    <a:pt x="11033" y="1656"/>
                    <a:pt x="9041" y="1768"/>
                    <a:pt x="6826" y="1894"/>
                  </a:cubicBezTo>
                  <a:cubicBezTo>
                    <a:pt x="4434" y="2035"/>
                    <a:pt x="2294" y="2175"/>
                    <a:pt x="937" y="2260"/>
                  </a:cubicBezTo>
                  <a:lnTo>
                    <a:pt x="937" y="2260"/>
                  </a:lnTo>
                  <a:cubicBezTo>
                    <a:pt x="659" y="1843"/>
                    <a:pt x="422" y="1510"/>
                    <a:pt x="255" y="1272"/>
                  </a:cubicBezTo>
                  <a:cubicBezTo>
                    <a:pt x="184" y="1159"/>
                    <a:pt x="113" y="1074"/>
                    <a:pt x="71" y="1004"/>
                  </a:cubicBezTo>
                  <a:cubicBezTo>
                    <a:pt x="28" y="933"/>
                    <a:pt x="0" y="905"/>
                    <a:pt x="0" y="905"/>
                  </a:cubicBezTo>
                  <a:lnTo>
                    <a:pt x="0" y="905"/>
                  </a:lnTo>
                  <a:cubicBezTo>
                    <a:pt x="0" y="919"/>
                    <a:pt x="14" y="947"/>
                    <a:pt x="57" y="1018"/>
                  </a:cubicBezTo>
                  <a:cubicBezTo>
                    <a:pt x="99" y="1089"/>
                    <a:pt x="156" y="1173"/>
                    <a:pt x="226" y="1286"/>
                  </a:cubicBezTo>
                  <a:cubicBezTo>
                    <a:pt x="382" y="1541"/>
                    <a:pt x="608" y="1894"/>
                    <a:pt x="890" y="2318"/>
                  </a:cubicBezTo>
                  <a:lnTo>
                    <a:pt x="890" y="2346"/>
                  </a:lnTo>
                  <a:lnTo>
                    <a:pt x="919" y="2346"/>
                  </a:lnTo>
                  <a:cubicBezTo>
                    <a:pt x="2290" y="2276"/>
                    <a:pt x="4438" y="2163"/>
                    <a:pt x="6840" y="2007"/>
                  </a:cubicBezTo>
                  <a:cubicBezTo>
                    <a:pt x="9073" y="1880"/>
                    <a:pt x="11066" y="1753"/>
                    <a:pt x="12436" y="1668"/>
                  </a:cubicBezTo>
                  <a:lnTo>
                    <a:pt x="12450" y="1668"/>
                  </a:lnTo>
                  <a:lnTo>
                    <a:pt x="12465" y="1640"/>
                  </a:lnTo>
                  <a:cubicBezTo>
                    <a:pt x="12818" y="1145"/>
                    <a:pt x="13101" y="735"/>
                    <a:pt x="13298" y="453"/>
                  </a:cubicBezTo>
                  <a:cubicBezTo>
                    <a:pt x="13397" y="311"/>
                    <a:pt x="13468" y="212"/>
                    <a:pt x="13525" y="128"/>
                  </a:cubicBezTo>
                  <a:cubicBezTo>
                    <a:pt x="13567" y="43"/>
                    <a:pt x="13595" y="14"/>
                    <a:pt x="135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07;p73">
              <a:extLst>
                <a:ext uri="{FF2B5EF4-FFF2-40B4-BE49-F238E27FC236}">
                  <a16:creationId xmlns:a16="http://schemas.microsoft.com/office/drawing/2014/main" id="{31CF9617-85F7-085D-B020-6DB312E93E7F}"/>
                </a:ext>
              </a:extLst>
            </p:cNvPr>
            <p:cNvSpPr/>
            <p:nvPr/>
          </p:nvSpPr>
          <p:spPr>
            <a:xfrm>
              <a:off x="5635373" y="2828844"/>
              <a:ext cx="15260" cy="14825"/>
            </a:xfrm>
            <a:custGeom>
              <a:avLst/>
              <a:gdLst/>
              <a:ahLst/>
              <a:cxnLst/>
              <a:rect l="l" t="t" r="r" b="b"/>
              <a:pathLst>
                <a:path w="281" h="273" extrusionOk="0">
                  <a:moveTo>
                    <a:pt x="139" y="1"/>
                  </a:moveTo>
                  <a:cubicBezTo>
                    <a:pt x="69" y="1"/>
                    <a:pt x="54" y="57"/>
                    <a:pt x="69" y="57"/>
                  </a:cubicBezTo>
                  <a:cubicBezTo>
                    <a:pt x="83" y="71"/>
                    <a:pt x="111" y="71"/>
                    <a:pt x="125" y="86"/>
                  </a:cubicBezTo>
                  <a:cubicBezTo>
                    <a:pt x="153" y="100"/>
                    <a:pt x="167" y="114"/>
                    <a:pt x="139" y="142"/>
                  </a:cubicBezTo>
                  <a:cubicBezTo>
                    <a:pt x="132" y="156"/>
                    <a:pt x="125" y="163"/>
                    <a:pt x="116" y="163"/>
                  </a:cubicBezTo>
                  <a:cubicBezTo>
                    <a:pt x="107" y="163"/>
                    <a:pt x="97" y="156"/>
                    <a:pt x="83" y="142"/>
                  </a:cubicBezTo>
                  <a:cubicBezTo>
                    <a:pt x="69" y="128"/>
                    <a:pt x="69" y="100"/>
                    <a:pt x="54" y="86"/>
                  </a:cubicBezTo>
                  <a:cubicBezTo>
                    <a:pt x="52" y="83"/>
                    <a:pt x="49" y="82"/>
                    <a:pt x="45" y="82"/>
                  </a:cubicBezTo>
                  <a:cubicBezTo>
                    <a:pt x="28" y="82"/>
                    <a:pt x="0" y="111"/>
                    <a:pt x="12" y="170"/>
                  </a:cubicBezTo>
                  <a:cubicBezTo>
                    <a:pt x="12" y="213"/>
                    <a:pt x="40" y="255"/>
                    <a:pt x="97" y="269"/>
                  </a:cubicBezTo>
                  <a:cubicBezTo>
                    <a:pt x="104" y="272"/>
                    <a:pt x="113" y="273"/>
                    <a:pt x="122" y="273"/>
                  </a:cubicBezTo>
                  <a:cubicBezTo>
                    <a:pt x="163" y="273"/>
                    <a:pt x="215" y="248"/>
                    <a:pt x="238" y="213"/>
                  </a:cubicBezTo>
                  <a:cubicBezTo>
                    <a:pt x="281" y="170"/>
                    <a:pt x="281" y="100"/>
                    <a:pt x="252" y="57"/>
                  </a:cubicBezTo>
                  <a:cubicBezTo>
                    <a:pt x="224" y="15"/>
                    <a:pt x="167" y="1"/>
                    <a:pt x="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08;p73">
              <a:extLst>
                <a:ext uri="{FF2B5EF4-FFF2-40B4-BE49-F238E27FC236}">
                  <a16:creationId xmlns:a16="http://schemas.microsoft.com/office/drawing/2014/main" id="{C9C5F8A2-5E09-74BC-830C-B3DB7CAEC458}"/>
                </a:ext>
              </a:extLst>
            </p:cNvPr>
            <p:cNvSpPr/>
            <p:nvPr/>
          </p:nvSpPr>
          <p:spPr>
            <a:xfrm>
              <a:off x="5636894" y="2855725"/>
              <a:ext cx="15260" cy="14825"/>
            </a:xfrm>
            <a:custGeom>
              <a:avLst/>
              <a:gdLst/>
              <a:ahLst/>
              <a:cxnLst/>
              <a:rect l="l" t="t" r="r" b="b"/>
              <a:pathLst>
                <a:path w="281" h="273" extrusionOk="0">
                  <a:moveTo>
                    <a:pt x="139" y="0"/>
                  </a:moveTo>
                  <a:cubicBezTo>
                    <a:pt x="69" y="0"/>
                    <a:pt x="55" y="57"/>
                    <a:pt x="69" y="57"/>
                  </a:cubicBezTo>
                  <a:cubicBezTo>
                    <a:pt x="83" y="71"/>
                    <a:pt x="111" y="71"/>
                    <a:pt x="125" y="85"/>
                  </a:cubicBezTo>
                  <a:cubicBezTo>
                    <a:pt x="168" y="99"/>
                    <a:pt x="168" y="113"/>
                    <a:pt x="154" y="142"/>
                  </a:cubicBezTo>
                  <a:cubicBezTo>
                    <a:pt x="139" y="156"/>
                    <a:pt x="129" y="163"/>
                    <a:pt x="118" y="163"/>
                  </a:cubicBezTo>
                  <a:cubicBezTo>
                    <a:pt x="108" y="163"/>
                    <a:pt x="97" y="156"/>
                    <a:pt x="83" y="142"/>
                  </a:cubicBezTo>
                  <a:cubicBezTo>
                    <a:pt x="69" y="128"/>
                    <a:pt x="69" y="99"/>
                    <a:pt x="55" y="85"/>
                  </a:cubicBezTo>
                  <a:cubicBezTo>
                    <a:pt x="52" y="83"/>
                    <a:pt x="49" y="82"/>
                    <a:pt x="46" y="82"/>
                  </a:cubicBezTo>
                  <a:cubicBezTo>
                    <a:pt x="28" y="82"/>
                    <a:pt x="1" y="111"/>
                    <a:pt x="12" y="170"/>
                  </a:cubicBezTo>
                  <a:cubicBezTo>
                    <a:pt x="12" y="212"/>
                    <a:pt x="41" y="255"/>
                    <a:pt x="97" y="269"/>
                  </a:cubicBezTo>
                  <a:cubicBezTo>
                    <a:pt x="107" y="271"/>
                    <a:pt x="117" y="273"/>
                    <a:pt x="127" y="273"/>
                  </a:cubicBezTo>
                  <a:cubicBezTo>
                    <a:pt x="173" y="273"/>
                    <a:pt x="218" y="247"/>
                    <a:pt x="253" y="212"/>
                  </a:cubicBezTo>
                  <a:cubicBezTo>
                    <a:pt x="281" y="170"/>
                    <a:pt x="281" y="99"/>
                    <a:pt x="253" y="57"/>
                  </a:cubicBezTo>
                  <a:cubicBezTo>
                    <a:pt x="224" y="15"/>
                    <a:pt x="168" y="0"/>
                    <a:pt x="1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09;p73">
              <a:extLst>
                <a:ext uri="{FF2B5EF4-FFF2-40B4-BE49-F238E27FC236}">
                  <a16:creationId xmlns:a16="http://schemas.microsoft.com/office/drawing/2014/main" id="{600F6EFB-53C5-533A-DBE7-DFEE6FFB5D6C}"/>
                </a:ext>
              </a:extLst>
            </p:cNvPr>
            <p:cNvSpPr/>
            <p:nvPr/>
          </p:nvSpPr>
          <p:spPr>
            <a:xfrm>
              <a:off x="5571511" y="2822708"/>
              <a:ext cx="9286" cy="61473"/>
            </a:xfrm>
            <a:custGeom>
              <a:avLst/>
              <a:gdLst/>
              <a:ahLst/>
              <a:cxnLst/>
              <a:rect l="l" t="t" r="r" b="b"/>
              <a:pathLst>
                <a:path w="171" h="1132" extrusionOk="0">
                  <a:moveTo>
                    <a:pt x="57" y="1"/>
                  </a:moveTo>
                  <a:cubicBezTo>
                    <a:pt x="15" y="15"/>
                    <a:pt x="1" y="269"/>
                    <a:pt x="29" y="580"/>
                  </a:cubicBezTo>
                  <a:cubicBezTo>
                    <a:pt x="43" y="891"/>
                    <a:pt x="86" y="1131"/>
                    <a:pt x="114" y="1131"/>
                  </a:cubicBezTo>
                  <a:cubicBezTo>
                    <a:pt x="156" y="1131"/>
                    <a:pt x="171" y="877"/>
                    <a:pt x="142" y="566"/>
                  </a:cubicBezTo>
                  <a:cubicBezTo>
                    <a:pt x="128" y="255"/>
                    <a:pt x="86" y="1"/>
                    <a:pt x="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10;p73">
              <a:extLst>
                <a:ext uri="{FF2B5EF4-FFF2-40B4-BE49-F238E27FC236}">
                  <a16:creationId xmlns:a16="http://schemas.microsoft.com/office/drawing/2014/main" id="{F8EA017C-70CB-BE49-51F9-7C6CDEFC3358}"/>
                </a:ext>
              </a:extLst>
            </p:cNvPr>
            <p:cNvSpPr/>
            <p:nvPr/>
          </p:nvSpPr>
          <p:spPr>
            <a:xfrm>
              <a:off x="5380467" y="2841877"/>
              <a:ext cx="8472" cy="50721"/>
            </a:xfrm>
            <a:custGeom>
              <a:avLst/>
              <a:gdLst/>
              <a:ahLst/>
              <a:cxnLst/>
              <a:rect l="l" t="t" r="r" b="b"/>
              <a:pathLst>
                <a:path w="156" h="934" extrusionOk="0">
                  <a:moveTo>
                    <a:pt x="42" y="1"/>
                  </a:moveTo>
                  <a:cubicBezTo>
                    <a:pt x="14" y="15"/>
                    <a:pt x="0" y="213"/>
                    <a:pt x="14" y="467"/>
                  </a:cubicBezTo>
                  <a:cubicBezTo>
                    <a:pt x="28" y="722"/>
                    <a:pt x="71" y="934"/>
                    <a:pt x="99" y="934"/>
                  </a:cubicBezTo>
                  <a:cubicBezTo>
                    <a:pt x="141" y="920"/>
                    <a:pt x="156" y="722"/>
                    <a:pt x="141" y="467"/>
                  </a:cubicBezTo>
                  <a:cubicBezTo>
                    <a:pt x="127" y="213"/>
                    <a:pt x="85" y="1"/>
                    <a:pt x="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711;p73">
              <a:extLst>
                <a:ext uri="{FF2B5EF4-FFF2-40B4-BE49-F238E27FC236}">
                  <a16:creationId xmlns:a16="http://schemas.microsoft.com/office/drawing/2014/main" id="{5D72518E-7958-5186-22B2-BCAC2392624D}"/>
                </a:ext>
              </a:extLst>
            </p:cNvPr>
            <p:cNvSpPr/>
            <p:nvPr/>
          </p:nvSpPr>
          <p:spPr>
            <a:xfrm>
              <a:off x="6970562" y="2674619"/>
              <a:ext cx="448233" cy="99052"/>
            </a:xfrm>
            <a:custGeom>
              <a:avLst/>
              <a:gdLst/>
              <a:ahLst/>
              <a:cxnLst/>
              <a:rect l="l" t="t" r="r" b="b"/>
              <a:pathLst>
                <a:path w="8254" h="1824" extrusionOk="0">
                  <a:moveTo>
                    <a:pt x="7519" y="0"/>
                  </a:moveTo>
                  <a:cubicBezTo>
                    <a:pt x="6713" y="43"/>
                    <a:pt x="5752" y="99"/>
                    <a:pt x="4707" y="156"/>
                  </a:cubicBezTo>
                  <a:cubicBezTo>
                    <a:pt x="2930" y="268"/>
                    <a:pt x="1389" y="366"/>
                    <a:pt x="563" y="436"/>
                  </a:cubicBezTo>
                  <a:lnTo>
                    <a:pt x="563" y="436"/>
                  </a:lnTo>
                  <a:cubicBezTo>
                    <a:pt x="395" y="310"/>
                    <a:pt x="269" y="212"/>
                    <a:pt x="156" y="127"/>
                  </a:cubicBezTo>
                  <a:cubicBezTo>
                    <a:pt x="70" y="78"/>
                    <a:pt x="27" y="40"/>
                    <a:pt x="17" y="40"/>
                  </a:cubicBezTo>
                  <a:cubicBezTo>
                    <a:pt x="16" y="40"/>
                    <a:pt x="15" y="41"/>
                    <a:pt x="15" y="43"/>
                  </a:cubicBezTo>
                  <a:cubicBezTo>
                    <a:pt x="1" y="43"/>
                    <a:pt x="43" y="85"/>
                    <a:pt x="142" y="156"/>
                  </a:cubicBezTo>
                  <a:cubicBezTo>
                    <a:pt x="241" y="240"/>
                    <a:pt x="368" y="354"/>
                    <a:pt x="524" y="495"/>
                  </a:cubicBezTo>
                  <a:lnTo>
                    <a:pt x="538" y="495"/>
                  </a:lnTo>
                  <a:cubicBezTo>
                    <a:pt x="1371" y="467"/>
                    <a:pt x="2926" y="382"/>
                    <a:pt x="4707" y="283"/>
                  </a:cubicBezTo>
                  <a:cubicBezTo>
                    <a:pt x="5740" y="213"/>
                    <a:pt x="6705" y="157"/>
                    <a:pt x="7492" y="101"/>
                  </a:cubicBezTo>
                  <a:lnTo>
                    <a:pt x="7492" y="101"/>
                  </a:lnTo>
                  <a:cubicBezTo>
                    <a:pt x="7740" y="363"/>
                    <a:pt x="7961" y="584"/>
                    <a:pt x="8155" y="777"/>
                  </a:cubicBezTo>
                  <a:lnTo>
                    <a:pt x="8155" y="749"/>
                  </a:lnTo>
                  <a:cubicBezTo>
                    <a:pt x="8183" y="1074"/>
                    <a:pt x="8197" y="1343"/>
                    <a:pt x="8211" y="1541"/>
                  </a:cubicBezTo>
                  <a:cubicBezTo>
                    <a:pt x="8226" y="1724"/>
                    <a:pt x="8240" y="1823"/>
                    <a:pt x="8254" y="1823"/>
                  </a:cubicBezTo>
                  <a:cubicBezTo>
                    <a:pt x="8254" y="1823"/>
                    <a:pt x="8254" y="1724"/>
                    <a:pt x="8254" y="1541"/>
                  </a:cubicBezTo>
                  <a:cubicBezTo>
                    <a:pt x="8254" y="1329"/>
                    <a:pt x="8240" y="1074"/>
                    <a:pt x="8226" y="749"/>
                  </a:cubicBezTo>
                  <a:lnTo>
                    <a:pt x="8226" y="735"/>
                  </a:lnTo>
                  <a:lnTo>
                    <a:pt x="8211" y="721"/>
                  </a:lnTo>
                  <a:cubicBezTo>
                    <a:pt x="8028" y="523"/>
                    <a:pt x="7802" y="283"/>
                    <a:pt x="7547" y="14"/>
                  </a:cubicBezTo>
                  <a:lnTo>
                    <a:pt x="75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712;p73">
              <a:extLst>
                <a:ext uri="{FF2B5EF4-FFF2-40B4-BE49-F238E27FC236}">
                  <a16:creationId xmlns:a16="http://schemas.microsoft.com/office/drawing/2014/main" id="{821491DC-13CD-0728-5CAB-271036FD1918}"/>
                </a:ext>
              </a:extLst>
            </p:cNvPr>
            <p:cNvSpPr/>
            <p:nvPr/>
          </p:nvSpPr>
          <p:spPr>
            <a:xfrm>
              <a:off x="7431011" y="2722081"/>
              <a:ext cx="16183" cy="14771"/>
            </a:xfrm>
            <a:custGeom>
              <a:avLst/>
              <a:gdLst/>
              <a:ahLst/>
              <a:cxnLst/>
              <a:rect l="l" t="t" r="r" b="b"/>
              <a:pathLst>
                <a:path w="298" h="272" extrusionOk="0">
                  <a:moveTo>
                    <a:pt x="164" y="0"/>
                  </a:moveTo>
                  <a:cubicBezTo>
                    <a:pt x="157" y="0"/>
                    <a:pt x="150" y="1"/>
                    <a:pt x="142" y="2"/>
                  </a:cubicBezTo>
                  <a:cubicBezTo>
                    <a:pt x="100" y="2"/>
                    <a:pt x="57" y="17"/>
                    <a:pt x="29" y="59"/>
                  </a:cubicBezTo>
                  <a:cubicBezTo>
                    <a:pt x="1" y="115"/>
                    <a:pt x="15" y="186"/>
                    <a:pt x="57" y="229"/>
                  </a:cubicBezTo>
                  <a:cubicBezTo>
                    <a:pt x="85" y="256"/>
                    <a:pt x="124" y="271"/>
                    <a:pt x="160" y="271"/>
                  </a:cubicBezTo>
                  <a:cubicBezTo>
                    <a:pt x="179" y="271"/>
                    <a:pt x="198" y="267"/>
                    <a:pt x="213" y="257"/>
                  </a:cubicBezTo>
                  <a:cubicBezTo>
                    <a:pt x="269" y="229"/>
                    <a:pt x="284" y="186"/>
                    <a:pt x="298" y="158"/>
                  </a:cubicBezTo>
                  <a:cubicBezTo>
                    <a:pt x="298" y="99"/>
                    <a:pt x="268" y="70"/>
                    <a:pt x="250" y="70"/>
                  </a:cubicBezTo>
                  <a:cubicBezTo>
                    <a:pt x="247" y="70"/>
                    <a:pt x="244" y="71"/>
                    <a:pt x="241" y="73"/>
                  </a:cubicBezTo>
                  <a:cubicBezTo>
                    <a:pt x="227" y="87"/>
                    <a:pt x="227" y="115"/>
                    <a:pt x="213" y="130"/>
                  </a:cubicBezTo>
                  <a:cubicBezTo>
                    <a:pt x="196" y="146"/>
                    <a:pt x="185" y="153"/>
                    <a:pt x="175" y="153"/>
                  </a:cubicBezTo>
                  <a:cubicBezTo>
                    <a:pt x="168" y="153"/>
                    <a:pt x="162" y="150"/>
                    <a:pt x="156" y="144"/>
                  </a:cubicBezTo>
                  <a:cubicBezTo>
                    <a:pt x="128" y="115"/>
                    <a:pt x="128" y="101"/>
                    <a:pt x="156" y="87"/>
                  </a:cubicBezTo>
                  <a:cubicBezTo>
                    <a:pt x="185" y="59"/>
                    <a:pt x="213" y="59"/>
                    <a:pt x="227" y="59"/>
                  </a:cubicBezTo>
                  <a:cubicBezTo>
                    <a:pt x="240" y="46"/>
                    <a:pt x="219" y="0"/>
                    <a:pt x="1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713;p73">
              <a:extLst>
                <a:ext uri="{FF2B5EF4-FFF2-40B4-BE49-F238E27FC236}">
                  <a16:creationId xmlns:a16="http://schemas.microsoft.com/office/drawing/2014/main" id="{61E73F47-3AE6-DB76-26DB-70F91A2E293A}"/>
                </a:ext>
              </a:extLst>
            </p:cNvPr>
            <p:cNvSpPr/>
            <p:nvPr/>
          </p:nvSpPr>
          <p:spPr>
            <a:xfrm>
              <a:off x="7432585" y="2748908"/>
              <a:ext cx="16129" cy="14825"/>
            </a:xfrm>
            <a:custGeom>
              <a:avLst/>
              <a:gdLst/>
              <a:ahLst/>
              <a:cxnLst/>
              <a:rect l="l" t="t" r="r" b="b"/>
              <a:pathLst>
                <a:path w="297" h="273" extrusionOk="0">
                  <a:moveTo>
                    <a:pt x="163" y="1"/>
                  </a:moveTo>
                  <a:cubicBezTo>
                    <a:pt x="156" y="1"/>
                    <a:pt x="149" y="1"/>
                    <a:pt x="141" y="3"/>
                  </a:cubicBezTo>
                  <a:cubicBezTo>
                    <a:pt x="113" y="3"/>
                    <a:pt x="57" y="17"/>
                    <a:pt x="28" y="60"/>
                  </a:cubicBezTo>
                  <a:cubicBezTo>
                    <a:pt x="0" y="116"/>
                    <a:pt x="28" y="187"/>
                    <a:pt x="57" y="229"/>
                  </a:cubicBezTo>
                  <a:cubicBezTo>
                    <a:pt x="84" y="257"/>
                    <a:pt x="123" y="272"/>
                    <a:pt x="159" y="272"/>
                  </a:cubicBezTo>
                  <a:cubicBezTo>
                    <a:pt x="179" y="272"/>
                    <a:pt x="197" y="267"/>
                    <a:pt x="212" y="257"/>
                  </a:cubicBezTo>
                  <a:cubicBezTo>
                    <a:pt x="269" y="229"/>
                    <a:pt x="283" y="187"/>
                    <a:pt x="297" y="158"/>
                  </a:cubicBezTo>
                  <a:cubicBezTo>
                    <a:pt x="297" y="100"/>
                    <a:pt x="267" y="70"/>
                    <a:pt x="250" y="70"/>
                  </a:cubicBezTo>
                  <a:cubicBezTo>
                    <a:pt x="246" y="70"/>
                    <a:pt x="243" y="71"/>
                    <a:pt x="240" y="74"/>
                  </a:cubicBezTo>
                  <a:cubicBezTo>
                    <a:pt x="226" y="88"/>
                    <a:pt x="226" y="116"/>
                    <a:pt x="212" y="130"/>
                  </a:cubicBezTo>
                  <a:cubicBezTo>
                    <a:pt x="196" y="147"/>
                    <a:pt x="184" y="154"/>
                    <a:pt x="174" y="154"/>
                  </a:cubicBezTo>
                  <a:cubicBezTo>
                    <a:pt x="167" y="154"/>
                    <a:pt x="161" y="150"/>
                    <a:pt x="156" y="144"/>
                  </a:cubicBezTo>
                  <a:cubicBezTo>
                    <a:pt x="127" y="116"/>
                    <a:pt x="127" y="102"/>
                    <a:pt x="156" y="88"/>
                  </a:cubicBezTo>
                  <a:cubicBezTo>
                    <a:pt x="184" y="60"/>
                    <a:pt x="212" y="60"/>
                    <a:pt x="226" y="60"/>
                  </a:cubicBezTo>
                  <a:cubicBezTo>
                    <a:pt x="239" y="47"/>
                    <a:pt x="218" y="1"/>
                    <a:pt x="1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714;p73">
              <a:extLst>
                <a:ext uri="{FF2B5EF4-FFF2-40B4-BE49-F238E27FC236}">
                  <a16:creationId xmlns:a16="http://schemas.microsoft.com/office/drawing/2014/main" id="{E190E221-6F1E-8D32-A4FC-C41532C249E4}"/>
                </a:ext>
              </a:extLst>
            </p:cNvPr>
            <p:cNvSpPr/>
            <p:nvPr/>
          </p:nvSpPr>
          <p:spPr>
            <a:xfrm>
              <a:off x="7503181" y="2708397"/>
              <a:ext cx="9232" cy="61419"/>
            </a:xfrm>
            <a:custGeom>
              <a:avLst/>
              <a:gdLst/>
              <a:ahLst/>
              <a:cxnLst/>
              <a:rect l="l" t="t" r="r" b="b"/>
              <a:pathLst>
                <a:path w="170" h="1131" extrusionOk="0">
                  <a:moveTo>
                    <a:pt x="57" y="0"/>
                  </a:moveTo>
                  <a:cubicBezTo>
                    <a:pt x="14" y="0"/>
                    <a:pt x="0" y="254"/>
                    <a:pt x="29" y="565"/>
                  </a:cubicBezTo>
                  <a:cubicBezTo>
                    <a:pt x="43" y="876"/>
                    <a:pt x="85" y="1131"/>
                    <a:pt x="113" y="1131"/>
                  </a:cubicBezTo>
                  <a:cubicBezTo>
                    <a:pt x="156" y="1116"/>
                    <a:pt x="170" y="862"/>
                    <a:pt x="142" y="551"/>
                  </a:cubicBezTo>
                  <a:cubicBezTo>
                    <a:pt x="128" y="240"/>
                    <a:pt x="85" y="0"/>
                    <a:pt x="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715;p73">
              <a:extLst>
                <a:ext uri="{FF2B5EF4-FFF2-40B4-BE49-F238E27FC236}">
                  <a16:creationId xmlns:a16="http://schemas.microsoft.com/office/drawing/2014/main" id="{FE93E6AF-FDA0-6B9D-5D20-BD54A9591082}"/>
                </a:ext>
              </a:extLst>
            </p:cNvPr>
            <p:cNvSpPr/>
            <p:nvPr/>
          </p:nvSpPr>
          <p:spPr>
            <a:xfrm>
              <a:off x="7695800" y="2704541"/>
              <a:ext cx="7711" cy="49961"/>
            </a:xfrm>
            <a:custGeom>
              <a:avLst/>
              <a:gdLst/>
              <a:ahLst/>
              <a:cxnLst/>
              <a:rect l="l" t="t" r="r" b="b"/>
              <a:pathLst>
                <a:path w="142" h="920" extrusionOk="0">
                  <a:moveTo>
                    <a:pt x="43" y="0"/>
                  </a:moveTo>
                  <a:cubicBezTo>
                    <a:pt x="15" y="0"/>
                    <a:pt x="0" y="212"/>
                    <a:pt x="15" y="467"/>
                  </a:cubicBezTo>
                  <a:cubicBezTo>
                    <a:pt x="28" y="713"/>
                    <a:pt x="68" y="920"/>
                    <a:pt x="97" y="920"/>
                  </a:cubicBezTo>
                  <a:cubicBezTo>
                    <a:pt x="98" y="920"/>
                    <a:pt x="98" y="919"/>
                    <a:pt x="99" y="919"/>
                  </a:cubicBezTo>
                  <a:cubicBezTo>
                    <a:pt x="128" y="919"/>
                    <a:pt x="142" y="721"/>
                    <a:pt x="128" y="467"/>
                  </a:cubicBezTo>
                  <a:cubicBezTo>
                    <a:pt x="114" y="212"/>
                    <a:pt x="71" y="0"/>
                    <a:pt x="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716;p73">
              <a:extLst>
                <a:ext uri="{FF2B5EF4-FFF2-40B4-BE49-F238E27FC236}">
                  <a16:creationId xmlns:a16="http://schemas.microsoft.com/office/drawing/2014/main" id="{85255785-3209-9B5E-CE1A-A70EF69105B5}"/>
                </a:ext>
              </a:extLst>
            </p:cNvPr>
            <p:cNvSpPr/>
            <p:nvPr/>
          </p:nvSpPr>
          <p:spPr>
            <a:xfrm>
              <a:off x="6243803" y="2858440"/>
              <a:ext cx="28456" cy="26555"/>
            </a:xfrm>
            <a:custGeom>
              <a:avLst/>
              <a:gdLst/>
              <a:ahLst/>
              <a:cxnLst/>
              <a:rect l="l" t="t" r="r" b="b"/>
              <a:pathLst>
                <a:path w="524" h="489" extrusionOk="0">
                  <a:moveTo>
                    <a:pt x="272" y="0"/>
                  </a:moveTo>
                  <a:cubicBezTo>
                    <a:pt x="220" y="0"/>
                    <a:pt x="190" y="26"/>
                    <a:pt x="198" y="35"/>
                  </a:cubicBezTo>
                  <a:cubicBezTo>
                    <a:pt x="198" y="49"/>
                    <a:pt x="269" y="35"/>
                    <a:pt x="326" y="106"/>
                  </a:cubicBezTo>
                  <a:cubicBezTo>
                    <a:pt x="410" y="162"/>
                    <a:pt x="425" y="290"/>
                    <a:pt x="312" y="346"/>
                  </a:cubicBezTo>
                  <a:cubicBezTo>
                    <a:pt x="284" y="362"/>
                    <a:pt x="258" y="368"/>
                    <a:pt x="234" y="368"/>
                  </a:cubicBezTo>
                  <a:cubicBezTo>
                    <a:pt x="151" y="368"/>
                    <a:pt x="100" y="285"/>
                    <a:pt x="100" y="219"/>
                  </a:cubicBezTo>
                  <a:cubicBezTo>
                    <a:pt x="85" y="134"/>
                    <a:pt x="142" y="78"/>
                    <a:pt x="128" y="63"/>
                  </a:cubicBezTo>
                  <a:cubicBezTo>
                    <a:pt x="128" y="61"/>
                    <a:pt x="126" y="60"/>
                    <a:pt x="122" y="60"/>
                  </a:cubicBezTo>
                  <a:cubicBezTo>
                    <a:pt x="100" y="60"/>
                    <a:pt x="27" y="99"/>
                    <a:pt x="15" y="219"/>
                  </a:cubicBezTo>
                  <a:cubicBezTo>
                    <a:pt x="1" y="275"/>
                    <a:pt x="15" y="360"/>
                    <a:pt x="85" y="431"/>
                  </a:cubicBezTo>
                  <a:cubicBezTo>
                    <a:pt x="125" y="471"/>
                    <a:pt x="179" y="488"/>
                    <a:pt x="235" y="488"/>
                  </a:cubicBezTo>
                  <a:cubicBezTo>
                    <a:pt x="279" y="488"/>
                    <a:pt x="325" y="478"/>
                    <a:pt x="368" y="459"/>
                  </a:cubicBezTo>
                  <a:cubicBezTo>
                    <a:pt x="453" y="417"/>
                    <a:pt x="524" y="318"/>
                    <a:pt x="509" y="219"/>
                  </a:cubicBezTo>
                  <a:cubicBezTo>
                    <a:pt x="495" y="120"/>
                    <a:pt x="439" y="63"/>
                    <a:pt x="382" y="35"/>
                  </a:cubicBezTo>
                  <a:cubicBezTo>
                    <a:pt x="341" y="9"/>
                    <a:pt x="303" y="0"/>
                    <a:pt x="2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717;p73">
              <a:extLst>
                <a:ext uri="{FF2B5EF4-FFF2-40B4-BE49-F238E27FC236}">
                  <a16:creationId xmlns:a16="http://schemas.microsoft.com/office/drawing/2014/main" id="{82D86CA8-122A-EA16-D9FF-B9B76FC6D8A9}"/>
                </a:ext>
              </a:extLst>
            </p:cNvPr>
            <p:cNvSpPr/>
            <p:nvPr/>
          </p:nvSpPr>
          <p:spPr>
            <a:xfrm>
              <a:off x="6533898" y="2841334"/>
              <a:ext cx="27696" cy="26501"/>
            </a:xfrm>
            <a:custGeom>
              <a:avLst/>
              <a:gdLst/>
              <a:ahLst/>
              <a:cxnLst/>
              <a:rect l="l" t="t" r="r" b="b"/>
              <a:pathLst>
                <a:path w="510" h="488" extrusionOk="0">
                  <a:moveTo>
                    <a:pt x="270" y="1"/>
                  </a:moveTo>
                  <a:cubicBezTo>
                    <a:pt x="211" y="1"/>
                    <a:pt x="175" y="30"/>
                    <a:pt x="184" y="39"/>
                  </a:cubicBezTo>
                  <a:cubicBezTo>
                    <a:pt x="184" y="53"/>
                    <a:pt x="255" y="39"/>
                    <a:pt x="326" y="96"/>
                  </a:cubicBezTo>
                  <a:cubicBezTo>
                    <a:pt x="396" y="152"/>
                    <a:pt x="425" y="294"/>
                    <a:pt x="297" y="350"/>
                  </a:cubicBezTo>
                  <a:cubicBezTo>
                    <a:pt x="274" y="362"/>
                    <a:pt x="252" y="367"/>
                    <a:pt x="230" y="367"/>
                  </a:cubicBezTo>
                  <a:cubicBezTo>
                    <a:pt x="148" y="367"/>
                    <a:pt x="85" y="290"/>
                    <a:pt x="85" y="223"/>
                  </a:cubicBezTo>
                  <a:cubicBezTo>
                    <a:pt x="85" y="124"/>
                    <a:pt x="128" y="82"/>
                    <a:pt x="114" y="68"/>
                  </a:cubicBezTo>
                  <a:cubicBezTo>
                    <a:pt x="114" y="65"/>
                    <a:pt x="112" y="64"/>
                    <a:pt x="108" y="64"/>
                  </a:cubicBezTo>
                  <a:cubicBezTo>
                    <a:pt x="89" y="64"/>
                    <a:pt x="25" y="101"/>
                    <a:pt x="1" y="209"/>
                  </a:cubicBezTo>
                  <a:cubicBezTo>
                    <a:pt x="1" y="280"/>
                    <a:pt x="1" y="364"/>
                    <a:pt x="71" y="421"/>
                  </a:cubicBezTo>
                  <a:cubicBezTo>
                    <a:pt x="115" y="465"/>
                    <a:pt x="182" y="487"/>
                    <a:pt x="246" y="487"/>
                  </a:cubicBezTo>
                  <a:cubicBezTo>
                    <a:pt x="284" y="487"/>
                    <a:pt x="322" y="479"/>
                    <a:pt x="354" y="463"/>
                  </a:cubicBezTo>
                  <a:cubicBezTo>
                    <a:pt x="439" y="421"/>
                    <a:pt x="509" y="308"/>
                    <a:pt x="495" y="223"/>
                  </a:cubicBezTo>
                  <a:cubicBezTo>
                    <a:pt x="481" y="124"/>
                    <a:pt x="425" y="68"/>
                    <a:pt x="368" y="25"/>
                  </a:cubicBezTo>
                  <a:cubicBezTo>
                    <a:pt x="332" y="7"/>
                    <a:pt x="298" y="1"/>
                    <a:pt x="2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718;p73">
              <a:extLst>
                <a:ext uri="{FF2B5EF4-FFF2-40B4-BE49-F238E27FC236}">
                  <a16:creationId xmlns:a16="http://schemas.microsoft.com/office/drawing/2014/main" id="{35D627CD-11AF-D4D5-C829-F433FF00D13B}"/>
                </a:ext>
              </a:extLst>
            </p:cNvPr>
            <p:cNvSpPr/>
            <p:nvPr/>
          </p:nvSpPr>
          <p:spPr>
            <a:xfrm>
              <a:off x="6800208" y="2825423"/>
              <a:ext cx="28456" cy="26555"/>
            </a:xfrm>
            <a:custGeom>
              <a:avLst/>
              <a:gdLst/>
              <a:ahLst/>
              <a:cxnLst/>
              <a:rect l="l" t="t" r="r" b="b"/>
              <a:pathLst>
                <a:path w="524" h="489" extrusionOk="0">
                  <a:moveTo>
                    <a:pt x="272" y="1"/>
                  </a:moveTo>
                  <a:cubicBezTo>
                    <a:pt x="220" y="1"/>
                    <a:pt x="189" y="27"/>
                    <a:pt x="198" y="35"/>
                  </a:cubicBezTo>
                  <a:cubicBezTo>
                    <a:pt x="198" y="50"/>
                    <a:pt x="269" y="50"/>
                    <a:pt x="340" y="106"/>
                  </a:cubicBezTo>
                  <a:cubicBezTo>
                    <a:pt x="410" y="163"/>
                    <a:pt x="438" y="290"/>
                    <a:pt x="311" y="346"/>
                  </a:cubicBezTo>
                  <a:cubicBezTo>
                    <a:pt x="281" y="363"/>
                    <a:pt x="254" y="370"/>
                    <a:pt x="229" y="370"/>
                  </a:cubicBezTo>
                  <a:cubicBezTo>
                    <a:pt x="149" y="370"/>
                    <a:pt x="99" y="295"/>
                    <a:pt x="99" y="219"/>
                  </a:cubicBezTo>
                  <a:cubicBezTo>
                    <a:pt x="99" y="134"/>
                    <a:pt x="142" y="78"/>
                    <a:pt x="128" y="64"/>
                  </a:cubicBezTo>
                  <a:cubicBezTo>
                    <a:pt x="128" y="62"/>
                    <a:pt x="125" y="60"/>
                    <a:pt x="122" y="60"/>
                  </a:cubicBezTo>
                  <a:cubicBezTo>
                    <a:pt x="100" y="60"/>
                    <a:pt x="27" y="99"/>
                    <a:pt x="14" y="219"/>
                  </a:cubicBezTo>
                  <a:cubicBezTo>
                    <a:pt x="0" y="276"/>
                    <a:pt x="14" y="361"/>
                    <a:pt x="85" y="431"/>
                  </a:cubicBezTo>
                  <a:cubicBezTo>
                    <a:pt x="125" y="471"/>
                    <a:pt x="178" y="488"/>
                    <a:pt x="235" y="488"/>
                  </a:cubicBezTo>
                  <a:cubicBezTo>
                    <a:pt x="279" y="488"/>
                    <a:pt x="325" y="478"/>
                    <a:pt x="368" y="459"/>
                  </a:cubicBezTo>
                  <a:cubicBezTo>
                    <a:pt x="453" y="417"/>
                    <a:pt x="523" y="318"/>
                    <a:pt x="509" y="219"/>
                  </a:cubicBezTo>
                  <a:cubicBezTo>
                    <a:pt x="495" y="120"/>
                    <a:pt x="438" y="64"/>
                    <a:pt x="382" y="35"/>
                  </a:cubicBezTo>
                  <a:cubicBezTo>
                    <a:pt x="340" y="9"/>
                    <a:pt x="303" y="1"/>
                    <a:pt x="2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719;p73">
              <a:extLst>
                <a:ext uri="{FF2B5EF4-FFF2-40B4-BE49-F238E27FC236}">
                  <a16:creationId xmlns:a16="http://schemas.microsoft.com/office/drawing/2014/main" id="{CC072FE4-D086-59F1-072F-1CD6E190A323}"/>
                </a:ext>
              </a:extLst>
            </p:cNvPr>
            <p:cNvSpPr/>
            <p:nvPr/>
          </p:nvSpPr>
          <p:spPr>
            <a:xfrm>
              <a:off x="6196992" y="2876035"/>
              <a:ext cx="690760" cy="41326"/>
            </a:xfrm>
            <a:custGeom>
              <a:avLst/>
              <a:gdLst/>
              <a:ahLst/>
              <a:cxnLst/>
              <a:rect l="l" t="t" r="r" b="b"/>
              <a:pathLst>
                <a:path w="12720" h="761" extrusionOk="0">
                  <a:moveTo>
                    <a:pt x="12601" y="0"/>
                  </a:moveTo>
                  <a:cubicBezTo>
                    <a:pt x="12029" y="0"/>
                    <a:pt x="9457" y="132"/>
                    <a:pt x="6360" y="319"/>
                  </a:cubicBezTo>
                  <a:cubicBezTo>
                    <a:pt x="2855" y="517"/>
                    <a:pt x="1" y="715"/>
                    <a:pt x="1" y="757"/>
                  </a:cubicBezTo>
                  <a:cubicBezTo>
                    <a:pt x="2" y="759"/>
                    <a:pt x="24" y="761"/>
                    <a:pt x="65" y="761"/>
                  </a:cubicBezTo>
                  <a:cubicBezTo>
                    <a:pt x="505" y="761"/>
                    <a:pt x="3156" y="626"/>
                    <a:pt x="6374" y="432"/>
                  </a:cubicBezTo>
                  <a:cubicBezTo>
                    <a:pt x="9879" y="234"/>
                    <a:pt x="12719" y="36"/>
                    <a:pt x="12719" y="8"/>
                  </a:cubicBezTo>
                  <a:cubicBezTo>
                    <a:pt x="12719" y="3"/>
                    <a:pt x="12679" y="0"/>
                    <a:pt x="126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720;p73">
              <a:extLst>
                <a:ext uri="{FF2B5EF4-FFF2-40B4-BE49-F238E27FC236}">
                  <a16:creationId xmlns:a16="http://schemas.microsoft.com/office/drawing/2014/main" id="{1AFC54EA-D2F8-CDFC-C264-96C11D1658F8}"/>
                </a:ext>
              </a:extLst>
            </p:cNvPr>
            <p:cNvSpPr/>
            <p:nvPr/>
          </p:nvSpPr>
          <p:spPr>
            <a:xfrm>
              <a:off x="6300605" y="2910953"/>
              <a:ext cx="244101" cy="290912"/>
            </a:xfrm>
            <a:custGeom>
              <a:avLst/>
              <a:gdLst/>
              <a:ahLst/>
              <a:cxnLst/>
              <a:rect l="l" t="t" r="r" b="b"/>
              <a:pathLst>
                <a:path w="4495" h="5357" extrusionOk="0">
                  <a:moveTo>
                    <a:pt x="0" y="1"/>
                  </a:moveTo>
                  <a:cubicBezTo>
                    <a:pt x="0" y="1"/>
                    <a:pt x="15" y="114"/>
                    <a:pt x="43" y="298"/>
                  </a:cubicBezTo>
                  <a:cubicBezTo>
                    <a:pt x="71" y="496"/>
                    <a:pt x="113" y="778"/>
                    <a:pt x="184" y="1117"/>
                  </a:cubicBezTo>
                  <a:cubicBezTo>
                    <a:pt x="325" y="1810"/>
                    <a:pt x="552" y="2785"/>
                    <a:pt x="1145" y="3703"/>
                  </a:cubicBezTo>
                  <a:cubicBezTo>
                    <a:pt x="1442" y="4156"/>
                    <a:pt x="1781" y="4551"/>
                    <a:pt x="2191" y="4806"/>
                  </a:cubicBezTo>
                  <a:cubicBezTo>
                    <a:pt x="2601" y="5046"/>
                    <a:pt x="3011" y="5187"/>
                    <a:pt x="3350" y="5258"/>
                  </a:cubicBezTo>
                  <a:cubicBezTo>
                    <a:pt x="3703" y="5343"/>
                    <a:pt x="3986" y="5357"/>
                    <a:pt x="4183" y="5357"/>
                  </a:cubicBezTo>
                  <a:cubicBezTo>
                    <a:pt x="4282" y="5343"/>
                    <a:pt x="4367" y="5343"/>
                    <a:pt x="4410" y="5329"/>
                  </a:cubicBezTo>
                  <a:cubicBezTo>
                    <a:pt x="4466" y="5329"/>
                    <a:pt x="4494" y="5329"/>
                    <a:pt x="4494" y="5315"/>
                  </a:cubicBezTo>
                  <a:cubicBezTo>
                    <a:pt x="4494" y="5312"/>
                    <a:pt x="4485" y="5312"/>
                    <a:pt x="4466" y="5312"/>
                  </a:cubicBezTo>
                  <a:cubicBezTo>
                    <a:pt x="4446" y="5312"/>
                    <a:pt x="4416" y="5312"/>
                    <a:pt x="4377" y="5312"/>
                  </a:cubicBezTo>
                  <a:cubicBezTo>
                    <a:pt x="4204" y="5312"/>
                    <a:pt x="3849" y="5301"/>
                    <a:pt x="3378" y="5173"/>
                  </a:cubicBezTo>
                  <a:cubicBezTo>
                    <a:pt x="3039" y="5088"/>
                    <a:pt x="2643" y="4947"/>
                    <a:pt x="2262" y="4707"/>
                  </a:cubicBezTo>
                  <a:cubicBezTo>
                    <a:pt x="1866" y="4467"/>
                    <a:pt x="1527" y="4071"/>
                    <a:pt x="1244" y="3633"/>
                  </a:cubicBezTo>
                  <a:cubicBezTo>
                    <a:pt x="665" y="2742"/>
                    <a:pt x="424" y="1782"/>
                    <a:pt x="269" y="1103"/>
                  </a:cubicBezTo>
                  <a:cubicBezTo>
                    <a:pt x="198" y="778"/>
                    <a:pt x="128" y="510"/>
                    <a:pt x="85" y="298"/>
                  </a:cubicBezTo>
                  <a:cubicBezTo>
                    <a:pt x="43" y="100"/>
                    <a:pt x="15"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721;p73">
              <a:extLst>
                <a:ext uri="{FF2B5EF4-FFF2-40B4-BE49-F238E27FC236}">
                  <a16:creationId xmlns:a16="http://schemas.microsoft.com/office/drawing/2014/main" id="{DC8914BD-9C55-0A26-20E4-E3FB5E26CDAF}"/>
                </a:ext>
              </a:extLst>
            </p:cNvPr>
            <p:cNvSpPr/>
            <p:nvPr/>
          </p:nvSpPr>
          <p:spPr>
            <a:xfrm>
              <a:off x="6694314" y="2882552"/>
              <a:ext cx="85205" cy="282495"/>
            </a:xfrm>
            <a:custGeom>
              <a:avLst/>
              <a:gdLst/>
              <a:ahLst/>
              <a:cxnLst/>
              <a:rect l="l" t="t" r="r" b="b"/>
              <a:pathLst>
                <a:path w="1569" h="5202" extrusionOk="0">
                  <a:moveTo>
                    <a:pt x="1526" y="1"/>
                  </a:moveTo>
                  <a:cubicBezTo>
                    <a:pt x="1498" y="1"/>
                    <a:pt x="1512" y="312"/>
                    <a:pt x="1470" y="807"/>
                  </a:cubicBezTo>
                  <a:cubicBezTo>
                    <a:pt x="1427" y="1301"/>
                    <a:pt x="1329" y="1994"/>
                    <a:pt x="1145" y="2728"/>
                  </a:cubicBezTo>
                  <a:cubicBezTo>
                    <a:pt x="961" y="3463"/>
                    <a:pt x="707" y="4113"/>
                    <a:pt x="466" y="4552"/>
                  </a:cubicBezTo>
                  <a:cubicBezTo>
                    <a:pt x="410" y="4650"/>
                    <a:pt x="353" y="4749"/>
                    <a:pt x="297" y="4834"/>
                  </a:cubicBezTo>
                  <a:cubicBezTo>
                    <a:pt x="240" y="4905"/>
                    <a:pt x="198" y="4975"/>
                    <a:pt x="156" y="5032"/>
                  </a:cubicBezTo>
                  <a:cubicBezTo>
                    <a:pt x="57" y="5131"/>
                    <a:pt x="0" y="5202"/>
                    <a:pt x="14" y="5202"/>
                  </a:cubicBezTo>
                  <a:cubicBezTo>
                    <a:pt x="14" y="5202"/>
                    <a:pt x="71" y="5159"/>
                    <a:pt x="184" y="5074"/>
                  </a:cubicBezTo>
                  <a:cubicBezTo>
                    <a:pt x="240" y="5004"/>
                    <a:pt x="297" y="4947"/>
                    <a:pt x="353" y="4877"/>
                  </a:cubicBezTo>
                  <a:cubicBezTo>
                    <a:pt x="410" y="4792"/>
                    <a:pt x="481" y="4693"/>
                    <a:pt x="551" y="4594"/>
                  </a:cubicBezTo>
                  <a:cubicBezTo>
                    <a:pt x="806" y="4156"/>
                    <a:pt x="1074" y="3506"/>
                    <a:pt x="1258" y="2757"/>
                  </a:cubicBezTo>
                  <a:cubicBezTo>
                    <a:pt x="1456" y="2008"/>
                    <a:pt x="1541" y="1315"/>
                    <a:pt x="1555" y="821"/>
                  </a:cubicBezTo>
                  <a:cubicBezTo>
                    <a:pt x="1569" y="566"/>
                    <a:pt x="1569" y="354"/>
                    <a:pt x="1555" y="213"/>
                  </a:cubicBezTo>
                  <a:cubicBezTo>
                    <a:pt x="1541" y="72"/>
                    <a:pt x="1526" y="1"/>
                    <a:pt x="15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722;p73">
              <a:extLst>
                <a:ext uri="{FF2B5EF4-FFF2-40B4-BE49-F238E27FC236}">
                  <a16:creationId xmlns:a16="http://schemas.microsoft.com/office/drawing/2014/main" id="{4F5E9285-9C1A-CB4F-6829-CB41103E8BD2}"/>
                </a:ext>
              </a:extLst>
            </p:cNvPr>
            <p:cNvSpPr/>
            <p:nvPr/>
          </p:nvSpPr>
          <p:spPr>
            <a:xfrm>
              <a:off x="6496319" y="3037537"/>
              <a:ext cx="74452" cy="80046"/>
            </a:xfrm>
            <a:custGeom>
              <a:avLst/>
              <a:gdLst/>
              <a:ahLst/>
              <a:cxnLst/>
              <a:rect l="l" t="t" r="r" b="b"/>
              <a:pathLst>
                <a:path w="1371" h="1474" extrusionOk="0">
                  <a:moveTo>
                    <a:pt x="211" y="0"/>
                  </a:moveTo>
                  <a:cubicBezTo>
                    <a:pt x="200" y="0"/>
                    <a:pt x="110" y="101"/>
                    <a:pt x="57" y="313"/>
                  </a:cubicBezTo>
                  <a:cubicBezTo>
                    <a:pt x="0" y="525"/>
                    <a:pt x="14" y="864"/>
                    <a:pt x="240" y="1132"/>
                  </a:cubicBezTo>
                  <a:cubicBezTo>
                    <a:pt x="462" y="1393"/>
                    <a:pt x="755" y="1473"/>
                    <a:pt x="977" y="1473"/>
                  </a:cubicBezTo>
                  <a:cubicBezTo>
                    <a:pt x="996" y="1473"/>
                    <a:pt x="1014" y="1473"/>
                    <a:pt x="1032" y="1471"/>
                  </a:cubicBezTo>
                  <a:cubicBezTo>
                    <a:pt x="1258" y="1457"/>
                    <a:pt x="1371" y="1372"/>
                    <a:pt x="1371" y="1372"/>
                  </a:cubicBezTo>
                  <a:cubicBezTo>
                    <a:pt x="1368" y="1367"/>
                    <a:pt x="1360" y="1364"/>
                    <a:pt x="1348" y="1364"/>
                  </a:cubicBezTo>
                  <a:cubicBezTo>
                    <a:pt x="1308" y="1364"/>
                    <a:pt x="1220" y="1389"/>
                    <a:pt x="1097" y="1389"/>
                  </a:cubicBezTo>
                  <a:cubicBezTo>
                    <a:pt x="1076" y="1389"/>
                    <a:pt x="1054" y="1388"/>
                    <a:pt x="1032" y="1387"/>
                  </a:cubicBezTo>
                  <a:cubicBezTo>
                    <a:pt x="820" y="1387"/>
                    <a:pt x="537" y="1288"/>
                    <a:pt x="339" y="1062"/>
                  </a:cubicBezTo>
                  <a:cubicBezTo>
                    <a:pt x="141" y="821"/>
                    <a:pt x="113" y="525"/>
                    <a:pt x="141" y="327"/>
                  </a:cubicBezTo>
                  <a:cubicBezTo>
                    <a:pt x="170" y="115"/>
                    <a:pt x="240" y="2"/>
                    <a:pt x="212" y="2"/>
                  </a:cubicBezTo>
                  <a:cubicBezTo>
                    <a:pt x="212" y="1"/>
                    <a:pt x="212"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723;p73">
              <a:extLst>
                <a:ext uri="{FF2B5EF4-FFF2-40B4-BE49-F238E27FC236}">
                  <a16:creationId xmlns:a16="http://schemas.microsoft.com/office/drawing/2014/main" id="{22C28E10-8D95-C5DB-53D4-88C5DAED5392}"/>
                </a:ext>
              </a:extLst>
            </p:cNvPr>
            <p:cNvSpPr/>
            <p:nvPr/>
          </p:nvSpPr>
          <p:spPr>
            <a:xfrm>
              <a:off x="6513154" y="3015109"/>
              <a:ext cx="12382" cy="10481"/>
            </a:xfrm>
            <a:custGeom>
              <a:avLst/>
              <a:gdLst/>
              <a:ahLst/>
              <a:cxnLst/>
              <a:rect l="l" t="t" r="r" b="b"/>
              <a:pathLst>
                <a:path w="228" h="193" extrusionOk="0">
                  <a:moveTo>
                    <a:pt x="165" y="0"/>
                  </a:moveTo>
                  <a:cubicBezTo>
                    <a:pt x="138" y="0"/>
                    <a:pt x="105" y="14"/>
                    <a:pt x="72" y="47"/>
                  </a:cubicBezTo>
                  <a:cubicBezTo>
                    <a:pt x="15" y="90"/>
                    <a:pt x="1" y="160"/>
                    <a:pt x="29" y="189"/>
                  </a:cubicBezTo>
                  <a:cubicBezTo>
                    <a:pt x="34" y="191"/>
                    <a:pt x="40" y="192"/>
                    <a:pt x="46" y="192"/>
                  </a:cubicBezTo>
                  <a:cubicBezTo>
                    <a:pt x="73" y="192"/>
                    <a:pt x="110" y="167"/>
                    <a:pt x="156" y="132"/>
                  </a:cubicBezTo>
                  <a:cubicBezTo>
                    <a:pt x="199" y="90"/>
                    <a:pt x="227" y="47"/>
                    <a:pt x="213" y="19"/>
                  </a:cubicBezTo>
                  <a:cubicBezTo>
                    <a:pt x="201" y="7"/>
                    <a:pt x="185"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724;p73">
              <a:extLst>
                <a:ext uri="{FF2B5EF4-FFF2-40B4-BE49-F238E27FC236}">
                  <a16:creationId xmlns:a16="http://schemas.microsoft.com/office/drawing/2014/main" id="{EBDFA755-C003-A41F-324D-0413FC2BAEBD}"/>
                </a:ext>
              </a:extLst>
            </p:cNvPr>
            <p:cNvSpPr/>
            <p:nvPr/>
          </p:nvSpPr>
          <p:spPr>
            <a:xfrm>
              <a:off x="4688192" y="2647738"/>
              <a:ext cx="300904" cy="118222"/>
            </a:xfrm>
            <a:custGeom>
              <a:avLst/>
              <a:gdLst/>
              <a:ahLst/>
              <a:cxnLst/>
              <a:rect l="l" t="t" r="r" b="b"/>
              <a:pathLst>
                <a:path w="5541" h="2177" extrusionOk="0">
                  <a:moveTo>
                    <a:pt x="3124" y="1"/>
                  </a:moveTo>
                  <a:cubicBezTo>
                    <a:pt x="3124" y="1"/>
                    <a:pt x="2997" y="15"/>
                    <a:pt x="2771" y="57"/>
                  </a:cubicBezTo>
                  <a:cubicBezTo>
                    <a:pt x="2516" y="100"/>
                    <a:pt x="2191" y="170"/>
                    <a:pt x="1810" y="241"/>
                  </a:cubicBezTo>
                  <a:cubicBezTo>
                    <a:pt x="1612" y="283"/>
                    <a:pt x="1386" y="326"/>
                    <a:pt x="1146" y="368"/>
                  </a:cubicBezTo>
                  <a:cubicBezTo>
                    <a:pt x="920" y="425"/>
                    <a:pt x="651" y="453"/>
                    <a:pt x="397" y="580"/>
                  </a:cubicBezTo>
                  <a:cubicBezTo>
                    <a:pt x="255" y="637"/>
                    <a:pt x="142" y="750"/>
                    <a:pt x="72" y="891"/>
                  </a:cubicBezTo>
                  <a:cubicBezTo>
                    <a:pt x="1" y="1046"/>
                    <a:pt x="29" y="1244"/>
                    <a:pt x="142" y="1371"/>
                  </a:cubicBezTo>
                  <a:cubicBezTo>
                    <a:pt x="368" y="1626"/>
                    <a:pt x="708" y="1668"/>
                    <a:pt x="1004" y="1725"/>
                  </a:cubicBezTo>
                  <a:cubicBezTo>
                    <a:pt x="2248" y="1965"/>
                    <a:pt x="3379" y="2092"/>
                    <a:pt x="4198" y="2135"/>
                  </a:cubicBezTo>
                  <a:cubicBezTo>
                    <a:pt x="4622" y="2163"/>
                    <a:pt x="4947" y="2177"/>
                    <a:pt x="5187" y="2177"/>
                  </a:cubicBezTo>
                  <a:cubicBezTo>
                    <a:pt x="5414" y="2177"/>
                    <a:pt x="5541" y="2177"/>
                    <a:pt x="5541" y="2163"/>
                  </a:cubicBezTo>
                  <a:cubicBezTo>
                    <a:pt x="5541" y="2163"/>
                    <a:pt x="5414" y="2149"/>
                    <a:pt x="5187" y="2135"/>
                  </a:cubicBezTo>
                  <a:cubicBezTo>
                    <a:pt x="4933" y="2106"/>
                    <a:pt x="4608" y="2078"/>
                    <a:pt x="4212" y="2050"/>
                  </a:cubicBezTo>
                  <a:cubicBezTo>
                    <a:pt x="3393" y="1979"/>
                    <a:pt x="2262" y="1838"/>
                    <a:pt x="1033" y="1598"/>
                  </a:cubicBezTo>
                  <a:cubicBezTo>
                    <a:pt x="877" y="1569"/>
                    <a:pt x="722" y="1541"/>
                    <a:pt x="580" y="1499"/>
                  </a:cubicBezTo>
                  <a:cubicBezTo>
                    <a:pt x="453" y="1456"/>
                    <a:pt x="312" y="1386"/>
                    <a:pt x="227" y="1287"/>
                  </a:cubicBezTo>
                  <a:cubicBezTo>
                    <a:pt x="142" y="1188"/>
                    <a:pt x="128" y="1060"/>
                    <a:pt x="185" y="947"/>
                  </a:cubicBezTo>
                  <a:cubicBezTo>
                    <a:pt x="227" y="820"/>
                    <a:pt x="326" y="735"/>
                    <a:pt x="439" y="679"/>
                  </a:cubicBezTo>
                  <a:cubicBezTo>
                    <a:pt x="665" y="566"/>
                    <a:pt x="934" y="538"/>
                    <a:pt x="1174" y="467"/>
                  </a:cubicBezTo>
                  <a:cubicBezTo>
                    <a:pt x="1400" y="425"/>
                    <a:pt x="1626" y="368"/>
                    <a:pt x="1824" y="326"/>
                  </a:cubicBezTo>
                  <a:cubicBezTo>
                    <a:pt x="2220" y="241"/>
                    <a:pt x="2531" y="156"/>
                    <a:pt x="2785" y="100"/>
                  </a:cubicBezTo>
                  <a:cubicBezTo>
                    <a:pt x="2997" y="43"/>
                    <a:pt x="3124" y="15"/>
                    <a:pt x="31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725;p73">
              <a:extLst>
                <a:ext uri="{FF2B5EF4-FFF2-40B4-BE49-F238E27FC236}">
                  <a16:creationId xmlns:a16="http://schemas.microsoft.com/office/drawing/2014/main" id="{8B6C0F74-CAA7-0CD7-1B00-919C8E6268B6}"/>
                </a:ext>
              </a:extLst>
            </p:cNvPr>
            <p:cNvSpPr/>
            <p:nvPr/>
          </p:nvSpPr>
          <p:spPr>
            <a:xfrm>
              <a:off x="4713552" y="2752003"/>
              <a:ext cx="320834" cy="34647"/>
            </a:xfrm>
            <a:custGeom>
              <a:avLst/>
              <a:gdLst/>
              <a:ahLst/>
              <a:cxnLst/>
              <a:rect l="l" t="t" r="r" b="b"/>
              <a:pathLst>
                <a:path w="5908" h="638" extrusionOk="0">
                  <a:moveTo>
                    <a:pt x="11" y="1"/>
                  </a:moveTo>
                  <a:cubicBezTo>
                    <a:pt x="5" y="1"/>
                    <a:pt x="2" y="1"/>
                    <a:pt x="0" y="3"/>
                  </a:cubicBezTo>
                  <a:cubicBezTo>
                    <a:pt x="0" y="17"/>
                    <a:pt x="85" y="45"/>
                    <a:pt x="226" y="87"/>
                  </a:cubicBezTo>
                  <a:cubicBezTo>
                    <a:pt x="368" y="130"/>
                    <a:pt x="580" y="186"/>
                    <a:pt x="848" y="243"/>
                  </a:cubicBezTo>
                  <a:cubicBezTo>
                    <a:pt x="1371" y="370"/>
                    <a:pt x="2106" y="497"/>
                    <a:pt x="2926" y="568"/>
                  </a:cubicBezTo>
                  <a:cubicBezTo>
                    <a:pt x="3486" y="616"/>
                    <a:pt x="4013" y="638"/>
                    <a:pt x="4462" y="638"/>
                  </a:cubicBezTo>
                  <a:cubicBezTo>
                    <a:pt x="4670" y="638"/>
                    <a:pt x="4861" y="633"/>
                    <a:pt x="5031" y="624"/>
                  </a:cubicBezTo>
                  <a:cubicBezTo>
                    <a:pt x="5300" y="610"/>
                    <a:pt x="5526" y="596"/>
                    <a:pt x="5667" y="582"/>
                  </a:cubicBezTo>
                  <a:cubicBezTo>
                    <a:pt x="5823" y="554"/>
                    <a:pt x="5908" y="540"/>
                    <a:pt x="5908" y="540"/>
                  </a:cubicBezTo>
                  <a:cubicBezTo>
                    <a:pt x="5908" y="528"/>
                    <a:pt x="5847" y="523"/>
                    <a:pt x="5736" y="523"/>
                  </a:cubicBezTo>
                  <a:cubicBezTo>
                    <a:pt x="5585" y="523"/>
                    <a:pt x="5341" y="531"/>
                    <a:pt x="5031" y="540"/>
                  </a:cubicBezTo>
                  <a:cubicBezTo>
                    <a:pt x="4494" y="540"/>
                    <a:pt x="3759" y="525"/>
                    <a:pt x="2940" y="455"/>
                  </a:cubicBezTo>
                  <a:cubicBezTo>
                    <a:pt x="2120" y="370"/>
                    <a:pt x="1385" y="257"/>
                    <a:pt x="862" y="158"/>
                  </a:cubicBezTo>
                  <a:cubicBezTo>
                    <a:pt x="384" y="68"/>
                    <a:pt x="72" y="1"/>
                    <a:pt x="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726;p73">
              <a:extLst>
                <a:ext uri="{FF2B5EF4-FFF2-40B4-BE49-F238E27FC236}">
                  <a16:creationId xmlns:a16="http://schemas.microsoft.com/office/drawing/2014/main" id="{A896A71F-321D-B92D-E38B-0AC23C54E034}"/>
                </a:ext>
              </a:extLst>
            </p:cNvPr>
            <p:cNvSpPr/>
            <p:nvPr/>
          </p:nvSpPr>
          <p:spPr>
            <a:xfrm>
              <a:off x="5814036" y="2521100"/>
              <a:ext cx="253333" cy="115398"/>
            </a:xfrm>
            <a:custGeom>
              <a:avLst/>
              <a:gdLst/>
              <a:ahLst/>
              <a:cxnLst/>
              <a:rect l="l" t="t" r="r" b="b"/>
              <a:pathLst>
                <a:path w="4665" h="2125" extrusionOk="0">
                  <a:moveTo>
                    <a:pt x="919" y="1"/>
                  </a:moveTo>
                  <a:cubicBezTo>
                    <a:pt x="622" y="1"/>
                    <a:pt x="396" y="15"/>
                    <a:pt x="241" y="15"/>
                  </a:cubicBezTo>
                  <a:cubicBezTo>
                    <a:pt x="85" y="29"/>
                    <a:pt x="1" y="29"/>
                    <a:pt x="1" y="43"/>
                  </a:cubicBezTo>
                  <a:cubicBezTo>
                    <a:pt x="1" y="57"/>
                    <a:pt x="340" y="71"/>
                    <a:pt x="905" y="86"/>
                  </a:cubicBezTo>
                  <a:cubicBezTo>
                    <a:pt x="1470" y="114"/>
                    <a:pt x="2262" y="142"/>
                    <a:pt x="3081" y="368"/>
                  </a:cubicBezTo>
                  <a:cubicBezTo>
                    <a:pt x="3293" y="411"/>
                    <a:pt x="3491" y="481"/>
                    <a:pt x="3675" y="552"/>
                  </a:cubicBezTo>
                  <a:cubicBezTo>
                    <a:pt x="3873" y="637"/>
                    <a:pt x="4042" y="707"/>
                    <a:pt x="4198" y="806"/>
                  </a:cubicBezTo>
                  <a:cubicBezTo>
                    <a:pt x="4339" y="919"/>
                    <a:pt x="4452" y="1047"/>
                    <a:pt x="4509" y="1188"/>
                  </a:cubicBezTo>
                  <a:cubicBezTo>
                    <a:pt x="4565" y="1329"/>
                    <a:pt x="4551" y="1485"/>
                    <a:pt x="4481" y="1598"/>
                  </a:cubicBezTo>
                  <a:cubicBezTo>
                    <a:pt x="4353" y="1824"/>
                    <a:pt x="4127" y="1937"/>
                    <a:pt x="4000" y="2008"/>
                  </a:cubicBezTo>
                  <a:cubicBezTo>
                    <a:pt x="3859" y="2078"/>
                    <a:pt x="3788" y="2121"/>
                    <a:pt x="3788" y="2121"/>
                  </a:cubicBezTo>
                  <a:cubicBezTo>
                    <a:pt x="3788" y="2123"/>
                    <a:pt x="3791" y="2124"/>
                    <a:pt x="3795" y="2124"/>
                  </a:cubicBezTo>
                  <a:cubicBezTo>
                    <a:pt x="3819" y="2124"/>
                    <a:pt x="3900" y="2097"/>
                    <a:pt x="4028" y="2050"/>
                  </a:cubicBezTo>
                  <a:cubicBezTo>
                    <a:pt x="4170" y="1979"/>
                    <a:pt x="4396" y="1895"/>
                    <a:pt x="4565" y="1640"/>
                  </a:cubicBezTo>
                  <a:cubicBezTo>
                    <a:pt x="4636" y="1513"/>
                    <a:pt x="4664" y="1329"/>
                    <a:pt x="4608" y="1146"/>
                  </a:cubicBezTo>
                  <a:cubicBezTo>
                    <a:pt x="4551" y="976"/>
                    <a:pt x="4410" y="835"/>
                    <a:pt x="4254" y="722"/>
                  </a:cubicBezTo>
                  <a:cubicBezTo>
                    <a:pt x="4099" y="608"/>
                    <a:pt x="3915" y="524"/>
                    <a:pt x="3732" y="439"/>
                  </a:cubicBezTo>
                  <a:cubicBezTo>
                    <a:pt x="3534" y="368"/>
                    <a:pt x="3336" y="298"/>
                    <a:pt x="3124" y="241"/>
                  </a:cubicBezTo>
                  <a:cubicBezTo>
                    <a:pt x="2276" y="15"/>
                    <a:pt x="1485" y="15"/>
                    <a:pt x="9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727;p73">
              <a:extLst>
                <a:ext uri="{FF2B5EF4-FFF2-40B4-BE49-F238E27FC236}">
                  <a16:creationId xmlns:a16="http://schemas.microsoft.com/office/drawing/2014/main" id="{2D0F08C3-A286-9803-E3A4-63A6A331AF47}"/>
                </a:ext>
              </a:extLst>
            </p:cNvPr>
            <p:cNvSpPr/>
            <p:nvPr/>
          </p:nvSpPr>
          <p:spPr>
            <a:xfrm>
              <a:off x="5998997" y="2499541"/>
              <a:ext cx="95197" cy="51644"/>
            </a:xfrm>
            <a:custGeom>
              <a:avLst/>
              <a:gdLst/>
              <a:ahLst/>
              <a:cxnLst/>
              <a:rect l="l" t="t" r="r" b="b"/>
              <a:pathLst>
                <a:path w="1753" h="951" extrusionOk="0">
                  <a:moveTo>
                    <a:pt x="84" y="0"/>
                  </a:moveTo>
                  <a:cubicBezTo>
                    <a:pt x="39" y="0"/>
                    <a:pt x="15" y="6"/>
                    <a:pt x="15" y="16"/>
                  </a:cubicBezTo>
                  <a:cubicBezTo>
                    <a:pt x="1" y="45"/>
                    <a:pt x="453" y="129"/>
                    <a:pt x="919" y="384"/>
                  </a:cubicBezTo>
                  <a:cubicBezTo>
                    <a:pt x="1380" y="641"/>
                    <a:pt x="1672" y="951"/>
                    <a:pt x="1720" y="951"/>
                  </a:cubicBezTo>
                  <a:cubicBezTo>
                    <a:pt x="1722" y="951"/>
                    <a:pt x="1723" y="950"/>
                    <a:pt x="1725" y="949"/>
                  </a:cubicBezTo>
                  <a:cubicBezTo>
                    <a:pt x="1753" y="935"/>
                    <a:pt x="1470" y="553"/>
                    <a:pt x="976" y="285"/>
                  </a:cubicBezTo>
                  <a:cubicBezTo>
                    <a:pt x="595" y="67"/>
                    <a:pt x="231" y="0"/>
                    <a:pt x="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728;p73">
              <a:extLst>
                <a:ext uri="{FF2B5EF4-FFF2-40B4-BE49-F238E27FC236}">
                  <a16:creationId xmlns:a16="http://schemas.microsoft.com/office/drawing/2014/main" id="{25CB709B-22A5-DE6C-A504-9D4984014B14}"/>
                </a:ext>
              </a:extLst>
            </p:cNvPr>
            <p:cNvSpPr/>
            <p:nvPr/>
          </p:nvSpPr>
          <p:spPr>
            <a:xfrm>
              <a:off x="7949837" y="2421342"/>
              <a:ext cx="264031" cy="169160"/>
            </a:xfrm>
            <a:custGeom>
              <a:avLst/>
              <a:gdLst/>
              <a:ahLst/>
              <a:cxnLst/>
              <a:rect l="l" t="t" r="r" b="b"/>
              <a:pathLst>
                <a:path w="4862" h="3115" extrusionOk="0">
                  <a:moveTo>
                    <a:pt x="99" y="1"/>
                  </a:moveTo>
                  <a:cubicBezTo>
                    <a:pt x="28" y="1"/>
                    <a:pt x="0" y="15"/>
                    <a:pt x="0" y="15"/>
                  </a:cubicBezTo>
                  <a:cubicBezTo>
                    <a:pt x="0" y="15"/>
                    <a:pt x="127" y="29"/>
                    <a:pt x="382" y="57"/>
                  </a:cubicBezTo>
                  <a:cubicBezTo>
                    <a:pt x="636" y="85"/>
                    <a:pt x="989" y="128"/>
                    <a:pt x="1428" y="184"/>
                  </a:cubicBezTo>
                  <a:cubicBezTo>
                    <a:pt x="1880" y="255"/>
                    <a:pt x="2403" y="354"/>
                    <a:pt x="2968" y="481"/>
                  </a:cubicBezTo>
                  <a:cubicBezTo>
                    <a:pt x="3265" y="538"/>
                    <a:pt x="3561" y="622"/>
                    <a:pt x="3872" y="707"/>
                  </a:cubicBezTo>
                  <a:cubicBezTo>
                    <a:pt x="4028" y="750"/>
                    <a:pt x="4183" y="792"/>
                    <a:pt x="4325" y="877"/>
                  </a:cubicBezTo>
                  <a:cubicBezTo>
                    <a:pt x="4466" y="947"/>
                    <a:pt x="4593" y="1046"/>
                    <a:pt x="4664" y="1174"/>
                  </a:cubicBezTo>
                  <a:cubicBezTo>
                    <a:pt x="4734" y="1315"/>
                    <a:pt x="4720" y="1485"/>
                    <a:pt x="4664" y="1626"/>
                  </a:cubicBezTo>
                  <a:cubicBezTo>
                    <a:pt x="4593" y="1767"/>
                    <a:pt x="4494" y="1880"/>
                    <a:pt x="4367" y="1965"/>
                  </a:cubicBezTo>
                  <a:cubicBezTo>
                    <a:pt x="4113" y="2149"/>
                    <a:pt x="3816" y="2262"/>
                    <a:pt x="3547" y="2361"/>
                  </a:cubicBezTo>
                  <a:cubicBezTo>
                    <a:pt x="2996" y="2573"/>
                    <a:pt x="2487" y="2700"/>
                    <a:pt x="2049" y="2799"/>
                  </a:cubicBezTo>
                  <a:cubicBezTo>
                    <a:pt x="1611" y="2898"/>
                    <a:pt x="1258" y="2968"/>
                    <a:pt x="1018" y="3025"/>
                  </a:cubicBezTo>
                  <a:cubicBezTo>
                    <a:pt x="763" y="3067"/>
                    <a:pt x="636" y="3096"/>
                    <a:pt x="636" y="3110"/>
                  </a:cubicBezTo>
                  <a:cubicBezTo>
                    <a:pt x="636" y="3113"/>
                    <a:pt x="645" y="3115"/>
                    <a:pt x="662" y="3115"/>
                  </a:cubicBezTo>
                  <a:cubicBezTo>
                    <a:pt x="713" y="3115"/>
                    <a:pt x="837" y="3099"/>
                    <a:pt x="1018" y="3067"/>
                  </a:cubicBezTo>
                  <a:cubicBezTo>
                    <a:pt x="1272" y="3039"/>
                    <a:pt x="1625" y="2983"/>
                    <a:pt x="2063" y="2884"/>
                  </a:cubicBezTo>
                  <a:cubicBezTo>
                    <a:pt x="2502" y="2799"/>
                    <a:pt x="3024" y="2672"/>
                    <a:pt x="3590" y="2474"/>
                  </a:cubicBezTo>
                  <a:cubicBezTo>
                    <a:pt x="3872" y="2361"/>
                    <a:pt x="4169" y="2262"/>
                    <a:pt x="4438" y="2064"/>
                  </a:cubicBezTo>
                  <a:cubicBezTo>
                    <a:pt x="4579" y="1965"/>
                    <a:pt x="4706" y="1838"/>
                    <a:pt x="4777" y="1668"/>
                  </a:cubicBezTo>
                  <a:cubicBezTo>
                    <a:pt x="4847" y="1499"/>
                    <a:pt x="4862" y="1301"/>
                    <a:pt x="4763" y="1131"/>
                  </a:cubicBezTo>
                  <a:cubicBezTo>
                    <a:pt x="4678" y="947"/>
                    <a:pt x="4522" y="834"/>
                    <a:pt x="4381" y="764"/>
                  </a:cubicBezTo>
                  <a:cubicBezTo>
                    <a:pt x="4226" y="679"/>
                    <a:pt x="4056" y="637"/>
                    <a:pt x="3901" y="594"/>
                  </a:cubicBezTo>
                  <a:cubicBezTo>
                    <a:pt x="3590" y="509"/>
                    <a:pt x="3293" y="425"/>
                    <a:pt x="2996" y="368"/>
                  </a:cubicBezTo>
                  <a:cubicBezTo>
                    <a:pt x="2417" y="241"/>
                    <a:pt x="1894" y="156"/>
                    <a:pt x="1442" y="100"/>
                  </a:cubicBezTo>
                  <a:cubicBezTo>
                    <a:pt x="1004" y="57"/>
                    <a:pt x="636" y="29"/>
                    <a:pt x="382" y="15"/>
                  </a:cubicBezTo>
                  <a:cubicBezTo>
                    <a:pt x="255" y="15"/>
                    <a:pt x="170" y="1"/>
                    <a:pt x="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729;p73">
              <a:extLst>
                <a:ext uri="{FF2B5EF4-FFF2-40B4-BE49-F238E27FC236}">
                  <a16:creationId xmlns:a16="http://schemas.microsoft.com/office/drawing/2014/main" id="{0101FA1D-9709-DBDB-86BB-1A558CD99428}"/>
                </a:ext>
              </a:extLst>
            </p:cNvPr>
            <p:cNvSpPr/>
            <p:nvPr/>
          </p:nvSpPr>
          <p:spPr>
            <a:xfrm>
              <a:off x="8227605" y="2443227"/>
              <a:ext cx="55337" cy="86399"/>
            </a:xfrm>
            <a:custGeom>
              <a:avLst/>
              <a:gdLst/>
              <a:ahLst/>
              <a:cxnLst/>
              <a:rect l="l" t="t" r="r" b="b"/>
              <a:pathLst>
                <a:path w="1019" h="1591" extrusionOk="0">
                  <a:moveTo>
                    <a:pt x="31" y="0"/>
                  </a:moveTo>
                  <a:cubicBezTo>
                    <a:pt x="12" y="0"/>
                    <a:pt x="1" y="3"/>
                    <a:pt x="1" y="7"/>
                  </a:cubicBezTo>
                  <a:cubicBezTo>
                    <a:pt x="1" y="22"/>
                    <a:pt x="100" y="64"/>
                    <a:pt x="255" y="149"/>
                  </a:cubicBezTo>
                  <a:cubicBezTo>
                    <a:pt x="411" y="248"/>
                    <a:pt x="595" y="403"/>
                    <a:pt x="736" y="643"/>
                  </a:cubicBezTo>
                  <a:cubicBezTo>
                    <a:pt x="863" y="870"/>
                    <a:pt x="905" y="1124"/>
                    <a:pt x="920" y="1293"/>
                  </a:cubicBezTo>
                  <a:cubicBezTo>
                    <a:pt x="920" y="1477"/>
                    <a:pt x="891" y="1590"/>
                    <a:pt x="905" y="1590"/>
                  </a:cubicBezTo>
                  <a:cubicBezTo>
                    <a:pt x="920" y="1590"/>
                    <a:pt x="976" y="1491"/>
                    <a:pt x="1004" y="1293"/>
                  </a:cubicBezTo>
                  <a:cubicBezTo>
                    <a:pt x="1018" y="1110"/>
                    <a:pt x="976" y="841"/>
                    <a:pt x="835" y="587"/>
                  </a:cubicBezTo>
                  <a:cubicBezTo>
                    <a:pt x="693" y="318"/>
                    <a:pt x="467" y="149"/>
                    <a:pt x="298" y="78"/>
                  </a:cubicBezTo>
                  <a:cubicBezTo>
                    <a:pt x="177" y="18"/>
                    <a:pt x="78" y="0"/>
                    <a:pt x="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730;p73">
              <a:extLst>
                <a:ext uri="{FF2B5EF4-FFF2-40B4-BE49-F238E27FC236}">
                  <a16:creationId xmlns:a16="http://schemas.microsoft.com/office/drawing/2014/main" id="{A3853017-2D9C-3CCB-EA61-DC742CA6E5D4}"/>
                </a:ext>
              </a:extLst>
            </p:cNvPr>
            <p:cNvSpPr/>
            <p:nvPr/>
          </p:nvSpPr>
          <p:spPr>
            <a:xfrm>
              <a:off x="7034261" y="2465872"/>
              <a:ext cx="72226" cy="153520"/>
            </a:xfrm>
            <a:custGeom>
              <a:avLst/>
              <a:gdLst/>
              <a:ahLst/>
              <a:cxnLst/>
              <a:rect l="l" t="t" r="r" b="b"/>
              <a:pathLst>
                <a:path w="1330" h="2827" extrusionOk="0">
                  <a:moveTo>
                    <a:pt x="1329" y="0"/>
                  </a:moveTo>
                  <a:cubicBezTo>
                    <a:pt x="1315" y="0"/>
                    <a:pt x="1258" y="0"/>
                    <a:pt x="1159" y="14"/>
                  </a:cubicBezTo>
                  <a:cubicBezTo>
                    <a:pt x="1061" y="29"/>
                    <a:pt x="919" y="71"/>
                    <a:pt x="764" y="170"/>
                  </a:cubicBezTo>
                  <a:cubicBezTo>
                    <a:pt x="594" y="255"/>
                    <a:pt x="425" y="396"/>
                    <a:pt x="283" y="594"/>
                  </a:cubicBezTo>
                  <a:cubicBezTo>
                    <a:pt x="142" y="792"/>
                    <a:pt x="29" y="1060"/>
                    <a:pt x="15" y="1343"/>
                  </a:cubicBezTo>
                  <a:cubicBezTo>
                    <a:pt x="1" y="1625"/>
                    <a:pt x="71" y="1908"/>
                    <a:pt x="198" y="2120"/>
                  </a:cubicBezTo>
                  <a:cubicBezTo>
                    <a:pt x="312" y="2332"/>
                    <a:pt x="467" y="2488"/>
                    <a:pt x="608" y="2601"/>
                  </a:cubicBezTo>
                  <a:cubicBezTo>
                    <a:pt x="764" y="2714"/>
                    <a:pt x="905" y="2770"/>
                    <a:pt x="1004" y="2798"/>
                  </a:cubicBezTo>
                  <a:cubicBezTo>
                    <a:pt x="1103" y="2827"/>
                    <a:pt x="1159" y="2827"/>
                    <a:pt x="1159" y="2827"/>
                  </a:cubicBezTo>
                  <a:cubicBezTo>
                    <a:pt x="1159" y="2798"/>
                    <a:pt x="933" y="2756"/>
                    <a:pt x="665" y="2530"/>
                  </a:cubicBezTo>
                  <a:cubicBezTo>
                    <a:pt x="410" y="2318"/>
                    <a:pt x="100" y="1880"/>
                    <a:pt x="128" y="1357"/>
                  </a:cubicBezTo>
                  <a:cubicBezTo>
                    <a:pt x="170" y="820"/>
                    <a:pt x="509" y="424"/>
                    <a:pt x="806" y="241"/>
                  </a:cubicBezTo>
                  <a:cubicBezTo>
                    <a:pt x="1103" y="43"/>
                    <a:pt x="1329" y="29"/>
                    <a:pt x="1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731;p73">
              <a:extLst>
                <a:ext uri="{FF2B5EF4-FFF2-40B4-BE49-F238E27FC236}">
                  <a16:creationId xmlns:a16="http://schemas.microsoft.com/office/drawing/2014/main" id="{B50A90EB-525E-589F-2286-5681AD260D73}"/>
                </a:ext>
              </a:extLst>
            </p:cNvPr>
            <p:cNvSpPr/>
            <p:nvPr/>
          </p:nvSpPr>
          <p:spPr>
            <a:xfrm>
              <a:off x="7066518" y="3200614"/>
              <a:ext cx="165033" cy="147329"/>
            </a:xfrm>
            <a:custGeom>
              <a:avLst/>
              <a:gdLst/>
              <a:ahLst/>
              <a:cxnLst/>
              <a:rect l="l" t="t" r="r" b="b"/>
              <a:pathLst>
                <a:path w="3039" h="2713" extrusionOk="0">
                  <a:moveTo>
                    <a:pt x="1517" y="1"/>
                  </a:moveTo>
                  <a:cubicBezTo>
                    <a:pt x="1207" y="1"/>
                    <a:pt x="895" y="105"/>
                    <a:pt x="636" y="320"/>
                  </a:cubicBezTo>
                  <a:cubicBezTo>
                    <a:pt x="71" y="814"/>
                    <a:pt x="0" y="1662"/>
                    <a:pt x="495" y="2228"/>
                  </a:cubicBezTo>
                  <a:cubicBezTo>
                    <a:pt x="760" y="2548"/>
                    <a:pt x="1142" y="2712"/>
                    <a:pt x="1526" y="2712"/>
                  </a:cubicBezTo>
                  <a:cubicBezTo>
                    <a:pt x="1837" y="2712"/>
                    <a:pt x="2150" y="2604"/>
                    <a:pt x="2403" y="2383"/>
                  </a:cubicBezTo>
                  <a:cubicBezTo>
                    <a:pt x="2968" y="1902"/>
                    <a:pt x="3039" y="1040"/>
                    <a:pt x="2558" y="475"/>
                  </a:cubicBezTo>
                  <a:cubicBezTo>
                    <a:pt x="2284" y="162"/>
                    <a:pt x="1902" y="1"/>
                    <a:pt x="15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732;p73">
              <a:extLst>
                <a:ext uri="{FF2B5EF4-FFF2-40B4-BE49-F238E27FC236}">
                  <a16:creationId xmlns:a16="http://schemas.microsoft.com/office/drawing/2014/main" id="{6B034B25-9834-55E9-06AA-6141BFD11705}"/>
                </a:ext>
              </a:extLst>
            </p:cNvPr>
            <p:cNvSpPr/>
            <p:nvPr/>
          </p:nvSpPr>
          <p:spPr>
            <a:xfrm>
              <a:off x="7160139" y="3284732"/>
              <a:ext cx="312417" cy="295528"/>
            </a:xfrm>
            <a:custGeom>
              <a:avLst/>
              <a:gdLst/>
              <a:ahLst/>
              <a:cxnLst/>
              <a:rect l="l" t="t" r="r" b="b"/>
              <a:pathLst>
                <a:path w="5753" h="5442" extrusionOk="0">
                  <a:moveTo>
                    <a:pt x="820" y="0"/>
                  </a:moveTo>
                  <a:lnTo>
                    <a:pt x="0" y="933"/>
                  </a:lnTo>
                  <a:lnTo>
                    <a:pt x="4918" y="5441"/>
                  </a:lnTo>
                  <a:lnTo>
                    <a:pt x="5752" y="4480"/>
                  </a:lnTo>
                  <a:lnTo>
                    <a:pt x="8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733;p73">
              <a:extLst>
                <a:ext uri="{FF2B5EF4-FFF2-40B4-BE49-F238E27FC236}">
                  <a16:creationId xmlns:a16="http://schemas.microsoft.com/office/drawing/2014/main" id="{94D18727-8709-C5B5-716A-88B47D53F4A0}"/>
                </a:ext>
              </a:extLst>
            </p:cNvPr>
            <p:cNvSpPr/>
            <p:nvPr/>
          </p:nvSpPr>
          <p:spPr>
            <a:xfrm>
              <a:off x="7405705" y="3500213"/>
              <a:ext cx="153520" cy="137229"/>
            </a:xfrm>
            <a:custGeom>
              <a:avLst/>
              <a:gdLst/>
              <a:ahLst/>
              <a:cxnLst/>
              <a:rect l="l" t="t" r="r" b="b"/>
              <a:pathLst>
                <a:path w="2827" h="2527" extrusionOk="0">
                  <a:moveTo>
                    <a:pt x="1406" y="1"/>
                  </a:moveTo>
                  <a:cubicBezTo>
                    <a:pt x="1117" y="1"/>
                    <a:pt x="827" y="98"/>
                    <a:pt x="594" y="300"/>
                  </a:cubicBezTo>
                  <a:cubicBezTo>
                    <a:pt x="57" y="752"/>
                    <a:pt x="1" y="1558"/>
                    <a:pt x="453" y="2081"/>
                  </a:cubicBezTo>
                  <a:cubicBezTo>
                    <a:pt x="701" y="2376"/>
                    <a:pt x="1053" y="2526"/>
                    <a:pt x="1408" y="2526"/>
                  </a:cubicBezTo>
                  <a:cubicBezTo>
                    <a:pt x="1698" y="2526"/>
                    <a:pt x="1992" y="2426"/>
                    <a:pt x="2233" y="2222"/>
                  </a:cubicBezTo>
                  <a:cubicBezTo>
                    <a:pt x="2756" y="1770"/>
                    <a:pt x="2827" y="978"/>
                    <a:pt x="2375" y="441"/>
                  </a:cubicBezTo>
                  <a:cubicBezTo>
                    <a:pt x="2124" y="152"/>
                    <a:pt x="1765" y="1"/>
                    <a:pt x="1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734;p73">
              <a:extLst>
                <a:ext uri="{FF2B5EF4-FFF2-40B4-BE49-F238E27FC236}">
                  <a16:creationId xmlns:a16="http://schemas.microsoft.com/office/drawing/2014/main" id="{7063D552-9468-F4C0-76FC-1353CB34CFB3}"/>
                </a:ext>
              </a:extLst>
            </p:cNvPr>
            <p:cNvSpPr/>
            <p:nvPr/>
          </p:nvSpPr>
          <p:spPr>
            <a:xfrm>
              <a:off x="7494710" y="3583244"/>
              <a:ext cx="96011" cy="126694"/>
            </a:xfrm>
            <a:custGeom>
              <a:avLst/>
              <a:gdLst/>
              <a:ahLst/>
              <a:cxnLst/>
              <a:rect l="l" t="t" r="r" b="b"/>
              <a:pathLst>
                <a:path w="1768" h="2333" extrusionOk="0">
                  <a:moveTo>
                    <a:pt x="510" y="1"/>
                  </a:moveTo>
                  <a:lnTo>
                    <a:pt x="1" y="326"/>
                  </a:lnTo>
                  <a:lnTo>
                    <a:pt x="1259" y="2332"/>
                  </a:lnTo>
                  <a:lnTo>
                    <a:pt x="1767" y="2021"/>
                  </a:lnTo>
                  <a:lnTo>
                    <a:pt x="5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735;p73">
              <a:extLst>
                <a:ext uri="{FF2B5EF4-FFF2-40B4-BE49-F238E27FC236}">
                  <a16:creationId xmlns:a16="http://schemas.microsoft.com/office/drawing/2014/main" id="{B40978C2-C1BF-45A3-159B-EF22A8CF2206}"/>
                </a:ext>
              </a:extLst>
            </p:cNvPr>
            <p:cNvSpPr/>
            <p:nvPr/>
          </p:nvSpPr>
          <p:spPr>
            <a:xfrm>
              <a:off x="7028124" y="2866477"/>
              <a:ext cx="155855" cy="450514"/>
            </a:xfrm>
            <a:custGeom>
              <a:avLst/>
              <a:gdLst/>
              <a:ahLst/>
              <a:cxnLst/>
              <a:rect l="l" t="t" r="r" b="b"/>
              <a:pathLst>
                <a:path w="2870" h="8296" extrusionOk="0">
                  <a:moveTo>
                    <a:pt x="664" y="1"/>
                  </a:moveTo>
                  <a:cubicBezTo>
                    <a:pt x="622" y="1"/>
                    <a:pt x="580" y="5"/>
                    <a:pt x="538" y="14"/>
                  </a:cubicBezTo>
                  <a:cubicBezTo>
                    <a:pt x="213" y="85"/>
                    <a:pt x="1" y="410"/>
                    <a:pt x="71" y="735"/>
                  </a:cubicBezTo>
                  <a:lnTo>
                    <a:pt x="1612" y="7815"/>
                  </a:lnTo>
                  <a:cubicBezTo>
                    <a:pt x="1673" y="8098"/>
                    <a:pt x="1927" y="8295"/>
                    <a:pt x="2206" y="8295"/>
                  </a:cubicBezTo>
                  <a:cubicBezTo>
                    <a:pt x="2248" y="8295"/>
                    <a:pt x="2290" y="8291"/>
                    <a:pt x="2332" y="8282"/>
                  </a:cubicBezTo>
                  <a:cubicBezTo>
                    <a:pt x="2657" y="8211"/>
                    <a:pt x="2869" y="7886"/>
                    <a:pt x="2799" y="7561"/>
                  </a:cubicBezTo>
                  <a:lnTo>
                    <a:pt x="1258" y="481"/>
                  </a:lnTo>
                  <a:cubicBezTo>
                    <a:pt x="1197" y="198"/>
                    <a:pt x="943" y="1"/>
                    <a:pt x="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736;p73">
              <a:extLst>
                <a:ext uri="{FF2B5EF4-FFF2-40B4-BE49-F238E27FC236}">
                  <a16:creationId xmlns:a16="http://schemas.microsoft.com/office/drawing/2014/main" id="{9699D8D2-CE46-9289-C0D8-90A700BB87CE}"/>
                </a:ext>
              </a:extLst>
            </p:cNvPr>
            <p:cNvSpPr/>
            <p:nvPr/>
          </p:nvSpPr>
          <p:spPr>
            <a:xfrm>
              <a:off x="7407985" y="3612406"/>
              <a:ext cx="594097" cy="592522"/>
            </a:xfrm>
            <a:custGeom>
              <a:avLst/>
              <a:gdLst/>
              <a:ahLst/>
              <a:cxnLst/>
              <a:rect l="l" t="t" r="r" b="b"/>
              <a:pathLst>
                <a:path w="10940" h="10911" extrusionOk="0">
                  <a:moveTo>
                    <a:pt x="5993" y="1"/>
                  </a:moveTo>
                  <a:lnTo>
                    <a:pt x="1" y="3124"/>
                  </a:lnTo>
                  <a:lnTo>
                    <a:pt x="4990" y="10910"/>
                  </a:lnTo>
                  <a:lnTo>
                    <a:pt x="10939" y="7363"/>
                  </a:lnTo>
                  <a:lnTo>
                    <a:pt x="59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737;p73">
              <a:extLst>
                <a:ext uri="{FF2B5EF4-FFF2-40B4-BE49-F238E27FC236}">
                  <a16:creationId xmlns:a16="http://schemas.microsoft.com/office/drawing/2014/main" id="{EE010B55-3CA1-F4F7-DBDC-6FC8FA77F0B8}"/>
                </a:ext>
              </a:extLst>
            </p:cNvPr>
            <p:cNvSpPr/>
            <p:nvPr/>
          </p:nvSpPr>
          <p:spPr>
            <a:xfrm>
              <a:off x="7455611" y="3641568"/>
              <a:ext cx="566401" cy="509652"/>
            </a:xfrm>
            <a:custGeom>
              <a:avLst/>
              <a:gdLst/>
              <a:ahLst/>
              <a:cxnLst/>
              <a:rect l="l" t="t" r="r" b="b"/>
              <a:pathLst>
                <a:path w="10430" h="9385" extrusionOk="0">
                  <a:moveTo>
                    <a:pt x="4932" y="1"/>
                  </a:moveTo>
                  <a:lnTo>
                    <a:pt x="0" y="2756"/>
                  </a:lnTo>
                  <a:cubicBezTo>
                    <a:pt x="1682" y="6572"/>
                    <a:pt x="4650" y="9384"/>
                    <a:pt x="4650" y="9384"/>
                  </a:cubicBezTo>
                  <a:lnTo>
                    <a:pt x="10430" y="6049"/>
                  </a:lnTo>
                  <a:lnTo>
                    <a:pt x="10430" y="6049"/>
                  </a:lnTo>
                  <a:cubicBezTo>
                    <a:pt x="10394" y="6055"/>
                    <a:pt x="10358" y="6057"/>
                    <a:pt x="10320" y="6057"/>
                  </a:cubicBezTo>
                  <a:cubicBezTo>
                    <a:pt x="8564" y="6057"/>
                    <a:pt x="4932" y="1"/>
                    <a:pt x="49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738;p73">
              <a:extLst>
                <a:ext uri="{FF2B5EF4-FFF2-40B4-BE49-F238E27FC236}">
                  <a16:creationId xmlns:a16="http://schemas.microsoft.com/office/drawing/2014/main" id="{8F8124AE-10A4-44A5-6E5D-3CEFD1FB4F40}"/>
                </a:ext>
              </a:extLst>
            </p:cNvPr>
            <p:cNvSpPr/>
            <p:nvPr/>
          </p:nvSpPr>
          <p:spPr>
            <a:xfrm>
              <a:off x="7520830" y="3782760"/>
              <a:ext cx="76787" cy="41543"/>
            </a:xfrm>
            <a:custGeom>
              <a:avLst/>
              <a:gdLst/>
              <a:ahLst/>
              <a:cxnLst/>
              <a:rect l="l" t="t" r="r" b="b"/>
              <a:pathLst>
                <a:path w="1414" h="765" extrusionOk="0">
                  <a:moveTo>
                    <a:pt x="1414" y="1"/>
                  </a:moveTo>
                  <a:lnTo>
                    <a:pt x="1414" y="1"/>
                  </a:lnTo>
                  <a:cubicBezTo>
                    <a:pt x="1399" y="1"/>
                    <a:pt x="1089" y="156"/>
                    <a:pt x="693" y="368"/>
                  </a:cubicBezTo>
                  <a:cubicBezTo>
                    <a:pt x="311" y="566"/>
                    <a:pt x="0" y="750"/>
                    <a:pt x="14" y="764"/>
                  </a:cubicBezTo>
                  <a:cubicBezTo>
                    <a:pt x="14" y="765"/>
                    <a:pt x="15" y="765"/>
                    <a:pt x="16" y="765"/>
                  </a:cubicBezTo>
                  <a:cubicBezTo>
                    <a:pt x="42" y="765"/>
                    <a:pt x="356" y="614"/>
                    <a:pt x="721" y="411"/>
                  </a:cubicBezTo>
                  <a:cubicBezTo>
                    <a:pt x="1103" y="199"/>
                    <a:pt x="1414" y="15"/>
                    <a:pt x="14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739;p73">
              <a:extLst>
                <a:ext uri="{FF2B5EF4-FFF2-40B4-BE49-F238E27FC236}">
                  <a16:creationId xmlns:a16="http://schemas.microsoft.com/office/drawing/2014/main" id="{4C70B8C0-9A07-0FA7-036D-B5799D8FFA48}"/>
                </a:ext>
              </a:extLst>
            </p:cNvPr>
            <p:cNvSpPr/>
            <p:nvPr/>
          </p:nvSpPr>
          <p:spPr>
            <a:xfrm>
              <a:off x="7522351" y="3641568"/>
              <a:ext cx="134351" cy="109805"/>
            </a:xfrm>
            <a:custGeom>
              <a:avLst/>
              <a:gdLst/>
              <a:ahLst/>
              <a:cxnLst/>
              <a:rect l="l" t="t" r="r" b="b"/>
              <a:pathLst>
                <a:path w="2474" h="2022" extrusionOk="0">
                  <a:moveTo>
                    <a:pt x="1923" y="1"/>
                  </a:moveTo>
                  <a:lnTo>
                    <a:pt x="1" y="1131"/>
                  </a:lnTo>
                  <a:lnTo>
                    <a:pt x="665" y="2021"/>
                  </a:lnTo>
                  <a:lnTo>
                    <a:pt x="2474" y="990"/>
                  </a:lnTo>
                  <a:lnTo>
                    <a:pt x="19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740;p73">
              <a:extLst>
                <a:ext uri="{FF2B5EF4-FFF2-40B4-BE49-F238E27FC236}">
                  <a16:creationId xmlns:a16="http://schemas.microsoft.com/office/drawing/2014/main" id="{000EE51B-79D5-7B74-D210-1CC7FC0763C4}"/>
                </a:ext>
              </a:extLst>
            </p:cNvPr>
            <p:cNvSpPr/>
            <p:nvPr/>
          </p:nvSpPr>
          <p:spPr>
            <a:xfrm>
              <a:off x="7553848" y="3767229"/>
              <a:ext cx="191099" cy="105406"/>
            </a:xfrm>
            <a:custGeom>
              <a:avLst/>
              <a:gdLst/>
              <a:ahLst/>
              <a:cxnLst/>
              <a:rect l="l" t="t" r="r" b="b"/>
              <a:pathLst>
                <a:path w="3519" h="1941" extrusionOk="0">
                  <a:moveTo>
                    <a:pt x="3514" y="1"/>
                  </a:moveTo>
                  <a:cubicBezTo>
                    <a:pt x="3498" y="1"/>
                    <a:pt x="3447" y="26"/>
                    <a:pt x="3378" y="61"/>
                  </a:cubicBezTo>
                  <a:cubicBezTo>
                    <a:pt x="3265" y="131"/>
                    <a:pt x="3137" y="188"/>
                    <a:pt x="2996" y="273"/>
                  </a:cubicBezTo>
                  <a:cubicBezTo>
                    <a:pt x="2629" y="456"/>
                    <a:pt x="2219" y="697"/>
                    <a:pt x="1738" y="951"/>
                  </a:cubicBezTo>
                  <a:cubicBezTo>
                    <a:pt x="1286" y="1205"/>
                    <a:pt x="862" y="1446"/>
                    <a:pt x="509" y="1644"/>
                  </a:cubicBezTo>
                  <a:cubicBezTo>
                    <a:pt x="367" y="1714"/>
                    <a:pt x="240" y="1785"/>
                    <a:pt x="127" y="1856"/>
                  </a:cubicBezTo>
                  <a:cubicBezTo>
                    <a:pt x="42" y="1912"/>
                    <a:pt x="0" y="1940"/>
                    <a:pt x="0" y="1940"/>
                  </a:cubicBezTo>
                  <a:cubicBezTo>
                    <a:pt x="0" y="1940"/>
                    <a:pt x="42" y="1912"/>
                    <a:pt x="141" y="1870"/>
                  </a:cubicBezTo>
                  <a:cubicBezTo>
                    <a:pt x="254" y="1813"/>
                    <a:pt x="382" y="1742"/>
                    <a:pt x="523" y="1672"/>
                  </a:cubicBezTo>
                  <a:cubicBezTo>
                    <a:pt x="876" y="1474"/>
                    <a:pt x="1300" y="1248"/>
                    <a:pt x="1767" y="993"/>
                  </a:cubicBezTo>
                  <a:cubicBezTo>
                    <a:pt x="2233" y="725"/>
                    <a:pt x="2657" y="499"/>
                    <a:pt x="3010" y="301"/>
                  </a:cubicBezTo>
                  <a:cubicBezTo>
                    <a:pt x="3151" y="216"/>
                    <a:pt x="3265" y="146"/>
                    <a:pt x="3378" y="89"/>
                  </a:cubicBezTo>
                  <a:cubicBezTo>
                    <a:pt x="3477" y="32"/>
                    <a:pt x="3519" y="4"/>
                    <a:pt x="3519" y="4"/>
                  </a:cubicBezTo>
                  <a:cubicBezTo>
                    <a:pt x="3519" y="2"/>
                    <a:pt x="3517" y="1"/>
                    <a:pt x="35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741;p73">
              <a:extLst>
                <a:ext uri="{FF2B5EF4-FFF2-40B4-BE49-F238E27FC236}">
                  <a16:creationId xmlns:a16="http://schemas.microsoft.com/office/drawing/2014/main" id="{D2649917-B7D0-617E-4FAA-E7A19BB777B8}"/>
                </a:ext>
              </a:extLst>
            </p:cNvPr>
            <p:cNvSpPr/>
            <p:nvPr/>
          </p:nvSpPr>
          <p:spPr>
            <a:xfrm>
              <a:off x="7563025" y="3779719"/>
              <a:ext cx="191154" cy="105189"/>
            </a:xfrm>
            <a:custGeom>
              <a:avLst/>
              <a:gdLst/>
              <a:ahLst/>
              <a:cxnLst/>
              <a:rect l="l" t="t" r="r" b="b"/>
              <a:pathLst>
                <a:path w="3520" h="1937" extrusionOk="0">
                  <a:moveTo>
                    <a:pt x="3519" y="0"/>
                  </a:moveTo>
                  <a:lnTo>
                    <a:pt x="3519" y="0"/>
                  </a:lnTo>
                  <a:cubicBezTo>
                    <a:pt x="3519" y="0"/>
                    <a:pt x="3477" y="15"/>
                    <a:pt x="3378" y="71"/>
                  </a:cubicBezTo>
                  <a:cubicBezTo>
                    <a:pt x="3265" y="128"/>
                    <a:pt x="3138" y="198"/>
                    <a:pt x="2997" y="269"/>
                  </a:cubicBezTo>
                  <a:cubicBezTo>
                    <a:pt x="2643" y="467"/>
                    <a:pt x="2219" y="693"/>
                    <a:pt x="1753" y="947"/>
                  </a:cubicBezTo>
                  <a:cubicBezTo>
                    <a:pt x="1287" y="1202"/>
                    <a:pt x="863" y="1442"/>
                    <a:pt x="509" y="1640"/>
                  </a:cubicBezTo>
                  <a:cubicBezTo>
                    <a:pt x="368" y="1710"/>
                    <a:pt x="255" y="1781"/>
                    <a:pt x="142" y="1852"/>
                  </a:cubicBezTo>
                  <a:cubicBezTo>
                    <a:pt x="43" y="1908"/>
                    <a:pt x="1" y="1936"/>
                    <a:pt x="1" y="1936"/>
                  </a:cubicBezTo>
                  <a:cubicBezTo>
                    <a:pt x="1" y="1936"/>
                    <a:pt x="57" y="1922"/>
                    <a:pt x="142" y="1866"/>
                  </a:cubicBezTo>
                  <a:cubicBezTo>
                    <a:pt x="255" y="1809"/>
                    <a:pt x="382" y="1739"/>
                    <a:pt x="524" y="1668"/>
                  </a:cubicBezTo>
                  <a:cubicBezTo>
                    <a:pt x="891" y="1470"/>
                    <a:pt x="1315" y="1244"/>
                    <a:pt x="1781" y="990"/>
                  </a:cubicBezTo>
                  <a:cubicBezTo>
                    <a:pt x="2233" y="735"/>
                    <a:pt x="2657" y="495"/>
                    <a:pt x="3011" y="297"/>
                  </a:cubicBezTo>
                  <a:cubicBezTo>
                    <a:pt x="3152" y="212"/>
                    <a:pt x="3279" y="142"/>
                    <a:pt x="3392" y="85"/>
                  </a:cubicBezTo>
                  <a:cubicBezTo>
                    <a:pt x="3477" y="29"/>
                    <a:pt x="3519" y="0"/>
                    <a:pt x="3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742;p73">
              <a:extLst>
                <a:ext uri="{FF2B5EF4-FFF2-40B4-BE49-F238E27FC236}">
                  <a16:creationId xmlns:a16="http://schemas.microsoft.com/office/drawing/2014/main" id="{FC8F0929-72E9-DE1A-4B81-8C6D989F7825}"/>
                </a:ext>
              </a:extLst>
            </p:cNvPr>
            <p:cNvSpPr/>
            <p:nvPr/>
          </p:nvSpPr>
          <p:spPr>
            <a:xfrm>
              <a:off x="7573777" y="3795630"/>
              <a:ext cx="191154" cy="105406"/>
            </a:xfrm>
            <a:custGeom>
              <a:avLst/>
              <a:gdLst/>
              <a:ahLst/>
              <a:cxnLst/>
              <a:rect l="l" t="t" r="r" b="b"/>
              <a:pathLst>
                <a:path w="3520" h="1941" extrusionOk="0">
                  <a:moveTo>
                    <a:pt x="3514" y="0"/>
                  </a:moveTo>
                  <a:cubicBezTo>
                    <a:pt x="3498" y="0"/>
                    <a:pt x="3448" y="26"/>
                    <a:pt x="3378" y="61"/>
                  </a:cubicBezTo>
                  <a:cubicBezTo>
                    <a:pt x="3265" y="131"/>
                    <a:pt x="3138" y="202"/>
                    <a:pt x="2996" y="273"/>
                  </a:cubicBezTo>
                  <a:cubicBezTo>
                    <a:pt x="2629" y="470"/>
                    <a:pt x="2205" y="697"/>
                    <a:pt x="1739" y="951"/>
                  </a:cubicBezTo>
                  <a:cubicBezTo>
                    <a:pt x="1286" y="1205"/>
                    <a:pt x="863" y="1446"/>
                    <a:pt x="509" y="1643"/>
                  </a:cubicBezTo>
                  <a:cubicBezTo>
                    <a:pt x="368" y="1714"/>
                    <a:pt x="241" y="1785"/>
                    <a:pt x="128" y="1855"/>
                  </a:cubicBezTo>
                  <a:cubicBezTo>
                    <a:pt x="43" y="1912"/>
                    <a:pt x="0" y="1940"/>
                    <a:pt x="0" y="1940"/>
                  </a:cubicBezTo>
                  <a:cubicBezTo>
                    <a:pt x="0" y="1940"/>
                    <a:pt x="43" y="1912"/>
                    <a:pt x="142" y="1870"/>
                  </a:cubicBezTo>
                  <a:cubicBezTo>
                    <a:pt x="255" y="1813"/>
                    <a:pt x="382" y="1742"/>
                    <a:pt x="523" y="1672"/>
                  </a:cubicBezTo>
                  <a:cubicBezTo>
                    <a:pt x="877" y="1474"/>
                    <a:pt x="1301" y="1248"/>
                    <a:pt x="1767" y="993"/>
                  </a:cubicBezTo>
                  <a:cubicBezTo>
                    <a:pt x="2233" y="725"/>
                    <a:pt x="2657" y="499"/>
                    <a:pt x="3011" y="301"/>
                  </a:cubicBezTo>
                  <a:cubicBezTo>
                    <a:pt x="3152" y="216"/>
                    <a:pt x="3265" y="145"/>
                    <a:pt x="3378" y="89"/>
                  </a:cubicBezTo>
                  <a:cubicBezTo>
                    <a:pt x="3477" y="32"/>
                    <a:pt x="3519" y="4"/>
                    <a:pt x="3519" y="4"/>
                  </a:cubicBezTo>
                  <a:cubicBezTo>
                    <a:pt x="3519" y="2"/>
                    <a:pt x="3518" y="0"/>
                    <a:pt x="35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743;p73">
              <a:extLst>
                <a:ext uri="{FF2B5EF4-FFF2-40B4-BE49-F238E27FC236}">
                  <a16:creationId xmlns:a16="http://schemas.microsoft.com/office/drawing/2014/main" id="{BACDA59F-D465-222F-063F-C24442D45810}"/>
                </a:ext>
              </a:extLst>
            </p:cNvPr>
            <p:cNvSpPr/>
            <p:nvPr/>
          </p:nvSpPr>
          <p:spPr>
            <a:xfrm>
              <a:off x="7583009" y="3811921"/>
              <a:ext cx="191099" cy="105189"/>
            </a:xfrm>
            <a:custGeom>
              <a:avLst/>
              <a:gdLst/>
              <a:ahLst/>
              <a:cxnLst/>
              <a:rect l="l" t="t" r="r" b="b"/>
              <a:pathLst>
                <a:path w="3519" h="1937" extrusionOk="0">
                  <a:moveTo>
                    <a:pt x="3519" y="1"/>
                  </a:moveTo>
                  <a:lnTo>
                    <a:pt x="3519" y="1"/>
                  </a:lnTo>
                  <a:cubicBezTo>
                    <a:pt x="3519" y="1"/>
                    <a:pt x="3462" y="15"/>
                    <a:pt x="3378" y="72"/>
                  </a:cubicBezTo>
                  <a:cubicBezTo>
                    <a:pt x="3265" y="128"/>
                    <a:pt x="3137" y="199"/>
                    <a:pt x="2996" y="269"/>
                  </a:cubicBezTo>
                  <a:cubicBezTo>
                    <a:pt x="2643" y="467"/>
                    <a:pt x="2219" y="693"/>
                    <a:pt x="1752" y="948"/>
                  </a:cubicBezTo>
                  <a:cubicBezTo>
                    <a:pt x="1286" y="1202"/>
                    <a:pt x="862" y="1442"/>
                    <a:pt x="509" y="1640"/>
                  </a:cubicBezTo>
                  <a:cubicBezTo>
                    <a:pt x="367" y="1725"/>
                    <a:pt x="240" y="1796"/>
                    <a:pt x="127" y="1852"/>
                  </a:cubicBezTo>
                  <a:cubicBezTo>
                    <a:pt x="42" y="1909"/>
                    <a:pt x="0" y="1937"/>
                    <a:pt x="0" y="1937"/>
                  </a:cubicBezTo>
                  <a:cubicBezTo>
                    <a:pt x="0" y="1937"/>
                    <a:pt x="57" y="1923"/>
                    <a:pt x="141" y="1866"/>
                  </a:cubicBezTo>
                  <a:cubicBezTo>
                    <a:pt x="254" y="1810"/>
                    <a:pt x="382" y="1739"/>
                    <a:pt x="523" y="1668"/>
                  </a:cubicBezTo>
                  <a:cubicBezTo>
                    <a:pt x="876" y="1471"/>
                    <a:pt x="1300" y="1245"/>
                    <a:pt x="1767" y="990"/>
                  </a:cubicBezTo>
                  <a:cubicBezTo>
                    <a:pt x="2233" y="736"/>
                    <a:pt x="2657" y="496"/>
                    <a:pt x="3010" y="298"/>
                  </a:cubicBezTo>
                  <a:cubicBezTo>
                    <a:pt x="3151" y="227"/>
                    <a:pt x="3279" y="156"/>
                    <a:pt x="3392" y="86"/>
                  </a:cubicBezTo>
                  <a:cubicBezTo>
                    <a:pt x="3477" y="29"/>
                    <a:pt x="3519" y="1"/>
                    <a:pt x="35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744;p73">
              <a:extLst>
                <a:ext uri="{FF2B5EF4-FFF2-40B4-BE49-F238E27FC236}">
                  <a16:creationId xmlns:a16="http://schemas.microsoft.com/office/drawing/2014/main" id="{A902F2E7-62BC-1ADB-C5AC-1E40F35DE5A5}"/>
                </a:ext>
              </a:extLst>
            </p:cNvPr>
            <p:cNvSpPr/>
            <p:nvPr/>
          </p:nvSpPr>
          <p:spPr>
            <a:xfrm>
              <a:off x="7595282" y="3829570"/>
              <a:ext cx="191914" cy="105243"/>
            </a:xfrm>
            <a:custGeom>
              <a:avLst/>
              <a:gdLst/>
              <a:ahLst/>
              <a:cxnLst/>
              <a:rect l="l" t="t" r="r" b="b"/>
              <a:pathLst>
                <a:path w="3534" h="1938" extrusionOk="0">
                  <a:moveTo>
                    <a:pt x="3519" y="1"/>
                  </a:moveTo>
                  <a:cubicBezTo>
                    <a:pt x="3519" y="1"/>
                    <a:pt x="3477" y="29"/>
                    <a:pt x="3378" y="72"/>
                  </a:cubicBezTo>
                  <a:cubicBezTo>
                    <a:pt x="3265" y="128"/>
                    <a:pt x="3137" y="199"/>
                    <a:pt x="2996" y="269"/>
                  </a:cubicBezTo>
                  <a:cubicBezTo>
                    <a:pt x="2643" y="467"/>
                    <a:pt x="2219" y="693"/>
                    <a:pt x="1753" y="948"/>
                  </a:cubicBezTo>
                  <a:cubicBezTo>
                    <a:pt x="1286" y="1202"/>
                    <a:pt x="862" y="1442"/>
                    <a:pt x="509" y="1640"/>
                  </a:cubicBezTo>
                  <a:cubicBezTo>
                    <a:pt x="368" y="1725"/>
                    <a:pt x="255" y="1796"/>
                    <a:pt x="141" y="1852"/>
                  </a:cubicBezTo>
                  <a:cubicBezTo>
                    <a:pt x="43" y="1909"/>
                    <a:pt x="0" y="1937"/>
                    <a:pt x="0" y="1937"/>
                  </a:cubicBezTo>
                  <a:cubicBezTo>
                    <a:pt x="0" y="1937"/>
                    <a:pt x="57" y="1923"/>
                    <a:pt x="141" y="1866"/>
                  </a:cubicBezTo>
                  <a:cubicBezTo>
                    <a:pt x="269" y="1810"/>
                    <a:pt x="382" y="1739"/>
                    <a:pt x="523" y="1669"/>
                  </a:cubicBezTo>
                  <a:cubicBezTo>
                    <a:pt x="890" y="1471"/>
                    <a:pt x="1314" y="1245"/>
                    <a:pt x="1781" y="990"/>
                  </a:cubicBezTo>
                  <a:cubicBezTo>
                    <a:pt x="2247" y="736"/>
                    <a:pt x="2657" y="496"/>
                    <a:pt x="3010" y="298"/>
                  </a:cubicBezTo>
                  <a:cubicBezTo>
                    <a:pt x="3152" y="227"/>
                    <a:pt x="3279" y="156"/>
                    <a:pt x="3392" y="86"/>
                  </a:cubicBezTo>
                  <a:cubicBezTo>
                    <a:pt x="3477" y="29"/>
                    <a:pt x="3533" y="1"/>
                    <a:pt x="35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745;p73">
              <a:extLst>
                <a:ext uri="{FF2B5EF4-FFF2-40B4-BE49-F238E27FC236}">
                  <a16:creationId xmlns:a16="http://schemas.microsoft.com/office/drawing/2014/main" id="{651A506D-B29A-7D13-4510-B97FC777251F}"/>
                </a:ext>
              </a:extLst>
            </p:cNvPr>
            <p:cNvSpPr/>
            <p:nvPr/>
          </p:nvSpPr>
          <p:spPr>
            <a:xfrm>
              <a:off x="7608315" y="3845699"/>
              <a:ext cx="191914" cy="105189"/>
            </a:xfrm>
            <a:custGeom>
              <a:avLst/>
              <a:gdLst/>
              <a:ahLst/>
              <a:cxnLst/>
              <a:rect l="l" t="t" r="r" b="b"/>
              <a:pathLst>
                <a:path w="3534" h="1937" extrusionOk="0">
                  <a:moveTo>
                    <a:pt x="3533" y="1"/>
                  </a:moveTo>
                  <a:lnTo>
                    <a:pt x="3533" y="1"/>
                  </a:lnTo>
                  <a:cubicBezTo>
                    <a:pt x="3533" y="1"/>
                    <a:pt x="3477" y="29"/>
                    <a:pt x="3392" y="71"/>
                  </a:cubicBezTo>
                  <a:cubicBezTo>
                    <a:pt x="3265" y="128"/>
                    <a:pt x="3152" y="199"/>
                    <a:pt x="3011" y="269"/>
                  </a:cubicBezTo>
                  <a:cubicBezTo>
                    <a:pt x="2643" y="467"/>
                    <a:pt x="2219" y="693"/>
                    <a:pt x="1753" y="948"/>
                  </a:cubicBezTo>
                  <a:cubicBezTo>
                    <a:pt x="1286" y="1202"/>
                    <a:pt x="877" y="1442"/>
                    <a:pt x="509" y="1640"/>
                  </a:cubicBezTo>
                  <a:cubicBezTo>
                    <a:pt x="382" y="1725"/>
                    <a:pt x="255" y="1795"/>
                    <a:pt x="142" y="1852"/>
                  </a:cubicBezTo>
                  <a:cubicBezTo>
                    <a:pt x="57" y="1909"/>
                    <a:pt x="0" y="1937"/>
                    <a:pt x="15" y="1937"/>
                  </a:cubicBezTo>
                  <a:cubicBezTo>
                    <a:pt x="15" y="1937"/>
                    <a:pt x="57" y="1923"/>
                    <a:pt x="156" y="1866"/>
                  </a:cubicBezTo>
                  <a:cubicBezTo>
                    <a:pt x="269" y="1810"/>
                    <a:pt x="396" y="1739"/>
                    <a:pt x="537" y="1668"/>
                  </a:cubicBezTo>
                  <a:cubicBezTo>
                    <a:pt x="891" y="1470"/>
                    <a:pt x="1315" y="1244"/>
                    <a:pt x="1781" y="990"/>
                  </a:cubicBezTo>
                  <a:cubicBezTo>
                    <a:pt x="2247" y="736"/>
                    <a:pt x="2671" y="495"/>
                    <a:pt x="3025" y="297"/>
                  </a:cubicBezTo>
                  <a:cubicBezTo>
                    <a:pt x="3166" y="227"/>
                    <a:pt x="3279" y="156"/>
                    <a:pt x="3392" y="85"/>
                  </a:cubicBezTo>
                  <a:cubicBezTo>
                    <a:pt x="3491" y="29"/>
                    <a:pt x="3533" y="1"/>
                    <a:pt x="3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746;p73">
              <a:extLst>
                <a:ext uri="{FF2B5EF4-FFF2-40B4-BE49-F238E27FC236}">
                  <a16:creationId xmlns:a16="http://schemas.microsoft.com/office/drawing/2014/main" id="{309AFE62-7CA9-98A6-AE9D-881175555697}"/>
                </a:ext>
              </a:extLst>
            </p:cNvPr>
            <p:cNvSpPr/>
            <p:nvPr/>
          </p:nvSpPr>
          <p:spPr>
            <a:xfrm>
              <a:off x="7653605" y="3956154"/>
              <a:ext cx="57618" cy="31660"/>
            </a:xfrm>
            <a:custGeom>
              <a:avLst/>
              <a:gdLst/>
              <a:ahLst/>
              <a:cxnLst/>
              <a:rect l="l" t="t" r="r" b="b"/>
              <a:pathLst>
                <a:path w="1061" h="583" extrusionOk="0">
                  <a:moveTo>
                    <a:pt x="1057" y="1"/>
                  </a:moveTo>
                  <a:cubicBezTo>
                    <a:pt x="1025" y="1"/>
                    <a:pt x="807" y="136"/>
                    <a:pt x="537" y="284"/>
                  </a:cubicBezTo>
                  <a:cubicBezTo>
                    <a:pt x="240" y="454"/>
                    <a:pt x="0" y="567"/>
                    <a:pt x="0" y="581"/>
                  </a:cubicBezTo>
                  <a:cubicBezTo>
                    <a:pt x="1" y="582"/>
                    <a:pt x="3" y="582"/>
                    <a:pt x="6" y="582"/>
                  </a:cubicBezTo>
                  <a:cubicBezTo>
                    <a:pt x="47" y="582"/>
                    <a:pt x="287" y="486"/>
                    <a:pt x="551" y="327"/>
                  </a:cubicBezTo>
                  <a:cubicBezTo>
                    <a:pt x="848" y="171"/>
                    <a:pt x="1060" y="16"/>
                    <a:pt x="1060" y="2"/>
                  </a:cubicBezTo>
                  <a:cubicBezTo>
                    <a:pt x="1059" y="1"/>
                    <a:pt x="1058" y="1"/>
                    <a:pt x="10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747;p73">
              <a:extLst>
                <a:ext uri="{FF2B5EF4-FFF2-40B4-BE49-F238E27FC236}">
                  <a16:creationId xmlns:a16="http://schemas.microsoft.com/office/drawing/2014/main" id="{0A15AEFD-A385-9A45-3E6D-CE5C4016BAC4}"/>
                </a:ext>
              </a:extLst>
            </p:cNvPr>
            <p:cNvSpPr/>
            <p:nvPr/>
          </p:nvSpPr>
          <p:spPr>
            <a:xfrm>
              <a:off x="7669679" y="3973097"/>
              <a:ext cx="101387" cy="71411"/>
            </a:xfrm>
            <a:custGeom>
              <a:avLst/>
              <a:gdLst/>
              <a:ahLst/>
              <a:cxnLst/>
              <a:rect l="l" t="t" r="r" b="b"/>
              <a:pathLst>
                <a:path w="1867" h="1315" extrusionOk="0">
                  <a:moveTo>
                    <a:pt x="739" y="146"/>
                  </a:moveTo>
                  <a:cubicBezTo>
                    <a:pt x="795" y="225"/>
                    <a:pt x="842" y="308"/>
                    <a:pt x="881" y="393"/>
                  </a:cubicBezTo>
                  <a:lnTo>
                    <a:pt x="881" y="393"/>
                  </a:lnTo>
                  <a:cubicBezTo>
                    <a:pt x="857" y="412"/>
                    <a:pt x="833" y="430"/>
                    <a:pt x="809" y="449"/>
                  </a:cubicBezTo>
                  <a:lnTo>
                    <a:pt x="809" y="449"/>
                  </a:lnTo>
                  <a:cubicBezTo>
                    <a:pt x="770" y="349"/>
                    <a:pt x="747" y="245"/>
                    <a:pt x="739" y="146"/>
                  </a:cubicBezTo>
                  <a:close/>
                  <a:moveTo>
                    <a:pt x="1213" y="265"/>
                  </a:moveTo>
                  <a:cubicBezTo>
                    <a:pt x="1224" y="265"/>
                    <a:pt x="1235" y="267"/>
                    <a:pt x="1245" y="269"/>
                  </a:cubicBezTo>
                  <a:cubicBezTo>
                    <a:pt x="1312" y="269"/>
                    <a:pt x="1367" y="321"/>
                    <a:pt x="1397" y="388"/>
                  </a:cubicBezTo>
                  <a:lnTo>
                    <a:pt x="1397" y="388"/>
                  </a:lnTo>
                  <a:cubicBezTo>
                    <a:pt x="1282" y="468"/>
                    <a:pt x="1156" y="559"/>
                    <a:pt x="1019" y="659"/>
                  </a:cubicBezTo>
                  <a:lnTo>
                    <a:pt x="1019" y="659"/>
                  </a:lnTo>
                  <a:cubicBezTo>
                    <a:pt x="1001" y="577"/>
                    <a:pt x="974" y="494"/>
                    <a:pt x="941" y="412"/>
                  </a:cubicBezTo>
                  <a:lnTo>
                    <a:pt x="941" y="412"/>
                  </a:lnTo>
                  <a:cubicBezTo>
                    <a:pt x="980" y="383"/>
                    <a:pt x="1020" y="354"/>
                    <a:pt x="1061" y="326"/>
                  </a:cubicBezTo>
                  <a:cubicBezTo>
                    <a:pt x="1107" y="291"/>
                    <a:pt x="1163" y="265"/>
                    <a:pt x="1213" y="265"/>
                  </a:cubicBezTo>
                  <a:close/>
                  <a:moveTo>
                    <a:pt x="902" y="441"/>
                  </a:moveTo>
                  <a:cubicBezTo>
                    <a:pt x="936" y="522"/>
                    <a:pt x="962" y="605"/>
                    <a:pt x="980" y="687"/>
                  </a:cubicBezTo>
                  <a:lnTo>
                    <a:pt x="980" y="687"/>
                  </a:lnTo>
                  <a:cubicBezTo>
                    <a:pt x="971" y="694"/>
                    <a:pt x="962" y="700"/>
                    <a:pt x="953" y="707"/>
                  </a:cubicBezTo>
                  <a:lnTo>
                    <a:pt x="953" y="707"/>
                  </a:lnTo>
                  <a:cubicBezTo>
                    <a:pt x="937" y="684"/>
                    <a:pt x="921" y="660"/>
                    <a:pt x="905" y="637"/>
                  </a:cubicBezTo>
                  <a:cubicBezTo>
                    <a:pt x="876" y="593"/>
                    <a:pt x="851" y="546"/>
                    <a:pt x="829" y="497"/>
                  </a:cubicBezTo>
                  <a:lnTo>
                    <a:pt x="829" y="497"/>
                  </a:lnTo>
                  <a:cubicBezTo>
                    <a:pt x="853" y="478"/>
                    <a:pt x="878" y="460"/>
                    <a:pt x="902" y="441"/>
                  </a:cubicBezTo>
                  <a:close/>
                  <a:moveTo>
                    <a:pt x="370" y="243"/>
                  </a:moveTo>
                  <a:cubicBezTo>
                    <a:pt x="495" y="375"/>
                    <a:pt x="550" y="520"/>
                    <a:pt x="570" y="641"/>
                  </a:cubicBezTo>
                  <a:lnTo>
                    <a:pt x="570" y="641"/>
                  </a:lnTo>
                  <a:cubicBezTo>
                    <a:pt x="542" y="665"/>
                    <a:pt x="515" y="688"/>
                    <a:pt x="488" y="712"/>
                  </a:cubicBezTo>
                  <a:lnTo>
                    <a:pt x="488" y="712"/>
                  </a:lnTo>
                  <a:cubicBezTo>
                    <a:pt x="416" y="551"/>
                    <a:pt x="381" y="386"/>
                    <a:pt x="370" y="243"/>
                  </a:cubicBezTo>
                  <a:close/>
                  <a:moveTo>
                    <a:pt x="988" y="724"/>
                  </a:moveTo>
                  <a:lnTo>
                    <a:pt x="988" y="724"/>
                  </a:lnTo>
                  <a:cubicBezTo>
                    <a:pt x="989" y="728"/>
                    <a:pt x="990" y="732"/>
                    <a:pt x="990" y="735"/>
                  </a:cubicBezTo>
                  <a:cubicBezTo>
                    <a:pt x="992" y="744"/>
                    <a:pt x="995" y="753"/>
                    <a:pt x="997" y="762"/>
                  </a:cubicBezTo>
                  <a:lnTo>
                    <a:pt x="997" y="762"/>
                  </a:lnTo>
                  <a:cubicBezTo>
                    <a:pt x="989" y="753"/>
                    <a:pt x="981" y="744"/>
                    <a:pt x="974" y="734"/>
                  </a:cubicBezTo>
                  <a:lnTo>
                    <a:pt x="974" y="734"/>
                  </a:lnTo>
                  <a:cubicBezTo>
                    <a:pt x="979" y="731"/>
                    <a:pt x="983" y="727"/>
                    <a:pt x="988" y="724"/>
                  </a:cubicBezTo>
                  <a:close/>
                  <a:moveTo>
                    <a:pt x="1406" y="415"/>
                  </a:moveTo>
                  <a:cubicBezTo>
                    <a:pt x="1444" y="540"/>
                    <a:pt x="1452" y="699"/>
                    <a:pt x="1372" y="806"/>
                  </a:cubicBezTo>
                  <a:cubicBezTo>
                    <a:pt x="1339" y="856"/>
                    <a:pt x="1281" y="876"/>
                    <a:pt x="1222" y="876"/>
                  </a:cubicBezTo>
                  <a:cubicBezTo>
                    <a:pt x="1181" y="876"/>
                    <a:pt x="1138" y="866"/>
                    <a:pt x="1103" y="849"/>
                  </a:cubicBezTo>
                  <a:cubicBezTo>
                    <a:pt x="1086" y="840"/>
                    <a:pt x="1070" y="830"/>
                    <a:pt x="1055" y="818"/>
                  </a:cubicBezTo>
                  <a:lnTo>
                    <a:pt x="1055" y="818"/>
                  </a:lnTo>
                  <a:cubicBezTo>
                    <a:pt x="1049" y="786"/>
                    <a:pt x="1041" y="754"/>
                    <a:pt x="1033" y="721"/>
                  </a:cubicBezTo>
                  <a:cubicBezTo>
                    <a:pt x="1031" y="713"/>
                    <a:pt x="1029" y="704"/>
                    <a:pt x="1028" y="696"/>
                  </a:cubicBezTo>
                  <a:lnTo>
                    <a:pt x="1028" y="696"/>
                  </a:lnTo>
                  <a:cubicBezTo>
                    <a:pt x="1167" y="594"/>
                    <a:pt x="1292" y="500"/>
                    <a:pt x="1406" y="415"/>
                  </a:cubicBezTo>
                  <a:close/>
                  <a:moveTo>
                    <a:pt x="578" y="701"/>
                  </a:moveTo>
                  <a:cubicBezTo>
                    <a:pt x="580" y="723"/>
                    <a:pt x="580" y="744"/>
                    <a:pt x="580" y="764"/>
                  </a:cubicBezTo>
                  <a:cubicBezTo>
                    <a:pt x="585" y="812"/>
                    <a:pt x="585" y="853"/>
                    <a:pt x="583" y="887"/>
                  </a:cubicBezTo>
                  <a:lnTo>
                    <a:pt x="583" y="887"/>
                  </a:lnTo>
                  <a:cubicBezTo>
                    <a:pt x="556" y="846"/>
                    <a:pt x="532" y="803"/>
                    <a:pt x="511" y="760"/>
                  </a:cubicBezTo>
                  <a:lnTo>
                    <a:pt x="511" y="760"/>
                  </a:lnTo>
                  <a:cubicBezTo>
                    <a:pt x="533" y="740"/>
                    <a:pt x="555" y="721"/>
                    <a:pt x="578" y="701"/>
                  </a:cubicBezTo>
                  <a:close/>
                  <a:moveTo>
                    <a:pt x="791" y="527"/>
                  </a:moveTo>
                  <a:cubicBezTo>
                    <a:pt x="812" y="574"/>
                    <a:pt x="836" y="620"/>
                    <a:pt x="863" y="665"/>
                  </a:cubicBezTo>
                  <a:cubicBezTo>
                    <a:pt x="879" y="689"/>
                    <a:pt x="896" y="712"/>
                    <a:pt x="914" y="735"/>
                  </a:cubicBezTo>
                  <a:lnTo>
                    <a:pt x="914" y="735"/>
                  </a:lnTo>
                  <a:cubicBezTo>
                    <a:pt x="870" y="768"/>
                    <a:pt x="824" y="801"/>
                    <a:pt x="778" y="834"/>
                  </a:cubicBezTo>
                  <a:cubicBezTo>
                    <a:pt x="728" y="872"/>
                    <a:pt x="677" y="910"/>
                    <a:pt x="624" y="948"/>
                  </a:cubicBezTo>
                  <a:lnTo>
                    <a:pt x="624" y="948"/>
                  </a:lnTo>
                  <a:cubicBezTo>
                    <a:pt x="611" y="929"/>
                    <a:pt x="598" y="911"/>
                    <a:pt x="586" y="893"/>
                  </a:cubicBezTo>
                  <a:lnTo>
                    <a:pt x="586" y="893"/>
                  </a:lnTo>
                  <a:cubicBezTo>
                    <a:pt x="591" y="858"/>
                    <a:pt x="595" y="814"/>
                    <a:pt x="595" y="764"/>
                  </a:cubicBezTo>
                  <a:cubicBezTo>
                    <a:pt x="595" y="741"/>
                    <a:pt x="593" y="717"/>
                    <a:pt x="591" y="690"/>
                  </a:cubicBezTo>
                  <a:lnTo>
                    <a:pt x="591" y="690"/>
                  </a:lnTo>
                  <a:cubicBezTo>
                    <a:pt x="655" y="635"/>
                    <a:pt x="722" y="581"/>
                    <a:pt x="791" y="527"/>
                  </a:cubicBezTo>
                  <a:close/>
                  <a:moveTo>
                    <a:pt x="577" y="949"/>
                  </a:moveTo>
                  <a:lnTo>
                    <a:pt x="577" y="949"/>
                  </a:lnTo>
                  <a:cubicBezTo>
                    <a:pt x="582" y="956"/>
                    <a:pt x="587" y="963"/>
                    <a:pt x="592" y="971"/>
                  </a:cubicBezTo>
                  <a:lnTo>
                    <a:pt x="592" y="971"/>
                  </a:lnTo>
                  <a:cubicBezTo>
                    <a:pt x="584" y="977"/>
                    <a:pt x="575" y="983"/>
                    <a:pt x="567" y="989"/>
                  </a:cubicBezTo>
                  <a:lnTo>
                    <a:pt x="567" y="989"/>
                  </a:lnTo>
                  <a:cubicBezTo>
                    <a:pt x="568" y="985"/>
                    <a:pt x="572" y="972"/>
                    <a:pt x="577" y="949"/>
                  </a:cubicBezTo>
                  <a:close/>
                  <a:moveTo>
                    <a:pt x="936" y="762"/>
                  </a:moveTo>
                  <a:cubicBezTo>
                    <a:pt x="960" y="789"/>
                    <a:pt x="986" y="815"/>
                    <a:pt x="1015" y="839"/>
                  </a:cubicBezTo>
                  <a:lnTo>
                    <a:pt x="1015" y="839"/>
                  </a:lnTo>
                  <a:cubicBezTo>
                    <a:pt x="1031" y="917"/>
                    <a:pt x="1038" y="992"/>
                    <a:pt x="1018" y="1061"/>
                  </a:cubicBezTo>
                  <a:cubicBezTo>
                    <a:pt x="1004" y="1103"/>
                    <a:pt x="976" y="1145"/>
                    <a:pt x="934" y="1174"/>
                  </a:cubicBezTo>
                  <a:cubicBezTo>
                    <a:pt x="922" y="1177"/>
                    <a:pt x="910" y="1179"/>
                    <a:pt x="897" y="1179"/>
                  </a:cubicBezTo>
                  <a:cubicBezTo>
                    <a:pt x="863" y="1179"/>
                    <a:pt x="827" y="1166"/>
                    <a:pt x="806" y="1145"/>
                  </a:cubicBezTo>
                  <a:cubicBezTo>
                    <a:pt x="745" y="1093"/>
                    <a:pt x="692" y="1035"/>
                    <a:pt x="645" y="976"/>
                  </a:cubicBezTo>
                  <a:lnTo>
                    <a:pt x="645" y="976"/>
                  </a:lnTo>
                  <a:cubicBezTo>
                    <a:pt x="695" y="937"/>
                    <a:pt x="744" y="899"/>
                    <a:pt x="792" y="863"/>
                  </a:cubicBezTo>
                  <a:cubicBezTo>
                    <a:pt x="842" y="828"/>
                    <a:pt x="890" y="795"/>
                    <a:pt x="936" y="762"/>
                  </a:cubicBezTo>
                  <a:close/>
                  <a:moveTo>
                    <a:pt x="481" y="786"/>
                  </a:moveTo>
                  <a:cubicBezTo>
                    <a:pt x="508" y="841"/>
                    <a:pt x="539" y="895"/>
                    <a:pt x="576" y="948"/>
                  </a:cubicBezTo>
                  <a:lnTo>
                    <a:pt x="576" y="948"/>
                  </a:lnTo>
                  <a:cubicBezTo>
                    <a:pt x="572" y="971"/>
                    <a:pt x="568" y="985"/>
                    <a:pt x="567" y="989"/>
                  </a:cubicBezTo>
                  <a:lnTo>
                    <a:pt x="567" y="989"/>
                  </a:lnTo>
                  <a:cubicBezTo>
                    <a:pt x="458" y="1066"/>
                    <a:pt x="345" y="1146"/>
                    <a:pt x="227" y="1230"/>
                  </a:cubicBezTo>
                  <a:cubicBezTo>
                    <a:pt x="200" y="1257"/>
                    <a:pt x="166" y="1273"/>
                    <a:pt x="135" y="1273"/>
                  </a:cubicBezTo>
                  <a:cubicBezTo>
                    <a:pt x="118" y="1273"/>
                    <a:pt x="101" y="1268"/>
                    <a:pt x="86" y="1258"/>
                  </a:cubicBezTo>
                  <a:cubicBezTo>
                    <a:pt x="43" y="1230"/>
                    <a:pt x="57" y="1174"/>
                    <a:pt x="100" y="1131"/>
                  </a:cubicBezTo>
                  <a:cubicBezTo>
                    <a:pt x="199" y="1032"/>
                    <a:pt x="298" y="947"/>
                    <a:pt x="397" y="863"/>
                  </a:cubicBezTo>
                  <a:cubicBezTo>
                    <a:pt x="424" y="837"/>
                    <a:pt x="453" y="811"/>
                    <a:pt x="481" y="786"/>
                  </a:cubicBezTo>
                  <a:close/>
                  <a:moveTo>
                    <a:pt x="693" y="1"/>
                  </a:moveTo>
                  <a:lnTo>
                    <a:pt x="693" y="71"/>
                  </a:lnTo>
                  <a:cubicBezTo>
                    <a:pt x="693" y="76"/>
                    <a:pt x="693" y="81"/>
                    <a:pt x="694" y="85"/>
                  </a:cubicBezTo>
                  <a:lnTo>
                    <a:pt x="694" y="85"/>
                  </a:lnTo>
                  <a:lnTo>
                    <a:pt x="693" y="85"/>
                  </a:lnTo>
                  <a:cubicBezTo>
                    <a:pt x="693" y="85"/>
                    <a:pt x="694" y="85"/>
                    <a:pt x="694" y="86"/>
                  </a:cubicBezTo>
                  <a:lnTo>
                    <a:pt x="694" y="86"/>
                  </a:lnTo>
                  <a:cubicBezTo>
                    <a:pt x="695" y="215"/>
                    <a:pt x="721" y="349"/>
                    <a:pt x="771" y="478"/>
                  </a:cubicBezTo>
                  <a:lnTo>
                    <a:pt x="771" y="478"/>
                  </a:lnTo>
                  <a:cubicBezTo>
                    <a:pt x="706" y="528"/>
                    <a:pt x="644" y="579"/>
                    <a:pt x="583" y="631"/>
                  </a:cubicBezTo>
                  <a:lnTo>
                    <a:pt x="583" y="631"/>
                  </a:lnTo>
                  <a:cubicBezTo>
                    <a:pt x="561" y="500"/>
                    <a:pt x="502" y="342"/>
                    <a:pt x="368" y="198"/>
                  </a:cubicBezTo>
                  <a:lnTo>
                    <a:pt x="340" y="170"/>
                  </a:lnTo>
                  <a:lnTo>
                    <a:pt x="340" y="213"/>
                  </a:lnTo>
                  <a:cubicBezTo>
                    <a:pt x="348" y="373"/>
                    <a:pt x="380" y="557"/>
                    <a:pt x="459" y="738"/>
                  </a:cubicBezTo>
                  <a:lnTo>
                    <a:pt x="459" y="738"/>
                  </a:lnTo>
                  <a:cubicBezTo>
                    <a:pt x="428" y="765"/>
                    <a:pt x="398" y="793"/>
                    <a:pt x="368" y="820"/>
                  </a:cubicBezTo>
                  <a:cubicBezTo>
                    <a:pt x="255" y="919"/>
                    <a:pt x="171" y="1004"/>
                    <a:pt x="72" y="1103"/>
                  </a:cubicBezTo>
                  <a:cubicBezTo>
                    <a:pt x="43" y="1117"/>
                    <a:pt x="29" y="1145"/>
                    <a:pt x="15" y="1188"/>
                  </a:cubicBezTo>
                  <a:cubicBezTo>
                    <a:pt x="1" y="1230"/>
                    <a:pt x="29" y="1273"/>
                    <a:pt x="57" y="1287"/>
                  </a:cubicBezTo>
                  <a:cubicBezTo>
                    <a:pt x="83" y="1307"/>
                    <a:pt x="110" y="1314"/>
                    <a:pt x="137" y="1314"/>
                  </a:cubicBezTo>
                  <a:cubicBezTo>
                    <a:pt x="184" y="1314"/>
                    <a:pt x="228" y="1291"/>
                    <a:pt x="255" y="1273"/>
                  </a:cubicBezTo>
                  <a:cubicBezTo>
                    <a:pt x="384" y="1180"/>
                    <a:pt x="501" y="1088"/>
                    <a:pt x="614" y="1000"/>
                  </a:cubicBezTo>
                  <a:lnTo>
                    <a:pt x="614" y="1000"/>
                  </a:lnTo>
                  <a:cubicBezTo>
                    <a:pt x="661" y="1061"/>
                    <a:pt x="715" y="1119"/>
                    <a:pt x="778" y="1174"/>
                  </a:cubicBezTo>
                  <a:cubicBezTo>
                    <a:pt x="806" y="1201"/>
                    <a:pt x="845" y="1217"/>
                    <a:pt x="884" y="1217"/>
                  </a:cubicBezTo>
                  <a:cubicBezTo>
                    <a:pt x="906" y="1217"/>
                    <a:pt x="928" y="1212"/>
                    <a:pt x="948" y="1202"/>
                  </a:cubicBezTo>
                  <a:cubicBezTo>
                    <a:pt x="1004" y="1188"/>
                    <a:pt x="1047" y="1131"/>
                    <a:pt x="1061" y="1075"/>
                  </a:cubicBezTo>
                  <a:cubicBezTo>
                    <a:pt x="1076" y="1005"/>
                    <a:pt x="1075" y="940"/>
                    <a:pt x="1066" y="877"/>
                  </a:cubicBezTo>
                  <a:lnTo>
                    <a:pt x="1066" y="877"/>
                  </a:lnTo>
                  <a:cubicBezTo>
                    <a:pt x="1073" y="882"/>
                    <a:pt x="1081" y="886"/>
                    <a:pt x="1089" y="891"/>
                  </a:cubicBezTo>
                  <a:cubicBezTo>
                    <a:pt x="1132" y="915"/>
                    <a:pt x="1182" y="929"/>
                    <a:pt x="1233" y="929"/>
                  </a:cubicBezTo>
                  <a:cubicBezTo>
                    <a:pt x="1299" y="929"/>
                    <a:pt x="1366" y="905"/>
                    <a:pt x="1414" y="849"/>
                  </a:cubicBezTo>
                  <a:cubicBezTo>
                    <a:pt x="1471" y="778"/>
                    <a:pt x="1485" y="693"/>
                    <a:pt x="1485" y="608"/>
                  </a:cubicBezTo>
                  <a:cubicBezTo>
                    <a:pt x="1485" y="529"/>
                    <a:pt x="1472" y="462"/>
                    <a:pt x="1448" y="384"/>
                  </a:cubicBezTo>
                  <a:lnTo>
                    <a:pt x="1448" y="384"/>
                  </a:lnTo>
                  <a:cubicBezTo>
                    <a:pt x="1495" y="349"/>
                    <a:pt x="1540" y="315"/>
                    <a:pt x="1584" y="283"/>
                  </a:cubicBezTo>
                  <a:cubicBezTo>
                    <a:pt x="1654" y="227"/>
                    <a:pt x="1725" y="170"/>
                    <a:pt x="1796" y="128"/>
                  </a:cubicBezTo>
                  <a:cubicBezTo>
                    <a:pt x="1838" y="86"/>
                    <a:pt x="1866" y="72"/>
                    <a:pt x="1866" y="71"/>
                  </a:cubicBezTo>
                  <a:lnTo>
                    <a:pt x="1866" y="71"/>
                  </a:lnTo>
                  <a:cubicBezTo>
                    <a:pt x="1866" y="72"/>
                    <a:pt x="1838" y="86"/>
                    <a:pt x="1782" y="114"/>
                  </a:cubicBezTo>
                  <a:cubicBezTo>
                    <a:pt x="1725" y="156"/>
                    <a:pt x="1654" y="213"/>
                    <a:pt x="1570" y="269"/>
                  </a:cubicBezTo>
                  <a:cubicBezTo>
                    <a:pt x="1528" y="297"/>
                    <a:pt x="1484" y="327"/>
                    <a:pt x="1438" y="359"/>
                  </a:cubicBezTo>
                  <a:lnTo>
                    <a:pt x="1438" y="359"/>
                  </a:lnTo>
                  <a:cubicBezTo>
                    <a:pt x="1408" y="291"/>
                    <a:pt x="1340" y="226"/>
                    <a:pt x="1259" y="213"/>
                  </a:cubicBezTo>
                  <a:cubicBezTo>
                    <a:pt x="1174" y="213"/>
                    <a:pt x="1089" y="241"/>
                    <a:pt x="1033" y="283"/>
                  </a:cubicBezTo>
                  <a:cubicBezTo>
                    <a:pt x="995" y="310"/>
                    <a:pt x="957" y="337"/>
                    <a:pt x="920" y="364"/>
                  </a:cubicBezTo>
                  <a:lnTo>
                    <a:pt x="920" y="364"/>
                  </a:lnTo>
                  <a:cubicBezTo>
                    <a:pt x="872" y="256"/>
                    <a:pt x="810" y="152"/>
                    <a:pt x="736" y="57"/>
                  </a:cubicBezTo>
                  <a:lnTo>
                    <a:pt x="6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748;p73">
              <a:extLst>
                <a:ext uri="{FF2B5EF4-FFF2-40B4-BE49-F238E27FC236}">
                  <a16:creationId xmlns:a16="http://schemas.microsoft.com/office/drawing/2014/main" id="{54F905C9-140F-2041-EAF2-B2D029E44BA3}"/>
                </a:ext>
              </a:extLst>
            </p:cNvPr>
            <p:cNvSpPr/>
            <p:nvPr/>
          </p:nvSpPr>
          <p:spPr>
            <a:xfrm>
              <a:off x="7794797" y="3880942"/>
              <a:ext cx="42249" cy="27044"/>
            </a:xfrm>
            <a:custGeom>
              <a:avLst/>
              <a:gdLst/>
              <a:ahLst/>
              <a:cxnLst/>
              <a:rect l="l" t="t" r="r" b="b"/>
              <a:pathLst>
                <a:path w="778" h="498" extrusionOk="0">
                  <a:moveTo>
                    <a:pt x="762" y="1"/>
                  </a:moveTo>
                  <a:cubicBezTo>
                    <a:pt x="743" y="1"/>
                    <a:pt x="568" y="108"/>
                    <a:pt x="368" y="228"/>
                  </a:cubicBezTo>
                  <a:cubicBezTo>
                    <a:pt x="156" y="369"/>
                    <a:pt x="0" y="482"/>
                    <a:pt x="0" y="496"/>
                  </a:cubicBezTo>
                  <a:cubicBezTo>
                    <a:pt x="1" y="497"/>
                    <a:pt x="3" y="498"/>
                    <a:pt x="5" y="498"/>
                  </a:cubicBezTo>
                  <a:cubicBezTo>
                    <a:pt x="36" y="498"/>
                    <a:pt x="198" y="403"/>
                    <a:pt x="396" y="270"/>
                  </a:cubicBezTo>
                  <a:cubicBezTo>
                    <a:pt x="608" y="143"/>
                    <a:pt x="778" y="16"/>
                    <a:pt x="764" y="2"/>
                  </a:cubicBezTo>
                  <a:cubicBezTo>
                    <a:pt x="764" y="1"/>
                    <a:pt x="763" y="1"/>
                    <a:pt x="7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265947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6"/>
        <p:cNvGrpSpPr/>
        <p:nvPr/>
      </p:nvGrpSpPr>
      <p:grpSpPr>
        <a:xfrm>
          <a:off x="0" y="0"/>
          <a:ext cx="0" cy="0"/>
          <a:chOff x="0" y="0"/>
          <a:chExt cx="0" cy="0"/>
        </a:xfrm>
      </p:grpSpPr>
      <p:sp>
        <p:nvSpPr>
          <p:cNvPr id="1517" name="Google Shape;1517;p72"/>
          <p:cNvSpPr/>
          <p:nvPr/>
        </p:nvSpPr>
        <p:spPr>
          <a:xfrm>
            <a:off x="2729700" y="374000"/>
            <a:ext cx="996600" cy="996600"/>
          </a:xfrm>
          <a:prstGeom prst="ellipse">
            <a:avLst/>
          </a:prstGeom>
          <a:solidFill>
            <a:srgbClr val="6E79E4">
              <a:alpha val="35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72"/>
          <p:cNvSpPr txBox="1">
            <a:spLocks noGrp="1"/>
          </p:cNvSpPr>
          <p:nvPr>
            <p:ph type="ctrTitle"/>
          </p:nvPr>
        </p:nvSpPr>
        <p:spPr>
          <a:xfrm>
            <a:off x="2429950" y="723341"/>
            <a:ext cx="4284000" cy="9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sp>
        <p:nvSpPr>
          <p:cNvPr id="1519" name="Google Shape;1519;p72"/>
          <p:cNvSpPr txBox="1">
            <a:spLocks noGrp="1"/>
          </p:cNvSpPr>
          <p:nvPr>
            <p:ph type="subTitle" idx="1"/>
          </p:nvPr>
        </p:nvSpPr>
        <p:spPr>
          <a:xfrm>
            <a:off x="2687700" y="2227616"/>
            <a:ext cx="3778800" cy="127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b="1" dirty="0">
                <a:solidFill>
                  <a:schemeClr val="accent2"/>
                </a:solidFill>
              </a:rPr>
              <a:t>Do you have any questions?</a:t>
            </a:r>
            <a:endParaRPr b="1" dirty="0">
              <a:solidFill>
                <a:schemeClr val="accent2"/>
              </a:solidFill>
            </a:endParaRPr>
          </a:p>
          <a:p>
            <a:pPr marL="0" lvl="0" indent="0" algn="ctr" rtl="0">
              <a:spcBef>
                <a:spcPts val="0"/>
              </a:spcBef>
              <a:spcAft>
                <a:spcPts val="0"/>
              </a:spcAft>
              <a:buClr>
                <a:schemeClr val="hlink"/>
              </a:buClr>
              <a:buSzPts val="1100"/>
              <a:buFont typeface="Arial"/>
              <a:buNone/>
            </a:pPr>
            <a:r>
              <a:rPr lang="en-US" dirty="0">
                <a:solidFill>
                  <a:schemeClr val="accent2"/>
                </a:solidFill>
              </a:rPr>
              <a:t>rushigambhava@gmail.com</a:t>
            </a:r>
            <a:endParaRPr dirty="0">
              <a:solidFill>
                <a:schemeClr val="accent2"/>
              </a:solidFill>
            </a:endParaRPr>
          </a:p>
          <a:p>
            <a:pPr marL="0" lvl="0" indent="0" algn="ctr" rtl="0">
              <a:spcBef>
                <a:spcPts val="0"/>
              </a:spcBef>
              <a:spcAft>
                <a:spcPts val="0"/>
              </a:spcAft>
              <a:buClr>
                <a:schemeClr val="hlink"/>
              </a:buClr>
              <a:buSzPts val="1100"/>
              <a:buFont typeface="Arial"/>
              <a:buNone/>
            </a:pPr>
            <a:r>
              <a:rPr lang="en" dirty="0">
                <a:solidFill>
                  <a:schemeClr val="accent2"/>
                </a:solidFill>
              </a:rPr>
              <a:t>+91  </a:t>
            </a:r>
            <a:r>
              <a:rPr lang="en-US" dirty="0">
                <a:solidFill>
                  <a:schemeClr val="accent2"/>
                </a:solidFill>
              </a:rPr>
              <a:t>9979625940</a:t>
            </a:r>
            <a:endParaRPr dirty="0">
              <a:solidFill>
                <a:schemeClr val="accent2"/>
              </a:solidFill>
            </a:endParaRPr>
          </a:p>
          <a:p>
            <a:pPr marL="0" lvl="0" indent="0" algn="ctr" rtl="0">
              <a:spcBef>
                <a:spcPts val="0"/>
              </a:spcBef>
              <a:spcAft>
                <a:spcPts val="0"/>
              </a:spcAft>
              <a:buNone/>
            </a:pPr>
            <a:r>
              <a:rPr lang="en" dirty="0">
                <a:solidFill>
                  <a:schemeClr val="accent2"/>
                </a:solidFill>
              </a:rPr>
              <a:t>23010101082</a:t>
            </a:r>
            <a:endParaRPr dirty="0">
              <a:solidFill>
                <a:schemeClr val="accent2"/>
              </a:solidFill>
            </a:endParaRPr>
          </a:p>
        </p:txBody>
      </p:sp>
      <p:sp>
        <p:nvSpPr>
          <p:cNvPr id="1520" name="Google Shape;1520;p72"/>
          <p:cNvSpPr/>
          <p:nvPr/>
        </p:nvSpPr>
        <p:spPr>
          <a:xfrm>
            <a:off x="3875209" y="1812301"/>
            <a:ext cx="395494" cy="395494"/>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1" name="Google Shape;1521;p72"/>
          <p:cNvGrpSpPr/>
          <p:nvPr/>
        </p:nvGrpSpPr>
        <p:grpSpPr>
          <a:xfrm>
            <a:off x="4380499" y="1812113"/>
            <a:ext cx="395504" cy="395464"/>
            <a:chOff x="812101" y="2571761"/>
            <a:chExt cx="417066" cy="417024"/>
          </a:xfrm>
        </p:grpSpPr>
        <p:sp>
          <p:nvSpPr>
            <p:cNvPr id="1522" name="Google Shape;1522;p72"/>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72"/>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72"/>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72"/>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6" name="Google Shape;1526;p72"/>
          <p:cNvGrpSpPr/>
          <p:nvPr/>
        </p:nvGrpSpPr>
        <p:grpSpPr>
          <a:xfrm>
            <a:off x="4885853" y="1812113"/>
            <a:ext cx="395464" cy="395464"/>
            <a:chOff x="1323129" y="2571761"/>
            <a:chExt cx="417024" cy="417024"/>
          </a:xfrm>
        </p:grpSpPr>
        <p:sp>
          <p:nvSpPr>
            <p:cNvPr id="1527" name="Google Shape;1527;p72"/>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72"/>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72"/>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72"/>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AEEEEE62-B0E4-F208-53AC-AD8EF0A85551}"/>
              </a:ext>
            </a:extLst>
          </p:cNvPr>
          <p:cNvSpPr/>
          <p:nvPr/>
        </p:nvSpPr>
        <p:spPr>
          <a:xfrm>
            <a:off x="2540969" y="3689965"/>
            <a:ext cx="4172981" cy="37732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532" name="Google Shape;1532;p72"/>
          <p:cNvGrpSpPr/>
          <p:nvPr/>
        </p:nvGrpSpPr>
        <p:grpSpPr>
          <a:xfrm>
            <a:off x="2873025" y="3827119"/>
            <a:ext cx="3397850" cy="187275"/>
            <a:chOff x="-3237675" y="-1132050"/>
            <a:chExt cx="3397850" cy="187275"/>
          </a:xfrm>
          <a:solidFill>
            <a:schemeClr val="accent2">
              <a:lumMod val="50000"/>
            </a:schemeClr>
          </a:solidFill>
        </p:grpSpPr>
        <p:sp>
          <p:nvSpPr>
            <p:cNvPr id="1533" name="Google Shape;1533;p7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7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7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7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7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7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7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7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7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18"/>
                                        </p:tgtEl>
                                        <p:attrNameLst>
                                          <p:attrName>style.visibility</p:attrName>
                                        </p:attrNameLst>
                                      </p:cBhvr>
                                      <p:to>
                                        <p:strVal val="visible"/>
                                      </p:to>
                                    </p:set>
                                    <p:anim calcmode="lin" valueType="num">
                                      <p:cBhvr additive="base">
                                        <p:cTn id="7" dur="500" fill="hold"/>
                                        <p:tgtEl>
                                          <p:spTgt spid="1518"/>
                                        </p:tgtEl>
                                        <p:attrNameLst>
                                          <p:attrName>ppt_x</p:attrName>
                                        </p:attrNameLst>
                                      </p:cBhvr>
                                      <p:tavLst>
                                        <p:tav tm="0">
                                          <p:val>
                                            <p:strVal val="#ppt_x"/>
                                          </p:val>
                                        </p:tav>
                                        <p:tav tm="100000">
                                          <p:val>
                                            <p:strVal val="#ppt_x"/>
                                          </p:val>
                                        </p:tav>
                                      </p:tavLst>
                                    </p:anim>
                                    <p:anim calcmode="lin" valueType="num">
                                      <p:cBhvr additive="base">
                                        <p:cTn id="8" dur="500" fill="hold"/>
                                        <p:tgtEl>
                                          <p:spTgt spid="15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519">
                                            <p:txEl>
                                              <p:pRg st="0" end="0"/>
                                            </p:txEl>
                                          </p:spTgt>
                                        </p:tgtEl>
                                        <p:attrNameLst>
                                          <p:attrName>style.visibility</p:attrName>
                                        </p:attrNameLst>
                                      </p:cBhvr>
                                      <p:to>
                                        <p:strVal val="visible"/>
                                      </p:to>
                                    </p:set>
                                    <p:animEffect transition="in" filter="barn(inVertical)">
                                      <p:cBhvr>
                                        <p:cTn id="13" dur="500"/>
                                        <p:tgtEl>
                                          <p:spTgt spid="1519">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519">
                                            <p:txEl>
                                              <p:pRg st="1" end="1"/>
                                            </p:txEl>
                                          </p:spTgt>
                                        </p:tgtEl>
                                        <p:attrNameLst>
                                          <p:attrName>style.visibility</p:attrName>
                                        </p:attrNameLst>
                                      </p:cBhvr>
                                      <p:to>
                                        <p:strVal val="visible"/>
                                      </p:to>
                                    </p:set>
                                    <p:animEffect transition="in" filter="barn(inVertical)">
                                      <p:cBhvr>
                                        <p:cTn id="16" dur="500"/>
                                        <p:tgtEl>
                                          <p:spTgt spid="1519">
                                            <p:txEl>
                                              <p:pRg st="1" end="1"/>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1519">
                                            <p:txEl>
                                              <p:pRg st="2" end="2"/>
                                            </p:txEl>
                                          </p:spTgt>
                                        </p:tgtEl>
                                        <p:attrNameLst>
                                          <p:attrName>style.visibility</p:attrName>
                                        </p:attrNameLst>
                                      </p:cBhvr>
                                      <p:to>
                                        <p:strVal val="visible"/>
                                      </p:to>
                                    </p:set>
                                    <p:animEffect transition="in" filter="barn(inVertical)">
                                      <p:cBhvr>
                                        <p:cTn id="19" dur="500"/>
                                        <p:tgtEl>
                                          <p:spTgt spid="1519">
                                            <p:txEl>
                                              <p:pRg st="2" end="2"/>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1519">
                                            <p:txEl>
                                              <p:pRg st="3" end="3"/>
                                            </p:txEl>
                                          </p:spTgt>
                                        </p:tgtEl>
                                        <p:attrNameLst>
                                          <p:attrName>style.visibility</p:attrName>
                                        </p:attrNameLst>
                                      </p:cBhvr>
                                      <p:to>
                                        <p:strVal val="visible"/>
                                      </p:to>
                                    </p:set>
                                    <p:animEffect transition="in" filter="barn(inVertical)">
                                      <p:cBhvr>
                                        <p:cTn id="22" dur="500"/>
                                        <p:tgtEl>
                                          <p:spTgt spid="15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CONTENTS</a:t>
            </a:r>
            <a:endParaRPr dirty="0"/>
          </a:p>
        </p:txBody>
      </p:sp>
      <p:grpSp>
        <p:nvGrpSpPr>
          <p:cNvPr id="399" name="Google Shape;399;p39"/>
          <p:cNvGrpSpPr/>
          <p:nvPr/>
        </p:nvGrpSpPr>
        <p:grpSpPr>
          <a:xfrm>
            <a:off x="8026698" y="4713214"/>
            <a:ext cx="781084" cy="198455"/>
            <a:chOff x="2641350" y="846250"/>
            <a:chExt cx="413600" cy="105075"/>
          </a:xfrm>
        </p:grpSpPr>
        <p:sp>
          <p:nvSpPr>
            <p:cNvPr id="400" name="Google Shape;400;p3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Flowchart: Card 2">
            <a:extLst>
              <a:ext uri="{FF2B5EF4-FFF2-40B4-BE49-F238E27FC236}">
                <a16:creationId xmlns:a16="http://schemas.microsoft.com/office/drawing/2014/main" id="{1ED03DDB-F081-63B8-17F7-EDFACC470D43}"/>
              </a:ext>
            </a:extLst>
          </p:cNvPr>
          <p:cNvSpPr/>
          <p:nvPr/>
        </p:nvSpPr>
        <p:spPr>
          <a:xfrm>
            <a:off x="1963023" y="1468074"/>
            <a:ext cx="4798503" cy="3577819"/>
          </a:xfrm>
          <a:prstGeom prst="flowChartPunchedCard">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Oval 1">
            <a:extLst>
              <a:ext uri="{FF2B5EF4-FFF2-40B4-BE49-F238E27FC236}">
                <a16:creationId xmlns:a16="http://schemas.microsoft.com/office/drawing/2014/main" id="{E2E35F75-6E67-BFD9-5246-3EB045B8FD53}"/>
              </a:ext>
            </a:extLst>
          </p:cNvPr>
          <p:cNvSpPr/>
          <p:nvPr/>
        </p:nvSpPr>
        <p:spPr>
          <a:xfrm>
            <a:off x="2801922" y="1785411"/>
            <a:ext cx="486561" cy="42783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1</a:t>
            </a:r>
            <a:endParaRPr lang="en-IN" sz="1800" dirty="0">
              <a:solidFill>
                <a:schemeClr val="tx1"/>
              </a:solidFill>
            </a:endParaRPr>
          </a:p>
        </p:txBody>
      </p:sp>
      <p:sp>
        <p:nvSpPr>
          <p:cNvPr id="4" name="TextBox 3">
            <a:extLst>
              <a:ext uri="{FF2B5EF4-FFF2-40B4-BE49-F238E27FC236}">
                <a16:creationId xmlns:a16="http://schemas.microsoft.com/office/drawing/2014/main" id="{7BE2533D-E708-E6F5-99C6-2B12E01939DF}"/>
              </a:ext>
            </a:extLst>
          </p:cNvPr>
          <p:cNvSpPr txBox="1"/>
          <p:nvPr/>
        </p:nvSpPr>
        <p:spPr>
          <a:xfrm>
            <a:off x="3380820" y="1875409"/>
            <a:ext cx="3533784" cy="646331"/>
          </a:xfrm>
          <a:prstGeom prst="rect">
            <a:avLst/>
          </a:prstGeom>
          <a:noFill/>
        </p:spPr>
        <p:txBody>
          <a:bodyPr wrap="square" rtlCol="0">
            <a:spAutoFit/>
          </a:bodyPr>
          <a:lstStyle/>
          <a:p>
            <a:r>
              <a:rPr lang="en-IN" sz="1800" b="0" i="0" u="sng" strike="noStrike" baseline="0" dirty="0">
                <a:solidFill>
                  <a:schemeClr val="bg2">
                    <a:lumMod val="40000"/>
                    <a:lumOff val="60000"/>
                  </a:schemeClr>
                </a:solidFill>
                <a:latin typeface="Montserrat" panose="020F0502020204030204" pitchFamily="2" charset="0"/>
              </a:rPr>
              <a:t>What is Artificial Intelligence? </a:t>
            </a:r>
          </a:p>
          <a:p>
            <a:endParaRPr lang="en-IN" sz="1800" b="0" i="0" u="none" strike="noStrike" baseline="0" dirty="0">
              <a:latin typeface="Montserrat" panose="020F0502020204030204" pitchFamily="2" charset="0"/>
            </a:endParaRPr>
          </a:p>
        </p:txBody>
      </p:sp>
      <p:sp>
        <p:nvSpPr>
          <p:cNvPr id="5" name="Oval 4">
            <a:extLst>
              <a:ext uri="{FF2B5EF4-FFF2-40B4-BE49-F238E27FC236}">
                <a16:creationId xmlns:a16="http://schemas.microsoft.com/office/drawing/2014/main" id="{F9DDEE9A-7F36-7230-7B9A-D1667FDFEE54}"/>
              </a:ext>
            </a:extLst>
          </p:cNvPr>
          <p:cNvSpPr/>
          <p:nvPr/>
        </p:nvSpPr>
        <p:spPr>
          <a:xfrm>
            <a:off x="2801922" y="2280405"/>
            <a:ext cx="486561" cy="42783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2</a:t>
            </a:r>
            <a:endParaRPr lang="en-IN" sz="1800" dirty="0">
              <a:solidFill>
                <a:schemeClr val="tx1"/>
              </a:solidFill>
            </a:endParaRPr>
          </a:p>
        </p:txBody>
      </p:sp>
      <p:sp>
        <p:nvSpPr>
          <p:cNvPr id="6" name="Oval 5">
            <a:extLst>
              <a:ext uri="{FF2B5EF4-FFF2-40B4-BE49-F238E27FC236}">
                <a16:creationId xmlns:a16="http://schemas.microsoft.com/office/drawing/2014/main" id="{2F7335CB-39CC-960E-7F7C-6F55B18365D4}"/>
              </a:ext>
            </a:extLst>
          </p:cNvPr>
          <p:cNvSpPr/>
          <p:nvPr/>
        </p:nvSpPr>
        <p:spPr>
          <a:xfrm>
            <a:off x="2799003" y="2793237"/>
            <a:ext cx="486561" cy="42783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3</a:t>
            </a:r>
            <a:endParaRPr lang="en-IN" sz="1800" dirty="0">
              <a:solidFill>
                <a:schemeClr val="tx1"/>
              </a:solidFill>
            </a:endParaRPr>
          </a:p>
        </p:txBody>
      </p:sp>
      <p:sp>
        <p:nvSpPr>
          <p:cNvPr id="7" name="Oval 6">
            <a:extLst>
              <a:ext uri="{FF2B5EF4-FFF2-40B4-BE49-F238E27FC236}">
                <a16:creationId xmlns:a16="http://schemas.microsoft.com/office/drawing/2014/main" id="{E78B6503-5493-E667-7827-F85124694EDC}"/>
              </a:ext>
            </a:extLst>
          </p:cNvPr>
          <p:cNvSpPr/>
          <p:nvPr/>
        </p:nvSpPr>
        <p:spPr>
          <a:xfrm>
            <a:off x="2801922" y="3293253"/>
            <a:ext cx="486561" cy="42783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4</a:t>
            </a:r>
            <a:endParaRPr lang="en-IN" sz="1800" dirty="0">
              <a:solidFill>
                <a:schemeClr val="tx1"/>
              </a:solidFill>
            </a:endParaRPr>
          </a:p>
        </p:txBody>
      </p:sp>
      <p:sp>
        <p:nvSpPr>
          <p:cNvPr id="8" name="Oval 7">
            <a:extLst>
              <a:ext uri="{FF2B5EF4-FFF2-40B4-BE49-F238E27FC236}">
                <a16:creationId xmlns:a16="http://schemas.microsoft.com/office/drawing/2014/main" id="{DA30B2ED-10DE-EC69-A70B-CEFFB26E01E6}"/>
              </a:ext>
            </a:extLst>
          </p:cNvPr>
          <p:cNvSpPr/>
          <p:nvPr/>
        </p:nvSpPr>
        <p:spPr>
          <a:xfrm>
            <a:off x="2801921" y="3833254"/>
            <a:ext cx="486561" cy="42783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5</a:t>
            </a:r>
            <a:endParaRPr lang="en-IN" sz="1800" dirty="0">
              <a:solidFill>
                <a:schemeClr val="tx1"/>
              </a:solidFill>
            </a:endParaRPr>
          </a:p>
        </p:txBody>
      </p:sp>
      <p:sp>
        <p:nvSpPr>
          <p:cNvPr id="9" name="Oval 8">
            <a:extLst>
              <a:ext uri="{FF2B5EF4-FFF2-40B4-BE49-F238E27FC236}">
                <a16:creationId xmlns:a16="http://schemas.microsoft.com/office/drawing/2014/main" id="{4BFAEAFC-3226-9B30-306D-8773C94E7D80}"/>
              </a:ext>
            </a:extLst>
          </p:cNvPr>
          <p:cNvSpPr/>
          <p:nvPr/>
        </p:nvSpPr>
        <p:spPr>
          <a:xfrm>
            <a:off x="2801922" y="4373256"/>
            <a:ext cx="486561" cy="42783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6</a:t>
            </a:r>
            <a:endParaRPr lang="en-IN" sz="1800" dirty="0">
              <a:solidFill>
                <a:schemeClr val="tx1"/>
              </a:solidFill>
            </a:endParaRPr>
          </a:p>
        </p:txBody>
      </p:sp>
      <p:sp>
        <p:nvSpPr>
          <p:cNvPr id="12" name="TextBox 11">
            <a:extLst>
              <a:ext uri="{FF2B5EF4-FFF2-40B4-BE49-F238E27FC236}">
                <a16:creationId xmlns:a16="http://schemas.microsoft.com/office/drawing/2014/main" id="{04A05DFA-C2E2-B158-A189-0A7206E4706D}"/>
              </a:ext>
            </a:extLst>
          </p:cNvPr>
          <p:cNvSpPr txBox="1"/>
          <p:nvPr/>
        </p:nvSpPr>
        <p:spPr>
          <a:xfrm>
            <a:off x="3380820" y="2314861"/>
            <a:ext cx="3533784" cy="369332"/>
          </a:xfrm>
          <a:prstGeom prst="rect">
            <a:avLst/>
          </a:prstGeom>
          <a:noFill/>
        </p:spPr>
        <p:txBody>
          <a:bodyPr wrap="square" rtlCol="0">
            <a:spAutoFit/>
          </a:bodyPr>
          <a:lstStyle/>
          <a:p>
            <a:r>
              <a:rPr lang="en-US" sz="1800" b="0" i="0" u="sng" strike="noStrike" baseline="0" dirty="0">
                <a:solidFill>
                  <a:schemeClr val="bg2">
                    <a:lumMod val="40000"/>
                    <a:lumOff val="60000"/>
                  </a:schemeClr>
                </a:solidFill>
                <a:latin typeface="Montserrat" panose="020F0502020204030204" pitchFamily="2" charset="0"/>
              </a:rPr>
              <a:t>How is machine learning related? </a:t>
            </a:r>
            <a:endParaRPr lang="en-IN" sz="1800" b="0" i="0" u="sng" strike="noStrike" baseline="0" dirty="0">
              <a:solidFill>
                <a:schemeClr val="bg2">
                  <a:lumMod val="40000"/>
                  <a:lumOff val="60000"/>
                </a:schemeClr>
              </a:solidFill>
              <a:latin typeface="Montserrat" panose="020F0502020204030204" pitchFamily="2" charset="0"/>
            </a:endParaRPr>
          </a:p>
        </p:txBody>
      </p:sp>
      <p:sp>
        <p:nvSpPr>
          <p:cNvPr id="13" name="TextBox 12">
            <a:extLst>
              <a:ext uri="{FF2B5EF4-FFF2-40B4-BE49-F238E27FC236}">
                <a16:creationId xmlns:a16="http://schemas.microsoft.com/office/drawing/2014/main" id="{7049EA53-449B-A362-93EF-A233FFAEC3D4}"/>
              </a:ext>
            </a:extLst>
          </p:cNvPr>
          <p:cNvSpPr txBox="1"/>
          <p:nvPr/>
        </p:nvSpPr>
        <p:spPr>
          <a:xfrm>
            <a:off x="3380820" y="2793237"/>
            <a:ext cx="1818196" cy="369332"/>
          </a:xfrm>
          <a:prstGeom prst="rect">
            <a:avLst/>
          </a:prstGeom>
          <a:noFill/>
        </p:spPr>
        <p:txBody>
          <a:bodyPr wrap="square" rtlCol="0">
            <a:spAutoFit/>
          </a:bodyPr>
          <a:lstStyle/>
          <a:p>
            <a:r>
              <a:rPr lang="en-IN" sz="1800" b="0" i="0" u="sng" strike="noStrike" baseline="0" dirty="0">
                <a:solidFill>
                  <a:schemeClr val="bg2">
                    <a:lumMod val="40000"/>
                    <a:lumOff val="60000"/>
                  </a:schemeClr>
                </a:solidFill>
                <a:latin typeface="Montserrat" panose="020F0502020204030204" pitchFamily="2" charset="0"/>
              </a:rPr>
              <a:t>Examples of AI </a:t>
            </a:r>
          </a:p>
        </p:txBody>
      </p:sp>
      <p:sp>
        <p:nvSpPr>
          <p:cNvPr id="14" name="TextBox 13">
            <a:extLst>
              <a:ext uri="{FF2B5EF4-FFF2-40B4-BE49-F238E27FC236}">
                <a16:creationId xmlns:a16="http://schemas.microsoft.com/office/drawing/2014/main" id="{918E0330-51FB-9306-5147-80D2BCC97A46}"/>
              </a:ext>
            </a:extLst>
          </p:cNvPr>
          <p:cNvSpPr txBox="1"/>
          <p:nvPr/>
        </p:nvSpPr>
        <p:spPr>
          <a:xfrm>
            <a:off x="3380820" y="3322506"/>
            <a:ext cx="3168025" cy="369332"/>
          </a:xfrm>
          <a:prstGeom prst="rect">
            <a:avLst/>
          </a:prstGeom>
          <a:noFill/>
        </p:spPr>
        <p:txBody>
          <a:bodyPr wrap="square" rtlCol="0">
            <a:spAutoFit/>
          </a:bodyPr>
          <a:lstStyle/>
          <a:p>
            <a:r>
              <a:rPr lang="en-US" sz="1800" b="0" i="0" u="sng" strike="noStrike" baseline="0" dirty="0">
                <a:solidFill>
                  <a:schemeClr val="bg2">
                    <a:lumMod val="40000"/>
                    <a:lumOff val="60000"/>
                  </a:schemeClr>
                </a:solidFill>
                <a:latin typeface="Montserrat" panose="020F0502020204030204" pitchFamily="2" charset="0"/>
              </a:rPr>
              <a:t>What problems can AI solve? </a:t>
            </a:r>
            <a:endParaRPr lang="en-IN" sz="1800" b="0" i="0" u="sng" strike="noStrike" baseline="0" dirty="0">
              <a:solidFill>
                <a:schemeClr val="bg2">
                  <a:lumMod val="40000"/>
                  <a:lumOff val="60000"/>
                </a:schemeClr>
              </a:solidFill>
              <a:latin typeface="Montserrat" panose="020F0502020204030204" pitchFamily="2" charset="0"/>
            </a:endParaRPr>
          </a:p>
        </p:txBody>
      </p:sp>
      <p:sp>
        <p:nvSpPr>
          <p:cNvPr id="15" name="TextBox 14">
            <a:extLst>
              <a:ext uri="{FF2B5EF4-FFF2-40B4-BE49-F238E27FC236}">
                <a16:creationId xmlns:a16="http://schemas.microsoft.com/office/drawing/2014/main" id="{707AB0F3-1264-CDE6-971F-91610038A8E0}"/>
              </a:ext>
            </a:extLst>
          </p:cNvPr>
          <p:cNvSpPr txBox="1"/>
          <p:nvPr/>
        </p:nvSpPr>
        <p:spPr>
          <a:xfrm>
            <a:off x="3380819" y="3851775"/>
            <a:ext cx="3168025" cy="369332"/>
          </a:xfrm>
          <a:prstGeom prst="rect">
            <a:avLst/>
          </a:prstGeom>
          <a:noFill/>
        </p:spPr>
        <p:txBody>
          <a:bodyPr wrap="square" rtlCol="0">
            <a:spAutoFit/>
          </a:bodyPr>
          <a:lstStyle/>
          <a:p>
            <a:r>
              <a:rPr lang="en-IN" sz="1800" b="0" i="0" u="sng" strike="noStrike" baseline="0" dirty="0">
                <a:solidFill>
                  <a:schemeClr val="bg2">
                    <a:lumMod val="40000"/>
                    <a:lumOff val="60000"/>
                  </a:schemeClr>
                </a:solidFill>
                <a:latin typeface="Montserrat" panose="020F0502020204030204" pitchFamily="2" charset="0"/>
              </a:rPr>
              <a:t>Disadvantages of AI </a:t>
            </a:r>
          </a:p>
        </p:txBody>
      </p:sp>
      <p:sp>
        <p:nvSpPr>
          <p:cNvPr id="16" name="TextBox 15">
            <a:extLst>
              <a:ext uri="{FF2B5EF4-FFF2-40B4-BE49-F238E27FC236}">
                <a16:creationId xmlns:a16="http://schemas.microsoft.com/office/drawing/2014/main" id="{106FDBC2-C507-4CAB-365E-97084399E72E}"/>
              </a:ext>
            </a:extLst>
          </p:cNvPr>
          <p:cNvSpPr txBox="1"/>
          <p:nvPr/>
        </p:nvSpPr>
        <p:spPr>
          <a:xfrm>
            <a:off x="3380818" y="4337050"/>
            <a:ext cx="3168025" cy="369332"/>
          </a:xfrm>
          <a:prstGeom prst="rect">
            <a:avLst/>
          </a:prstGeom>
          <a:noFill/>
        </p:spPr>
        <p:txBody>
          <a:bodyPr wrap="square" rtlCol="0">
            <a:spAutoFit/>
          </a:bodyPr>
          <a:lstStyle/>
          <a:p>
            <a:r>
              <a:rPr lang="en-US" sz="1800" b="0" i="0" u="sng" strike="noStrike" baseline="0" dirty="0">
                <a:solidFill>
                  <a:schemeClr val="bg2">
                    <a:lumMod val="40000"/>
                    <a:lumOff val="60000"/>
                  </a:schemeClr>
                </a:solidFill>
                <a:latin typeface="Montserrat" panose="020F0502020204030204" pitchFamily="2" charset="0"/>
              </a:rPr>
              <a:t>How can we use AI responsibly? </a:t>
            </a:r>
            <a:endParaRPr lang="en-IN" sz="1800" b="0" i="0" u="sng" strike="noStrike" baseline="0" dirty="0">
              <a:solidFill>
                <a:schemeClr val="bg2">
                  <a:lumMod val="40000"/>
                  <a:lumOff val="60000"/>
                </a:schemeClr>
              </a:solidFill>
              <a:latin typeface="Montserrat" panose="020F05020202040302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1000"/>
                                        <p:tgtEl>
                                          <p:spTgt spid="13"/>
                                        </p:tgtEl>
                                      </p:cBhvr>
                                    </p:animEffect>
                                    <p:anim calcmode="lin" valueType="num">
                                      <p:cBhvr>
                                        <p:cTn id="37" dur="1000" fill="hold"/>
                                        <p:tgtEl>
                                          <p:spTgt spid="13"/>
                                        </p:tgtEl>
                                        <p:attrNameLst>
                                          <p:attrName>ppt_x</p:attrName>
                                        </p:attrNameLst>
                                      </p:cBhvr>
                                      <p:tavLst>
                                        <p:tav tm="0">
                                          <p:val>
                                            <p:strVal val="#ppt_x"/>
                                          </p:val>
                                        </p:tav>
                                        <p:tav tm="100000">
                                          <p:val>
                                            <p:strVal val="#ppt_x"/>
                                          </p:val>
                                        </p:tav>
                                      </p:tavLst>
                                    </p:anim>
                                    <p:anim calcmode="lin" valueType="num">
                                      <p:cBhvr>
                                        <p:cTn id="3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1000"/>
                                        <p:tgtEl>
                                          <p:spTgt spid="14"/>
                                        </p:tgtEl>
                                      </p:cBhvr>
                                    </p:animEffect>
                                    <p:anim calcmode="lin" valueType="num">
                                      <p:cBhvr>
                                        <p:cTn id="49" dur="1000" fill="hold"/>
                                        <p:tgtEl>
                                          <p:spTgt spid="14"/>
                                        </p:tgtEl>
                                        <p:attrNameLst>
                                          <p:attrName>ppt_x</p:attrName>
                                        </p:attrNameLst>
                                      </p:cBhvr>
                                      <p:tavLst>
                                        <p:tav tm="0">
                                          <p:val>
                                            <p:strVal val="#ppt_x"/>
                                          </p:val>
                                        </p:tav>
                                        <p:tav tm="100000">
                                          <p:val>
                                            <p:strVal val="#ppt_x"/>
                                          </p:val>
                                        </p:tav>
                                      </p:tavLst>
                                    </p:anim>
                                    <p:anim calcmode="lin" valueType="num">
                                      <p:cBhvr>
                                        <p:cTn id="5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500"/>
                                        <p:tgtEl>
                                          <p:spTgt spid="8"/>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1000"/>
                                        <p:tgtEl>
                                          <p:spTgt spid="15"/>
                                        </p:tgtEl>
                                      </p:cBhvr>
                                    </p:animEffect>
                                    <p:anim calcmode="lin" valueType="num">
                                      <p:cBhvr>
                                        <p:cTn id="61" dur="1000" fill="hold"/>
                                        <p:tgtEl>
                                          <p:spTgt spid="15"/>
                                        </p:tgtEl>
                                        <p:attrNameLst>
                                          <p:attrName>ppt_x</p:attrName>
                                        </p:attrNameLst>
                                      </p:cBhvr>
                                      <p:tavLst>
                                        <p:tav tm="0">
                                          <p:val>
                                            <p:strVal val="#ppt_x"/>
                                          </p:val>
                                        </p:tav>
                                        <p:tav tm="100000">
                                          <p:val>
                                            <p:strVal val="#ppt_x"/>
                                          </p:val>
                                        </p:tav>
                                      </p:tavLst>
                                    </p:anim>
                                    <p:anim calcmode="lin" valueType="num">
                                      <p:cBhvr>
                                        <p:cTn id="6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fade">
                                      <p:cBhvr>
                                        <p:cTn id="72" dur="1000"/>
                                        <p:tgtEl>
                                          <p:spTgt spid="16"/>
                                        </p:tgtEl>
                                      </p:cBhvr>
                                    </p:animEffect>
                                    <p:anim calcmode="lin" valueType="num">
                                      <p:cBhvr>
                                        <p:cTn id="73" dur="1000" fill="hold"/>
                                        <p:tgtEl>
                                          <p:spTgt spid="16"/>
                                        </p:tgtEl>
                                        <p:attrNameLst>
                                          <p:attrName>ppt_x</p:attrName>
                                        </p:attrNameLst>
                                      </p:cBhvr>
                                      <p:tavLst>
                                        <p:tav tm="0">
                                          <p:val>
                                            <p:strVal val="#ppt_x"/>
                                          </p:val>
                                        </p:tav>
                                        <p:tav tm="100000">
                                          <p:val>
                                            <p:strVal val="#ppt_x"/>
                                          </p:val>
                                        </p:tav>
                                      </p:tavLst>
                                    </p:anim>
                                    <p:anim calcmode="lin" valueType="num">
                                      <p:cBhvr>
                                        <p:cTn id="7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8" grpId="0" animBg="1"/>
      <p:bldP spid="9" grpId="0" animBg="1"/>
      <p:bldP spid="12" grpId="0"/>
      <p:bldP spid="13" grpId="0"/>
      <p:bldP spid="14" grpId="0"/>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5" name="Google Shape;445;p41"/>
          <p:cNvSpPr/>
          <p:nvPr/>
        </p:nvSpPr>
        <p:spPr>
          <a:xfrm>
            <a:off x="1958925" y="1168200"/>
            <a:ext cx="52398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1"/>
          <p:cNvSpPr txBox="1">
            <a:spLocks noGrp="1"/>
          </p:cNvSpPr>
          <p:nvPr>
            <p:ph type="subTitle" idx="1"/>
          </p:nvPr>
        </p:nvSpPr>
        <p:spPr>
          <a:xfrm>
            <a:off x="2259450" y="1293238"/>
            <a:ext cx="4625100" cy="2521239"/>
          </a:xfrm>
          <a:prstGeom prst="rect">
            <a:avLst/>
          </a:prstGeom>
        </p:spPr>
        <p:txBody>
          <a:bodyPr spcFirstLastPara="1" wrap="square" lIns="91425" tIns="91425" rIns="91425" bIns="91425" anchor="t" anchorCtr="0">
            <a:noAutofit/>
          </a:bodyPr>
          <a:lstStyle/>
          <a:p>
            <a:pPr marL="139700" indent="0">
              <a:buNone/>
            </a:pPr>
            <a:endParaRPr lang="en-IN" sz="1800" b="0" i="0" u="none" strike="noStrike" baseline="0" dirty="0">
              <a:solidFill>
                <a:srgbClr val="000000"/>
              </a:solidFill>
              <a:latin typeface="Agrandir Semi Narrow"/>
            </a:endParaRPr>
          </a:p>
          <a:p>
            <a:r>
              <a:rPr lang="en-US" sz="1800" b="1" i="0" u="none" strike="noStrike" baseline="0" dirty="0">
                <a:solidFill>
                  <a:srgbClr val="000000"/>
                </a:solidFill>
                <a:latin typeface="+mn-lt"/>
              </a:rPr>
              <a:t>Artificial Intelligence is the ability for a computer to think, learn and simulate human mental processes, such as perceiving, reasoning, and learning. </a:t>
            </a:r>
            <a:endParaRPr lang="en-US" sz="1800" b="0" i="0" u="none" strike="noStrike" baseline="0" dirty="0">
              <a:solidFill>
                <a:srgbClr val="000000"/>
              </a:solidFill>
              <a:latin typeface="+mn-lt"/>
            </a:endParaRPr>
          </a:p>
          <a:p>
            <a:r>
              <a:rPr lang="en-US" sz="1800" b="1" i="0" u="none" strike="noStrike" baseline="0" dirty="0">
                <a:solidFill>
                  <a:srgbClr val="000000"/>
                </a:solidFill>
                <a:latin typeface="+mn-lt"/>
              </a:rPr>
              <a:t>It can also independently perform complex tasks that once required human input. </a:t>
            </a:r>
            <a:endParaRPr dirty="0">
              <a:solidFill>
                <a:schemeClr val="accent2"/>
              </a:solidFill>
              <a:latin typeface="+mn-lt"/>
            </a:endParaRPr>
          </a:p>
        </p:txBody>
      </p:sp>
      <p:cxnSp>
        <p:nvCxnSpPr>
          <p:cNvPr id="447" name="Google Shape;447;p41"/>
          <p:cNvCxnSpPr/>
          <p:nvPr/>
        </p:nvCxnSpPr>
        <p:spPr>
          <a:xfrm rot="10800000" flipH="1">
            <a:off x="3459250" y="3912850"/>
            <a:ext cx="4990500" cy="11400"/>
          </a:xfrm>
          <a:prstGeom prst="straightConnector1">
            <a:avLst/>
          </a:prstGeom>
          <a:noFill/>
          <a:ln w="19050" cap="flat" cmpd="sng">
            <a:solidFill>
              <a:schemeClr val="dk1"/>
            </a:solidFill>
            <a:prstDash val="solid"/>
            <a:round/>
            <a:headEnd type="none" w="med" len="med"/>
            <a:tailEnd type="none" w="med" len="med"/>
          </a:ln>
        </p:spPr>
      </p:cxnSp>
      <p:grpSp>
        <p:nvGrpSpPr>
          <p:cNvPr id="448" name="Google Shape;448;p41"/>
          <p:cNvGrpSpPr/>
          <p:nvPr/>
        </p:nvGrpSpPr>
        <p:grpSpPr>
          <a:xfrm>
            <a:off x="2284813" y="3850262"/>
            <a:ext cx="537556" cy="136576"/>
            <a:chOff x="2641350" y="846250"/>
            <a:chExt cx="413600" cy="105075"/>
          </a:xfrm>
        </p:grpSpPr>
        <p:sp>
          <p:nvSpPr>
            <p:cNvPr id="449" name="Google Shape;449;p4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Box 10">
            <a:extLst>
              <a:ext uri="{FF2B5EF4-FFF2-40B4-BE49-F238E27FC236}">
                <a16:creationId xmlns:a16="http://schemas.microsoft.com/office/drawing/2014/main" id="{438399B6-5A1A-0666-798E-CAFB3FB55F9B}"/>
              </a:ext>
            </a:extLst>
          </p:cNvPr>
          <p:cNvSpPr txBox="1"/>
          <p:nvPr/>
        </p:nvSpPr>
        <p:spPr>
          <a:xfrm>
            <a:off x="2663389" y="431346"/>
            <a:ext cx="547393" cy="461665"/>
          </a:xfrm>
          <a:prstGeom prst="rect">
            <a:avLst/>
          </a:prstGeom>
          <a:noFill/>
        </p:spPr>
        <p:txBody>
          <a:bodyPr wrap="square" rtlCol="0">
            <a:spAutoFit/>
          </a:bodyPr>
          <a:lstStyle/>
          <a:p>
            <a:r>
              <a:rPr lang="en-US" sz="2400" dirty="0">
                <a:solidFill>
                  <a:schemeClr val="bg1">
                    <a:lumMod val="95000"/>
                  </a:schemeClr>
                </a:solidFill>
              </a:rPr>
              <a:t>1</a:t>
            </a:r>
            <a:endParaRPr lang="en-IN" sz="2400" dirty="0">
              <a:solidFill>
                <a:schemeClr val="bg1">
                  <a:lumMod val="95000"/>
                </a:schemeClr>
              </a:solidFill>
            </a:endParaRPr>
          </a:p>
        </p:txBody>
      </p:sp>
      <p:sp>
        <p:nvSpPr>
          <p:cNvPr id="12" name="TextBox 11">
            <a:extLst>
              <a:ext uri="{FF2B5EF4-FFF2-40B4-BE49-F238E27FC236}">
                <a16:creationId xmlns:a16="http://schemas.microsoft.com/office/drawing/2014/main" id="{5EAF0C72-6BF8-3CEC-B20D-2F3DBBF385A8}"/>
              </a:ext>
            </a:extLst>
          </p:cNvPr>
          <p:cNvSpPr txBox="1"/>
          <p:nvPr/>
        </p:nvSpPr>
        <p:spPr>
          <a:xfrm>
            <a:off x="3499894" y="455761"/>
            <a:ext cx="2442258" cy="523220"/>
          </a:xfrm>
          <a:prstGeom prst="rect">
            <a:avLst/>
          </a:prstGeom>
          <a:noFill/>
        </p:spPr>
        <p:txBody>
          <a:bodyPr wrap="square" rtlCol="0">
            <a:spAutoFit/>
          </a:bodyPr>
          <a:lstStyle/>
          <a:p>
            <a:r>
              <a:rPr lang="en-IN" sz="2800" b="0" i="0" u="none" strike="noStrike" baseline="0" dirty="0">
                <a:solidFill>
                  <a:schemeClr val="bg1">
                    <a:lumMod val="95000"/>
                  </a:schemeClr>
                </a:solidFill>
                <a:latin typeface="+mn-lt"/>
                <a:ea typeface="Gadugi" panose="020B0502040204020203" pitchFamily="34" charset="0"/>
              </a:rPr>
              <a:t>WHAT IS ai? </a:t>
            </a:r>
            <a:endParaRPr lang="en-IN" sz="3600" dirty="0">
              <a:solidFill>
                <a:schemeClr val="bg1">
                  <a:lumMod val="95000"/>
                </a:schemeClr>
              </a:solidFill>
              <a:latin typeface="+mn-lt"/>
              <a:ea typeface="Gadugi" panose="020B0502040204020203" pitchFamily="34" charset="0"/>
            </a:endParaRPr>
          </a:p>
        </p:txBody>
      </p:sp>
      <p:grpSp>
        <p:nvGrpSpPr>
          <p:cNvPr id="35" name="Google Shape;1922;p79">
            <a:extLst>
              <a:ext uri="{FF2B5EF4-FFF2-40B4-BE49-F238E27FC236}">
                <a16:creationId xmlns:a16="http://schemas.microsoft.com/office/drawing/2014/main" id="{945D2E9F-01A8-5DD1-3148-CAAEA4AED17E}"/>
              </a:ext>
            </a:extLst>
          </p:cNvPr>
          <p:cNvGrpSpPr/>
          <p:nvPr/>
        </p:nvGrpSpPr>
        <p:grpSpPr>
          <a:xfrm>
            <a:off x="2477754" y="301153"/>
            <a:ext cx="751296" cy="758338"/>
            <a:chOff x="6039282" y="1042577"/>
            <a:chExt cx="734315" cy="731929"/>
          </a:xfrm>
        </p:grpSpPr>
        <p:sp>
          <p:nvSpPr>
            <p:cNvPr id="36" name="Google Shape;1923;p79">
              <a:extLst>
                <a:ext uri="{FF2B5EF4-FFF2-40B4-BE49-F238E27FC236}">
                  <a16:creationId xmlns:a16="http://schemas.microsoft.com/office/drawing/2014/main" id="{BD4E1944-7518-6320-4D8F-CC147367E741}"/>
                </a:ext>
              </a:extLst>
            </p:cNvPr>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24;p79">
              <a:extLst>
                <a:ext uri="{FF2B5EF4-FFF2-40B4-BE49-F238E27FC236}">
                  <a16:creationId xmlns:a16="http://schemas.microsoft.com/office/drawing/2014/main" id="{E9CE5C71-398A-55BD-C34E-93F23254626F}"/>
                </a:ext>
              </a:extLst>
            </p:cNvPr>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25;p79">
              <a:extLst>
                <a:ext uri="{FF2B5EF4-FFF2-40B4-BE49-F238E27FC236}">
                  <a16:creationId xmlns:a16="http://schemas.microsoft.com/office/drawing/2014/main" id="{7B03A56E-07CF-29B6-3B6C-C1AB7E287CBF}"/>
                </a:ext>
              </a:extLst>
            </p:cNvPr>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26;p79">
              <a:extLst>
                <a:ext uri="{FF2B5EF4-FFF2-40B4-BE49-F238E27FC236}">
                  <a16:creationId xmlns:a16="http://schemas.microsoft.com/office/drawing/2014/main" id="{230B3742-687E-267F-ED0C-F49C84890561}"/>
                </a:ext>
              </a:extLst>
            </p:cNvPr>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27;p79">
              <a:extLst>
                <a:ext uri="{FF2B5EF4-FFF2-40B4-BE49-F238E27FC236}">
                  <a16:creationId xmlns:a16="http://schemas.microsoft.com/office/drawing/2014/main" id="{06DF7252-D14C-3198-2FC5-2176AB93B7D8}"/>
                </a:ext>
              </a:extLst>
            </p:cNvPr>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928;p79">
              <a:extLst>
                <a:ext uri="{FF2B5EF4-FFF2-40B4-BE49-F238E27FC236}">
                  <a16:creationId xmlns:a16="http://schemas.microsoft.com/office/drawing/2014/main" id="{E07D01DB-8AF4-9710-214B-DA0DB16FE56D}"/>
                </a:ext>
              </a:extLst>
            </p:cNvPr>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929;p79">
              <a:extLst>
                <a:ext uri="{FF2B5EF4-FFF2-40B4-BE49-F238E27FC236}">
                  <a16:creationId xmlns:a16="http://schemas.microsoft.com/office/drawing/2014/main" id="{90A1C45D-E03B-F426-D502-B721390E7883}"/>
                </a:ext>
              </a:extLst>
            </p:cNvPr>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930;p79">
              <a:extLst>
                <a:ext uri="{FF2B5EF4-FFF2-40B4-BE49-F238E27FC236}">
                  <a16:creationId xmlns:a16="http://schemas.microsoft.com/office/drawing/2014/main" id="{A944BA0B-4E7C-32CE-B173-7257B633DDD7}"/>
                </a:ext>
              </a:extLst>
            </p:cNvPr>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31;p79">
              <a:extLst>
                <a:ext uri="{FF2B5EF4-FFF2-40B4-BE49-F238E27FC236}">
                  <a16:creationId xmlns:a16="http://schemas.microsoft.com/office/drawing/2014/main" id="{BBAB9F47-AC02-B8B9-AC7B-E71B8A6D5368}"/>
                </a:ext>
              </a:extLst>
            </p:cNvPr>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932;p79">
              <a:extLst>
                <a:ext uri="{FF2B5EF4-FFF2-40B4-BE49-F238E27FC236}">
                  <a16:creationId xmlns:a16="http://schemas.microsoft.com/office/drawing/2014/main" id="{1F5C0519-484C-8BFB-0F89-3AEA7687A221}"/>
                </a:ext>
              </a:extLst>
            </p:cNvPr>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933;p79">
              <a:extLst>
                <a:ext uri="{FF2B5EF4-FFF2-40B4-BE49-F238E27FC236}">
                  <a16:creationId xmlns:a16="http://schemas.microsoft.com/office/drawing/2014/main" id="{17428490-B961-34C0-1FE6-133EA2EA920A}"/>
                </a:ext>
              </a:extLst>
            </p:cNvPr>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934;p79">
              <a:extLst>
                <a:ext uri="{FF2B5EF4-FFF2-40B4-BE49-F238E27FC236}">
                  <a16:creationId xmlns:a16="http://schemas.microsoft.com/office/drawing/2014/main" id="{C275127F-5E5F-F463-3480-54CF5E7DB056}"/>
                </a:ext>
              </a:extLst>
            </p:cNvPr>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35;p79">
              <a:extLst>
                <a:ext uri="{FF2B5EF4-FFF2-40B4-BE49-F238E27FC236}">
                  <a16:creationId xmlns:a16="http://schemas.microsoft.com/office/drawing/2014/main" id="{614FD32B-86C5-83F1-DC04-973381ADD448}"/>
                </a:ext>
              </a:extLst>
            </p:cNvPr>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36;p79">
              <a:extLst>
                <a:ext uri="{FF2B5EF4-FFF2-40B4-BE49-F238E27FC236}">
                  <a16:creationId xmlns:a16="http://schemas.microsoft.com/office/drawing/2014/main" id="{3A1DB5D1-86EB-E625-E891-7E44C046963E}"/>
                </a:ext>
              </a:extLst>
            </p:cNvPr>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937;p79">
              <a:extLst>
                <a:ext uri="{FF2B5EF4-FFF2-40B4-BE49-F238E27FC236}">
                  <a16:creationId xmlns:a16="http://schemas.microsoft.com/office/drawing/2014/main" id="{FB9B41F3-6F97-2BDE-5884-ED2E0325834B}"/>
                </a:ext>
              </a:extLst>
            </p:cNvPr>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38;p79">
              <a:extLst>
                <a:ext uri="{FF2B5EF4-FFF2-40B4-BE49-F238E27FC236}">
                  <a16:creationId xmlns:a16="http://schemas.microsoft.com/office/drawing/2014/main" id="{F91F1D5C-CCB9-D004-499F-489901835718}"/>
                </a:ext>
              </a:extLst>
            </p:cNvPr>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39;p79">
              <a:extLst>
                <a:ext uri="{FF2B5EF4-FFF2-40B4-BE49-F238E27FC236}">
                  <a16:creationId xmlns:a16="http://schemas.microsoft.com/office/drawing/2014/main" id="{898C171C-0905-54A2-B43A-4825FB885E81}"/>
                </a:ext>
              </a:extLst>
            </p:cNvPr>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940;p79">
              <a:extLst>
                <a:ext uri="{FF2B5EF4-FFF2-40B4-BE49-F238E27FC236}">
                  <a16:creationId xmlns:a16="http://schemas.microsoft.com/office/drawing/2014/main" id="{809DF5AB-A7AD-94AB-48F8-B473D909947C}"/>
                </a:ext>
              </a:extLst>
            </p:cNvPr>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941;p79">
              <a:extLst>
                <a:ext uri="{FF2B5EF4-FFF2-40B4-BE49-F238E27FC236}">
                  <a16:creationId xmlns:a16="http://schemas.microsoft.com/office/drawing/2014/main" id="{5F1DAFCD-3D3F-E2A5-C71A-345869200D8E}"/>
                </a:ext>
              </a:extLst>
            </p:cNvPr>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42;p79">
              <a:extLst>
                <a:ext uri="{FF2B5EF4-FFF2-40B4-BE49-F238E27FC236}">
                  <a16:creationId xmlns:a16="http://schemas.microsoft.com/office/drawing/2014/main" id="{66B531F2-2BA3-66AA-EDB3-C4ED3E03954A}"/>
                </a:ext>
              </a:extLst>
            </p:cNvPr>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43;p79">
              <a:extLst>
                <a:ext uri="{FF2B5EF4-FFF2-40B4-BE49-F238E27FC236}">
                  <a16:creationId xmlns:a16="http://schemas.microsoft.com/office/drawing/2014/main" id="{B86FC072-EC1A-1AF3-915C-4276BA714F53}"/>
                </a:ext>
              </a:extLst>
            </p:cNvPr>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1892;p79">
            <a:extLst>
              <a:ext uri="{FF2B5EF4-FFF2-40B4-BE49-F238E27FC236}">
                <a16:creationId xmlns:a16="http://schemas.microsoft.com/office/drawing/2014/main" id="{0A22F8EF-1055-D847-D10E-183DB2C940B8}"/>
              </a:ext>
            </a:extLst>
          </p:cNvPr>
          <p:cNvGrpSpPr/>
          <p:nvPr/>
        </p:nvGrpSpPr>
        <p:grpSpPr>
          <a:xfrm>
            <a:off x="3488552" y="424931"/>
            <a:ext cx="3086503" cy="578537"/>
            <a:chOff x="6336019" y="3733725"/>
            <a:chExt cx="2566206" cy="351310"/>
          </a:xfrm>
        </p:grpSpPr>
        <p:sp>
          <p:nvSpPr>
            <p:cNvPr id="58" name="Google Shape;1893;p79">
              <a:extLst>
                <a:ext uri="{FF2B5EF4-FFF2-40B4-BE49-F238E27FC236}">
                  <a16:creationId xmlns:a16="http://schemas.microsoft.com/office/drawing/2014/main" id="{12F7AFE0-40CF-5933-E957-C24CCC008FFA}"/>
                </a:ext>
              </a:extLst>
            </p:cNvPr>
            <p:cNvSpPr/>
            <p:nvPr/>
          </p:nvSpPr>
          <p:spPr>
            <a:xfrm>
              <a:off x="6336019" y="3733735"/>
              <a:ext cx="1881300" cy="351300"/>
            </a:xfrm>
            <a:prstGeom prst="homePlate">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94;p79">
              <a:extLst>
                <a:ext uri="{FF2B5EF4-FFF2-40B4-BE49-F238E27FC236}">
                  <a16:creationId xmlns:a16="http://schemas.microsoft.com/office/drawing/2014/main" id="{637C2179-559F-EABD-7985-7AD439B57DC5}"/>
                </a:ext>
              </a:extLst>
            </p:cNvPr>
            <p:cNvSpPr/>
            <p:nvPr/>
          </p:nvSpPr>
          <p:spPr>
            <a:xfrm>
              <a:off x="80985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95;p79">
              <a:extLst>
                <a:ext uri="{FF2B5EF4-FFF2-40B4-BE49-F238E27FC236}">
                  <a16:creationId xmlns:a16="http://schemas.microsoft.com/office/drawing/2014/main" id="{95D3712F-350C-1AEE-BB74-7FB91C5A66B9}"/>
                </a:ext>
              </a:extLst>
            </p:cNvPr>
            <p:cNvSpPr/>
            <p:nvPr/>
          </p:nvSpPr>
          <p:spPr>
            <a:xfrm>
              <a:off x="83271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96;p79">
              <a:extLst>
                <a:ext uri="{FF2B5EF4-FFF2-40B4-BE49-F238E27FC236}">
                  <a16:creationId xmlns:a16="http://schemas.microsoft.com/office/drawing/2014/main" id="{2DD74841-571F-587C-7ECE-001852F5C8A1}"/>
                </a:ext>
              </a:extLst>
            </p:cNvPr>
            <p:cNvSpPr/>
            <p:nvPr/>
          </p:nvSpPr>
          <p:spPr>
            <a:xfrm>
              <a:off x="85557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nodeType="withEffect">
                                  <p:stCondLst>
                                    <p:cond delay="0"/>
                                  </p:stCondLst>
                                  <p:childTnLst>
                                    <p:set>
                                      <p:cBhvr>
                                        <p:cTn id="19" dur="1" fill="hold">
                                          <p:stCondLst>
                                            <p:cond delay="0"/>
                                          </p:stCondLst>
                                        </p:cTn>
                                        <p:tgtEl>
                                          <p:spTgt spid="57"/>
                                        </p:tgtEl>
                                        <p:attrNameLst>
                                          <p:attrName>style.visibility</p:attrName>
                                        </p:attrNameLst>
                                      </p:cBhvr>
                                      <p:to>
                                        <p:strVal val="visible"/>
                                      </p:to>
                                    </p:set>
                                    <p:anim calcmode="lin" valueType="num">
                                      <p:cBhvr>
                                        <p:cTn id="20" dur="500" fill="hold"/>
                                        <p:tgtEl>
                                          <p:spTgt spid="57"/>
                                        </p:tgtEl>
                                        <p:attrNameLst>
                                          <p:attrName>ppt_w</p:attrName>
                                        </p:attrNameLst>
                                      </p:cBhvr>
                                      <p:tavLst>
                                        <p:tav tm="0">
                                          <p:val>
                                            <p:fltVal val="0"/>
                                          </p:val>
                                        </p:tav>
                                        <p:tav tm="100000">
                                          <p:val>
                                            <p:strVal val="#ppt_w"/>
                                          </p:val>
                                        </p:tav>
                                      </p:tavLst>
                                    </p:anim>
                                    <p:anim calcmode="lin" valueType="num">
                                      <p:cBhvr>
                                        <p:cTn id="21" dur="500" fill="hold"/>
                                        <p:tgtEl>
                                          <p:spTgt spid="57"/>
                                        </p:tgtEl>
                                        <p:attrNameLst>
                                          <p:attrName>ppt_h</p:attrName>
                                        </p:attrNameLst>
                                      </p:cBhvr>
                                      <p:tavLst>
                                        <p:tav tm="0">
                                          <p:val>
                                            <p:fltVal val="0"/>
                                          </p:val>
                                        </p:tav>
                                        <p:tav tm="100000">
                                          <p:val>
                                            <p:strVal val="#ppt_h"/>
                                          </p:val>
                                        </p:tav>
                                      </p:tavLst>
                                    </p:anim>
                                    <p:animEffect transition="in" filter="fade">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46">
                                            <p:txEl>
                                              <p:pRg st="1" end="1"/>
                                            </p:txEl>
                                          </p:spTgt>
                                        </p:tgtEl>
                                        <p:attrNameLst>
                                          <p:attrName>style.visibility</p:attrName>
                                        </p:attrNameLst>
                                      </p:cBhvr>
                                      <p:to>
                                        <p:strVal val="visible"/>
                                      </p:to>
                                    </p:set>
                                    <p:animEffect transition="in" filter="fade">
                                      <p:cBhvr>
                                        <p:cTn id="27" dur="500"/>
                                        <p:tgtEl>
                                          <p:spTgt spid="44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46">
                                            <p:txEl>
                                              <p:pRg st="2" end="2"/>
                                            </p:txEl>
                                          </p:spTgt>
                                        </p:tgtEl>
                                        <p:attrNameLst>
                                          <p:attrName>style.visibility</p:attrName>
                                        </p:attrNameLst>
                                      </p:cBhvr>
                                      <p:to>
                                        <p:strVal val="visible"/>
                                      </p:to>
                                    </p:set>
                                    <p:animEffect transition="in" filter="fade">
                                      <p:cBhvr>
                                        <p:cTn id="32" dur="500"/>
                                        <p:tgtEl>
                                          <p:spTgt spid="44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59"/>
          <p:cNvSpPr/>
          <p:nvPr/>
        </p:nvSpPr>
        <p:spPr>
          <a:xfrm>
            <a:off x="3320050" y="1726444"/>
            <a:ext cx="2514600" cy="255490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9"/>
          <p:cNvSpPr/>
          <p:nvPr/>
        </p:nvSpPr>
        <p:spPr>
          <a:xfrm>
            <a:off x="6019475" y="1726444"/>
            <a:ext cx="2514600" cy="255490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9"/>
          <p:cNvSpPr/>
          <p:nvPr/>
        </p:nvSpPr>
        <p:spPr>
          <a:xfrm>
            <a:off x="620625" y="1726444"/>
            <a:ext cx="2514600" cy="255490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7" name="Google Shape;1067;p59"/>
          <p:cNvGrpSpPr/>
          <p:nvPr/>
        </p:nvGrpSpPr>
        <p:grpSpPr>
          <a:xfrm rot="2901340">
            <a:off x="-1490068" y="745304"/>
            <a:ext cx="1972232" cy="2097030"/>
            <a:chOff x="668700" y="783500"/>
            <a:chExt cx="1828850" cy="1944575"/>
          </a:xfrm>
        </p:grpSpPr>
        <p:sp>
          <p:nvSpPr>
            <p:cNvPr id="1068" name="Google Shape;1068;p59"/>
            <p:cNvSpPr/>
            <p:nvPr/>
          </p:nvSpPr>
          <p:spPr>
            <a:xfrm>
              <a:off x="1358825" y="2223200"/>
              <a:ext cx="178650" cy="202450"/>
            </a:xfrm>
            <a:custGeom>
              <a:avLst/>
              <a:gdLst/>
              <a:ahLst/>
              <a:cxnLst/>
              <a:rect l="l" t="t" r="r" b="b"/>
              <a:pathLst>
                <a:path w="7146" h="8098" extrusionOk="0">
                  <a:moveTo>
                    <a:pt x="3205" y="0"/>
                  </a:moveTo>
                  <a:cubicBezTo>
                    <a:pt x="3055" y="0"/>
                    <a:pt x="2903" y="37"/>
                    <a:pt x="2761" y="114"/>
                  </a:cubicBezTo>
                  <a:lnTo>
                    <a:pt x="610" y="1373"/>
                  </a:lnTo>
                  <a:cubicBezTo>
                    <a:pt x="163" y="1616"/>
                    <a:pt x="1" y="2185"/>
                    <a:pt x="265" y="2611"/>
                  </a:cubicBezTo>
                  <a:lnTo>
                    <a:pt x="3147" y="7645"/>
                  </a:lnTo>
                  <a:cubicBezTo>
                    <a:pt x="3310" y="7930"/>
                    <a:pt x="3610" y="8097"/>
                    <a:pt x="3924" y="8097"/>
                  </a:cubicBezTo>
                  <a:cubicBezTo>
                    <a:pt x="4079" y="8097"/>
                    <a:pt x="4237" y="8057"/>
                    <a:pt x="4385" y="7969"/>
                  </a:cubicBezTo>
                  <a:lnTo>
                    <a:pt x="6557" y="6731"/>
                  </a:lnTo>
                  <a:cubicBezTo>
                    <a:pt x="6983" y="6488"/>
                    <a:pt x="7145" y="5919"/>
                    <a:pt x="6902" y="5493"/>
                  </a:cubicBezTo>
                  <a:lnTo>
                    <a:pt x="4020" y="459"/>
                  </a:lnTo>
                  <a:cubicBezTo>
                    <a:pt x="3840" y="168"/>
                    <a:pt x="3527" y="0"/>
                    <a:pt x="3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9"/>
            <p:cNvSpPr/>
            <p:nvPr/>
          </p:nvSpPr>
          <p:spPr>
            <a:xfrm>
              <a:off x="1045750" y="2054025"/>
              <a:ext cx="627725" cy="674050"/>
            </a:xfrm>
            <a:custGeom>
              <a:avLst/>
              <a:gdLst/>
              <a:ahLst/>
              <a:cxnLst/>
              <a:rect l="l" t="t" r="r" b="b"/>
              <a:pathLst>
                <a:path w="25109" h="26962" extrusionOk="0">
                  <a:moveTo>
                    <a:pt x="11001" y="0"/>
                  </a:moveTo>
                  <a:lnTo>
                    <a:pt x="0" y="3512"/>
                  </a:lnTo>
                  <a:cubicBezTo>
                    <a:pt x="0" y="3512"/>
                    <a:pt x="12118" y="25393"/>
                    <a:pt x="16340" y="26651"/>
                  </a:cubicBezTo>
                  <a:cubicBezTo>
                    <a:pt x="16340" y="26651"/>
                    <a:pt x="17201" y="26961"/>
                    <a:pt x="18555" y="26961"/>
                  </a:cubicBezTo>
                  <a:cubicBezTo>
                    <a:pt x="20221" y="26961"/>
                    <a:pt x="22634" y="26492"/>
                    <a:pt x="25108" y="24398"/>
                  </a:cubicBezTo>
                  <a:cubicBezTo>
                    <a:pt x="25108" y="24398"/>
                    <a:pt x="12321" y="4608"/>
                    <a:pt x="110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9"/>
            <p:cNvSpPr/>
            <p:nvPr/>
          </p:nvSpPr>
          <p:spPr>
            <a:xfrm>
              <a:off x="1241100" y="2046400"/>
              <a:ext cx="429825" cy="651075"/>
            </a:xfrm>
            <a:custGeom>
              <a:avLst/>
              <a:gdLst/>
              <a:ahLst/>
              <a:cxnLst/>
              <a:rect l="l" t="t" r="r" b="b"/>
              <a:pathLst>
                <a:path w="17193" h="26043" extrusionOk="0">
                  <a:moveTo>
                    <a:pt x="3086" y="1"/>
                  </a:moveTo>
                  <a:lnTo>
                    <a:pt x="1" y="995"/>
                  </a:lnTo>
                  <a:cubicBezTo>
                    <a:pt x="2436" y="6861"/>
                    <a:pt x="12808" y="23100"/>
                    <a:pt x="14696" y="26043"/>
                  </a:cubicBezTo>
                  <a:cubicBezTo>
                    <a:pt x="15508" y="25657"/>
                    <a:pt x="16340" y="25129"/>
                    <a:pt x="17193" y="24399"/>
                  </a:cubicBezTo>
                  <a:cubicBezTo>
                    <a:pt x="17193" y="24399"/>
                    <a:pt x="4405" y="4629"/>
                    <a:pt x="3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9"/>
            <p:cNvSpPr/>
            <p:nvPr/>
          </p:nvSpPr>
          <p:spPr>
            <a:xfrm>
              <a:off x="1014775" y="1989965"/>
              <a:ext cx="424250" cy="212275"/>
            </a:xfrm>
            <a:custGeom>
              <a:avLst/>
              <a:gdLst/>
              <a:ahLst/>
              <a:cxnLst/>
              <a:rect l="l" t="t" r="r" b="b"/>
              <a:pathLst>
                <a:path w="16970" h="8491" extrusionOk="0">
                  <a:moveTo>
                    <a:pt x="16137" y="0"/>
                  </a:moveTo>
                  <a:cubicBezTo>
                    <a:pt x="15569" y="1056"/>
                    <a:pt x="14615" y="1888"/>
                    <a:pt x="13397" y="2294"/>
                  </a:cubicBezTo>
                  <a:lnTo>
                    <a:pt x="3573" y="5521"/>
                  </a:lnTo>
                  <a:cubicBezTo>
                    <a:pt x="3065" y="5691"/>
                    <a:pt x="2549" y="5772"/>
                    <a:pt x="2042" y="5772"/>
                  </a:cubicBezTo>
                  <a:cubicBezTo>
                    <a:pt x="1333" y="5772"/>
                    <a:pt x="639" y="5614"/>
                    <a:pt x="1" y="5318"/>
                  </a:cubicBezTo>
                  <a:lnTo>
                    <a:pt x="1" y="5318"/>
                  </a:lnTo>
                  <a:lnTo>
                    <a:pt x="123" y="5663"/>
                  </a:lnTo>
                  <a:cubicBezTo>
                    <a:pt x="692" y="7402"/>
                    <a:pt x="2301" y="8491"/>
                    <a:pt x="4025" y="8491"/>
                  </a:cubicBezTo>
                  <a:cubicBezTo>
                    <a:pt x="4454" y="8491"/>
                    <a:pt x="4890" y="8423"/>
                    <a:pt x="5319" y="8282"/>
                  </a:cubicBezTo>
                  <a:lnTo>
                    <a:pt x="13621" y="5562"/>
                  </a:lnTo>
                  <a:cubicBezTo>
                    <a:pt x="15792" y="4851"/>
                    <a:pt x="16970" y="2517"/>
                    <a:pt x="16259" y="366"/>
                  </a:cubicBezTo>
                  <a:lnTo>
                    <a:pt x="16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9"/>
            <p:cNvSpPr/>
            <p:nvPr/>
          </p:nvSpPr>
          <p:spPr>
            <a:xfrm>
              <a:off x="668700" y="1644000"/>
              <a:ext cx="386700" cy="537200"/>
            </a:xfrm>
            <a:custGeom>
              <a:avLst/>
              <a:gdLst/>
              <a:ahLst/>
              <a:cxnLst/>
              <a:rect l="l" t="t" r="r" b="b"/>
              <a:pathLst>
                <a:path w="15468" h="21488" extrusionOk="0">
                  <a:moveTo>
                    <a:pt x="8526" y="1"/>
                  </a:moveTo>
                  <a:cubicBezTo>
                    <a:pt x="2964" y="2132"/>
                    <a:pt x="1" y="8221"/>
                    <a:pt x="1868" y="13884"/>
                  </a:cubicBezTo>
                  <a:cubicBezTo>
                    <a:pt x="3407" y="18533"/>
                    <a:pt x="7755" y="21487"/>
                    <a:pt x="12440" y="21487"/>
                  </a:cubicBezTo>
                  <a:cubicBezTo>
                    <a:pt x="13442" y="21487"/>
                    <a:pt x="14459" y="21352"/>
                    <a:pt x="15468" y="21070"/>
                  </a:cubicBezTo>
                  <a:lnTo>
                    <a:pt x="85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9"/>
            <p:cNvSpPr/>
            <p:nvPr/>
          </p:nvSpPr>
          <p:spPr>
            <a:xfrm>
              <a:off x="881825" y="1569425"/>
              <a:ext cx="399400" cy="601325"/>
            </a:xfrm>
            <a:custGeom>
              <a:avLst/>
              <a:gdLst/>
              <a:ahLst/>
              <a:cxnLst/>
              <a:rect l="l" t="t" r="r" b="b"/>
              <a:pathLst>
                <a:path w="15976" h="24053" extrusionOk="0">
                  <a:moveTo>
                    <a:pt x="9033" y="0"/>
                  </a:moveTo>
                  <a:lnTo>
                    <a:pt x="1" y="2984"/>
                  </a:lnTo>
                  <a:lnTo>
                    <a:pt x="6943" y="24053"/>
                  </a:lnTo>
                  <a:lnTo>
                    <a:pt x="15975" y="21089"/>
                  </a:lnTo>
                  <a:lnTo>
                    <a:pt x="90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4" name="Google Shape;1074;p59"/>
            <p:cNvSpPr/>
            <p:nvPr/>
          </p:nvSpPr>
          <p:spPr>
            <a:xfrm>
              <a:off x="1107650" y="783900"/>
              <a:ext cx="1350825" cy="1419850"/>
            </a:xfrm>
            <a:custGeom>
              <a:avLst/>
              <a:gdLst/>
              <a:ahLst/>
              <a:cxnLst/>
              <a:rect l="l" t="t" r="r" b="b"/>
              <a:pathLst>
                <a:path w="54033" h="56794" extrusionOk="0">
                  <a:moveTo>
                    <a:pt x="35318" y="1"/>
                  </a:moveTo>
                  <a:lnTo>
                    <a:pt x="35318" y="1"/>
                  </a:lnTo>
                  <a:cubicBezTo>
                    <a:pt x="32619" y="6739"/>
                    <a:pt x="21678" y="24276"/>
                    <a:pt x="0" y="31421"/>
                  </a:cubicBezTo>
                  <a:lnTo>
                    <a:pt x="6962" y="52510"/>
                  </a:lnTo>
                  <a:cubicBezTo>
                    <a:pt x="13421" y="50380"/>
                    <a:pt x="19663" y="49559"/>
                    <a:pt x="25408" y="49559"/>
                  </a:cubicBezTo>
                  <a:cubicBezTo>
                    <a:pt x="38926" y="49559"/>
                    <a:pt x="49688" y="54101"/>
                    <a:pt x="54033" y="56793"/>
                  </a:cubicBezTo>
                  <a:cubicBezTo>
                    <a:pt x="51719" y="53992"/>
                    <a:pt x="47030" y="42788"/>
                    <a:pt x="42524" y="29107"/>
                  </a:cubicBezTo>
                  <a:cubicBezTo>
                    <a:pt x="37997" y="15406"/>
                    <a:pt x="35136" y="3613"/>
                    <a:pt x="353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9"/>
            <p:cNvSpPr/>
            <p:nvPr/>
          </p:nvSpPr>
          <p:spPr>
            <a:xfrm>
              <a:off x="1981975" y="783500"/>
              <a:ext cx="515575" cy="1420625"/>
            </a:xfrm>
            <a:custGeom>
              <a:avLst/>
              <a:gdLst/>
              <a:ahLst/>
              <a:cxnLst/>
              <a:rect l="l" t="t" r="r" b="b"/>
              <a:pathLst>
                <a:path w="20623" h="56825" extrusionOk="0">
                  <a:moveTo>
                    <a:pt x="449" y="0"/>
                  </a:moveTo>
                  <a:cubicBezTo>
                    <a:pt x="413" y="0"/>
                    <a:pt x="378" y="6"/>
                    <a:pt x="345" y="17"/>
                  </a:cubicBezTo>
                  <a:cubicBezTo>
                    <a:pt x="0" y="138"/>
                    <a:pt x="1685" y="13677"/>
                    <a:pt x="6840" y="29347"/>
                  </a:cubicBezTo>
                  <a:cubicBezTo>
                    <a:pt x="11913" y="44723"/>
                    <a:pt x="17258" y="56824"/>
                    <a:pt x="18960" y="56824"/>
                  </a:cubicBezTo>
                  <a:cubicBezTo>
                    <a:pt x="18995" y="56824"/>
                    <a:pt x="19028" y="56819"/>
                    <a:pt x="19060" y="56809"/>
                  </a:cubicBezTo>
                  <a:cubicBezTo>
                    <a:pt x="20623" y="56281"/>
                    <a:pt x="17720" y="43149"/>
                    <a:pt x="12564" y="27479"/>
                  </a:cubicBezTo>
                  <a:cubicBezTo>
                    <a:pt x="7496" y="12114"/>
                    <a:pt x="2155" y="0"/>
                    <a:pt x="4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9"/>
            <p:cNvSpPr/>
            <p:nvPr/>
          </p:nvSpPr>
          <p:spPr>
            <a:xfrm>
              <a:off x="701700" y="1644000"/>
              <a:ext cx="227350" cy="299925"/>
            </a:xfrm>
            <a:custGeom>
              <a:avLst/>
              <a:gdLst/>
              <a:ahLst/>
              <a:cxnLst/>
              <a:rect l="l" t="t" r="r" b="b"/>
              <a:pathLst>
                <a:path w="9094" h="11997" extrusionOk="0">
                  <a:moveTo>
                    <a:pt x="7206" y="1"/>
                  </a:moveTo>
                  <a:cubicBezTo>
                    <a:pt x="6881" y="143"/>
                    <a:pt x="6556" y="285"/>
                    <a:pt x="6252" y="427"/>
                  </a:cubicBezTo>
                  <a:cubicBezTo>
                    <a:pt x="6150" y="488"/>
                    <a:pt x="6049" y="529"/>
                    <a:pt x="5947" y="590"/>
                  </a:cubicBezTo>
                  <a:cubicBezTo>
                    <a:pt x="5744" y="691"/>
                    <a:pt x="5541" y="813"/>
                    <a:pt x="5339" y="935"/>
                  </a:cubicBezTo>
                  <a:cubicBezTo>
                    <a:pt x="5237" y="995"/>
                    <a:pt x="5115" y="1077"/>
                    <a:pt x="5014" y="1158"/>
                  </a:cubicBezTo>
                  <a:cubicBezTo>
                    <a:pt x="4831" y="1259"/>
                    <a:pt x="4669" y="1381"/>
                    <a:pt x="4506" y="1503"/>
                  </a:cubicBezTo>
                  <a:cubicBezTo>
                    <a:pt x="4385" y="1584"/>
                    <a:pt x="4283" y="1686"/>
                    <a:pt x="4161" y="1767"/>
                  </a:cubicBezTo>
                  <a:cubicBezTo>
                    <a:pt x="4019" y="1889"/>
                    <a:pt x="3877" y="2010"/>
                    <a:pt x="3735" y="2132"/>
                  </a:cubicBezTo>
                  <a:cubicBezTo>
                    <a:pt x="3613" y="2234"/>
                    <a:pt x="3512" y="2335"/>
                    <a:pt x="3390" y="2437"/>
                  </a:cubicBezTo>
                  <a:cubicBezTo>
                    <a:pt x="3268" y="2558"/>
                    <a:pt x="3146" y="2700"/>
                    <a:pt x="3025" y="2822"/>
                  </a:cubicBezTo>
                  <a:cubicBezTo>
                    <a:pt x="2923" y="2944"/>
                    <a:pt x="2801" y="3046"/>
                    <a:pt x="2700" y="3167"/>
                  </a:cubicBezTo>
                  <a:cubicBezTo>
                    <a:pt x="2598" y="3289"/>
                    <a:pt x="2497" y="3431"/>
                    <a:pt x="2395" y="3553"/>
                  </a:cubicBezTo>
                  <a:cubicBezTo>
                    <a:pt x="2294" y="3695"/>
                    <a:pt x="2192" y="3817"/>
                    <a:pt x="2091" y="3959"/>
                  </a:cubicBezTo>
                  <a:cubicBezTo>
                    <a:pt x="2010" y="4081"/>
                    <a:pt x="1929" y="4203"/>
                    <a:pt x="1847" y="4324"/>
                  </a:cubicBezTo>
                  <a:cubicBezTo>
                    <a:pt x="1746" y="4487"/>
                    <a:pt x="1644" y="4629"/>
                    <a:pt x="1543" y="4791"/>
                  </a:cubicBezTo>
                  <a:cubicBezTo>
                    <a:pt x="1502" y="4852"/>
                    <a:pt x="1462" y="4933"/>
                    <a:pt x="1421" y="4994"/>
                  </a:cubicBezTo>
                  <a:cubicBezTo>
                    <a:pt x="1035" y="5705"/>
                    <a:pt x="731" y="6435"/>
                    <a:pt x="487" y="7207"/>
                  </a:cubicBezTo>
                  <a:cubicBezTo>
                    <a:pt x="467" y="7267"/>
                    <a:pt x="447" y="7308"/>
                    <a:pt x="426" y="7369"/>
                  </a:cubicBezTo>
                  <a:cubicBezTo>
                    <a:pt x="366" y="7613"/>
                    <a:pt x="305" y="7856"/>
                    <a:pt x="264" y="8100"/>
                  </a:cubicBezTo>
                  <a:cubicBezTo>
                    <a:pt x="244" y="8161"/>
                    <a:pt x="224" y="8242"/>
                    <a:pt x="203" y="8323"/>
                  </a:cubicBezTo>
                  <a:cubicBezTo>
                    <a:pt x="163" y="8546"/>
                    <a:pt x="122" y="8790"/>
                    <a:pt x="102" y="9033"/>
                  </a:cubicBezTo>
                  <a:cubicBezTo>
                    <a:pt x="81" y="9115"/>
                    <a:pt x="81" y="9196"/>
                    <a:pt x="61" y="9257"/>
                  </a:cubicBezTo>
                  <a:cubicBezTo>
                    <a:pt x="41" y="9500"/>
                    <a:pt x="21" y="9744"/>
                    <a:pt x="21" y="10008"/>
                  </a:cubicBezTo>
                  <a:cubicBezTo>
                    <a:pt x="21" y="10069"/>
                    <a:pt x="0" y="10150"/>
                    <a:pt x="0" y="10211"/>
                  </a:cubicBezTo>
                  <a:cubicBezTo>
                    <a:pt x="0" y="10474"/>
                    <a:pt x="0" y="10718"/>
                    <a:pt x="21" y="10982"/>
                  </a:cubicBezTo>
                  <a:cubicBezTo>
                    <a:pt x="21" y="11043"/>
                    <a:pt x="21" y="11104"/>
                    <a:pt x="41" y="11165"/>
                  </a:cubicBezTo>
                  <a:cubicBezTo>
                    <a:pt x="41" y="11428"/>
                    <a:pt x="81" y="11713"/>
                    <a:pt x="122" y="11976"/>
                  </a:cubicBezTo>
                  <a:cubicBezTo>
                    <a:pt x="122" y="11976"/>
                    <a:pt x="122" y="11976"/>
                    <a:pt x="122" y="11997"/>
                  </a:cubicBezTo>
                  <a:cubicBezTo>
                    <a:pt x="1502" y="9622"/>
                    <a:pt x="3694" y="7673"/>
                    <a:pt x="6435" y="6618"/>
                  </a:cubicBezTo>
                  <a:lnTo>
                    <a:pt x="9094" y="5745"/>
                  </a:lnTo>
                  <a:lnTo>
                    <a:pt x="7206" y="1"/>
                  </a:lnTo>
                  <a:close/>
                </a:path>
              </a:pathLst>
            </a:custGeom>
            <a:solidFill>
              <a:srgbClr val="FFFFFF">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9"/>
            <p:cNvSpPr/>
            <p:nvPr/>
          </p:nvSpPr>
          <p:spPr>
            <a:xfrm>
              <a:off x="881825" y="1569425"/>
              <a:ext cx="273050" cy="218225"/>
            </a:xfrm>
            <a:custGeom>
              <a:avLst/>
              <a:gdLst/>
              <a:ahLst/>
              <a:cxnLst/>
              <a:rect l="l" t="t" r="r" b="b"/>
              <a:pathLst>
                <a:path w="10922" h="8729" extrusionOk="0">
                  <a:moveTo>
                    <a:pt x="9033" y="0"/>
                  </a:moveTo>
                  <a:lnTo>
                    <a:pt x="1" y="2984"/>
                  </a:lnTo>
                  <a:lnTo>
                    <a:pt x="1889" y="8728"/>
                  </a:lnTo>
                  <a:lnTo>
                    <a:pt x="9318" y="6272"/>
                  </a:lnTo>
                  <a:cubicBezTo>
                    <a:pt x="9845" y="6089"/>
                    <a:pt x="10393" y="5907"/>
                    <a:pt x="10921" y="5724"/>
                  </a:cubicBezTo>
                  <a:lnTo>
                    <a:pt x="9033" y="0"/>
                  </a:lnTo>
                  <a:close/>
                </a:path>
              </a:pathLst>
            </a:custGeom>
            <a:solidFill>
              <a:srgbClr val="FFFFFF">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9"/>
            <p:cNvSpPr/>
            <p:nvPr/>
          </p:nvSpPr>
          <p:spPr>
            <a:xfrm>
              <a:off x="1107650" y="783900"/>
              <a:ext cx="915950" cy="928650"/>
            </a:xfrm>
            <a:custGeom>
              <a:avLst/>
              <a:gdLst/>
              <a:ahLst/>
              <a:cxnLst/>
              <a:rect l="l" t="t" r="r" b="b"/>
              <a:pathLst>
                <a:path w="36638" h="37146" extrusionOk="0">
                  <a:moveTo>
                    <a:pt x="35318" y="1"/>
                  </a:moveTo>
                  <a:lnTo>
                    <a:pt x="35318" y="1"/>
                  </a:lnTo>
                  <a:cubicBezTo>
                    <a:pt x="34506" y="2010"/>
                    <a:pt x="32984" y="4973"/>
                    <a:pt x="30650" y="8343"/>
                  </a:cubicBezTo>
                  <a:cubicBezTo>
                    <a:pt x="30609" y="8383"/>
                    <a:pt x="30589" y="8424"/>
                    <a:pt x="30569" y="8465"/>
                  </a:cubicBezTo>
                  <a:cubicBezTo>
                    <a:pt x="30386" y="8708"/>
                    <a:pt x="30224" y="8952"/>
                    <a:pt x="30041" y="9175"/>
                  </a:cubicBezTo>
                  <a:cubicBezTo>
                    <a:pt x="30000" y="9236"/>
                    <a:pt x="29960" y="9297"/>
                    <a:pt x="29919" y="9358"/>
                  </a:cubicBezTo>
                  <a:cubicBezTo>
                    <a:pt x="29391" y="10088"/>
                    <a:pt x="28843" y="10819"/>
                    <a:pt x="28255" y="11550"/>
                  </a:cubicBezTo>
                  <a:cubicBezTo>
                    <a:pt x="28173" y="11672"/>
                    <a:pt x="28072" y="11773"/>
                    <a:pt x="27991" y="11875"/>
                  </a:cubicBezTo>
                  <a:cubicBezTo>
                    <a:pt x="27828" y="12078"/>
                    <a:pt x="27666" y="12281"/>
                    <a:pt x="27504" y="12484"/>
                  </a:cubicBezTo>
                  <a:cubicBezTo>
                    <a:pt x="27382" y="12626"/>
                    <a:pt x="27280" y="12747"/>
                    <a:pt x="27159" y="12889"/>
                  </a:cubicBezTo>
                  <a:cubicBezTo>
                    <a:pt x="26996" y="13092"/>
                    <a:pt x="26834" y="13275"/>
                    <a:pt x="26671" y="13478"/>
                  </a:cubicBezTo>
                  <a:cubicBezTo>
                    <a:pt x="26529" y="13640"/>
                    <a:pt x="26387" y="13803"/>
                    <a:pt x="26245" y="13965"/>
                  </a:cubicBezTo>
                  <a:cubicBezTo>
                    <a:pt x="26002" y="14229"/>
                    <a:pt x="25738" y="14513"/>
                    <a:pt x="25494" y="14797"/>
                  </a:cubicBezTo>
                  <a:cubicBezTo>
                    <a:pt x="25311" y="15000"/>
                    <a:pt x="25129" y="15203"/>
                    <a:pt x="24926" y="15386"/>
                  </a:cubicBezTo>
                  <a:cubicBezTo>
                    <a:pt x="24784" y="15548"/>
                    <a:pt x="24621" y="15711"/>
                    <a:pt x="24479" y="15873"/>
                  </a:cubicBezTo>
                  <a:cubicBezTo>
                    <a:pt x="24297" y="16056"/>
                    <a:pt x="24114" y="16259"/>
                    <a:pt x="23931" y="16442"/>
                  </a:cubicBezTo>
                  <a:cubicBezTo>
                    <a:pt x="23769" y="16604"/>
                    <a:pt x="23627" y="16746"/>
                    <a:pt x="23464" y="16908"/>
                  </a:cubicBezTo>
                  <a:cubicBezTo>
                    <a:pt x="23261" y="17111"/>
                    <a:pt x="23038" y="17335"/>
                    <a:pt x="22815" y="17538"/>
                  </a:cubicBezTo>
                  <a:cubicBezTo>
                    <a:pt x="22693" y="17680"/>
                    <a:pt x="22551" y="17801"/>
                    <a:pt x="22409" y="17923"/>
                  </a:cubicBezTo>
                  <a:cubicBezTo>
                    <a:pt x="22084" y="18248"/>
                    <a:pt x="21719" y="18573"/>
                    <a:pt x="21374" y="18898"/>
                  </a:cubicBezTo>
                  <a:cubicBezTo>
                    <a:pt x="21252" y="19019"/>
                    <a:pt x="21110" y="19141"/>
                    <a:pt x="20968" y="19263"/>
                  </a:cubicBezTo>
                  <a:cubicBezTo>
                    <a:pt x="20724" y="19486"/>
                    <a:pt x="20481" y="19709"/>
                    <a:pt x="20217" y="19933"/>
                  </a:cubicBezTo>
                  <a:cubicBezTo>
                    <a:pt x="20054" y="20055"/>
                    <a:pt x="19912" y="20197"/>
                    <a:pt x="19750" y="20318"/>
                  </a:cubicBezTo>
                  <a:cubicBezTo>
                    <a:pt x="19486" y="20542"/>
                    <a:pt x="19222" y="20765"/>
                    <a:pt x="18958" y="20988"/>
                  </a:cubicBezTo>
                  <a:cubicBezTo>
                    <a:pt x="18816" y="21110"/>
                    <a:pt x="18674" y="21211"/>
                    <a:pt x="18532" y="21333"/>
                  </a:cubicBezTo>
                  <a:cubicBezTo>
                    <a:pt x="18126" y="21658"/>
                    <a:pt x="17720" y="21983"/>
                    <a:pt x="17294" y="22308"/>
                  </a:cubicBezTo>
                  <a:cubicBezTo>
                    <a:pt x="17213" y="22348"/>
                    <a:pt x="17152" y="22409"/>
                    <a:pt x="17071" y="22470"/>
                  </a:cubicBezTo>
                  <a:cubicBezTo>
                    <a:pt x="16705" y="22734"/>
                    <a:pt x="16340" y="22998"/>
                    <a:pt x="15975" y="23262"/>
                  </a:cubicBezTo>
                  <a:cubicBezTo>
                    <a:pt x="15832" y="23383"/>
                    <a:pt x="15670" y="23485"/>
                    <a:pt x="15528" y="23586"/>
                  </a:cubicBezTo>
                  <a:cubicBezTo>
                    <a:pt x="15203" y="23810"/>
                    <a:pt x="14899" y="24033"/>
                    <a:pt x="14574" y="24256"/>
                  </a:cubicBezTo>
                  <a:cubicBezTo>
                    <a:pt x="14412" y="24358"/>
                    <a:pt x="14270" y="24459"/>
                    <a:pt x="14107" y="24561"/>
                  </a:cubicBezTo>
                  <a:cubicBezTo>
                    <a:pt x="13722" y="24824"/>
                    <a:pt x="13316" y="25088"/>
                    <a:pt x="12910" y="25332"/>
                  </a:cubicBezTo>
                  <a:cubicBezTo>
                    <a:pt x="12828" y="25393"/>
                    <a:pt x="12768" y="25433"/>
                    <a:pt x="12686" y="25494"/>
                  </a:cubicBezTo>
                  <a:cubicBezTo>
                    <a:pt x="12199" y="25778"/>
                    <a:pt x="11712" y="26083"/>
                    <a:pt x="11205" y="26367"/>
                  </a:cubicBezTo>
                  <a:cubicBezTo>
                    <a:pt x="11063" y="26448"/>
                    <a:pt x="10920" y="26529"/>
                    <a:pt x="10778" y="26611"/>
                  </a:cubicBezTo>
                  <a:cubicBezTo>
                    <a:pt x="10413" y="26834"/>
                    <a:pt x="10027" y="27037"/>
                    <a:pt x="9662" y="27240"/>
                  </a:cubicBezTo>
                  <a:cubicBezTo>
                    <a:pt x="9479" y="27341"/>
                    <a:pt x="9317" y="27423"/>
                    <a:pt x="9134" y="27524"/>
                  </a:cubicBezTo>
                  <a:cubicBezTo>
                    <a:pt x="8749" y="27727"/>
                    <a:pt x="8363" y="27930"/>
                    <a:pt x="7957" y="28133"/>
                  </a:cubicBezTo>
                  <a:cubicBezTo>
                    <a:pt x="7815" y="28194"/>
                    <a:pt x="7673" y="28275"/>
                    <a:pt x="7531" y="28356"/>
                  </a:cubicBezTo>
                  <a:cubicBezTo>
                    <a:pt x="6983" y="28600"/>
                    <a:pt x="6455" y="28864"/>
                    <a:pt x="5887" y="29128"/>
                  </a:cubicBezTo>
                  <a:cubicBezTo>
                    <a:pt x="5785" y="29168"/>
                    <a:pt x="5663" y="29229"/>
                    <a:pt x="5542" y="29270"/>
                  </a:cubicBezTo>
                  <a:cubicBezTo>
                    <a:pt x="5095" y="29473"/>
                    <a:pt x="4648" y="29676"/>
                    <a:pt x="4182" y="29858"/>
                  </a:cubicBezTo>
                  <a:cubicBezTo>
                    <a:pt x="3999" y="29939"/>
                    <a:pt x="3816" y="30021"/>
                    <a:pt x="3613" y="30082"/>
                  </a:cubicBezTo>
                  <a:cubicBezTo>
                    <a:pt x="3207" y="30264"/>
                    <a:pt x="2781" y="30427"/>
                    <a:pt x="2375" y="30589"/>
                  </a:cubicBezTo>
                  <a:cubicBezTo>
                    <a:pt x="2192" y="30650"/>
                    <a:pt x="2010" y="30711"/>
                    <a:pt x="1827" y="30792"/>
                  </a:cubicBezTo>
                  <a:cubicBezTo>
                    <a:pt x="1218" y="30995"/>
                    <a:pt x="630" y="31218"/>
                    <a:pt x="0" y="31421"/>
                  </a:cubicBezTo>
                  <a:lnTo>
                    <a:pt x="1888" y="37145"/>
                  </a:lnTo>
                  <a:cubicBezTo>
                    <a:pt x="19608" y="30792"/>
                    <a:pt x="30609" y="18228"/>
                    <a:pt x="36110" y="9419"/>
                  </a:cubicBezTo>
                  <a:cubicBezTo>
                    <a:pt x="36292" y="9114"/>
                    <a:pt x="36455" y="8830"/>
                    <a:pt x="36638" y="8566"/>
                  </a:cubicBezTo>
                  <a:cubicBezTo>
                    <a:pt x="35724" y="4547"/>
                    <a:pt x="35237" y="1523"/>
                    <a:pt x="35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9"/>
            <p:cNvSpPr/>
            <p:nvPr/>
          </p:nvSpPr>
          <p:spPr>
            <a:xfrm>
              <a:off x="2385900" y="1460825"/>
              <a:ext cx="1025" cy="3075"/>
            </a:xfrm>
            <a:custGeom>
              <a:avLst/>
              <a:gdLst/>
              <a:ahLst/>
              <a:cxnLst/>
              <a:rect l="l" t="t" r="r" b="b"/>
              <a:pathLst>
                <a:path w="41" h="123" extrusionOk="0">
                  <a:moveTo>
                    <a:pt x="0" y="0"/>
                  </a:moveTo>
                  <a:cubicBezTo>
                    <a:pt x="0" y="41"/>
                    <a:pt x="20" y="82"/>
                    <a:pt x="41" y="122"/>
                  </a:cubicBezTo>
                  <a:cubicBezTo>
                    <a:pt x="41" y="82"/>
                    <a:pt x="20" y="41"/>
                    <a:pt x="0" y="0"/>
                  </a:cubicBezTo>
                  <a:close/>
                </a:path>
              </a:pathLst>
            </a:custGeom>
            <a:solidFill>
              <a:srgbClr val="005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9"/>
            <p:cNvSpPr/>
            <p:nvPr/>
          </p:nvSpPr>
          <p:spPr>
            <a:xfrm>
              <a:off x="2110350" y="1320350"/>
              <a:ext cx="322250" cy="451550"/>
            </a:xfrm>
            <a:custGeom>
              <a:avLst/>
              <a:gdLst/>
              <a:ahLst/>
              <a:cxnLst/>
              <a:rect l="l" t="t" r="r" b="b"/>
              <a:pathLst>
                <a:path w="12890" h="18062" extrusionOk="0">
                  <a:moveTo>
                    <a:pt x="2434" y="0"/>
                  </a:moveTo>
                  <a:cubicBezTo>
                    <a:pt x="1628" y="0"/>
                    <a:pt x="811" y="105"/>
                    <a:pt x="0" y="322"/>
                  </a:cubicBezTo>
                  <a:lnTo>
                    <a:pt x="5826" y="18062"/>
                  </a:lnTo>
                  <a:cubicBezTo>
                    <a:pt x="10433" y="16255"/>
                    <a:pt x="12889" y="11161"/>
                    <a:pt x="11327" y="6411"/>
                  </a:cubicBezTo>
                  <a:cubicBezTo>
                    <a:pt x="10029" y="2485"/>
                    <a:pt x="6368" y="0"/>
                    <a:pt x="2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9"/>
            <p:cNvSpPr/>
            <p:nvPr/>
          </p:nvSpPr>
          <p:spPr>
            <a:xfrm>
              <a:off x="756500" y="2022550"/>
              <a:ext cx="298900" cy="158875"/>
            </a:xfrm>
            <a:custGeom>
              <a:avLst/>
              <a:gdLst/>
              <a:ahLst/>
              <a:cxnLst/>
              <a:rect l="l" t="t" r="r" b="b"/>
              <a:pathLst>
                <a:path w="11956" h="6355" extrusionOk="0">
                  <a:moveTo>
                    <a:pt x="9987" y="1"/>
                  </a:moveTo>
                  <a:lnTo>
                    <a:pt x="5521" y="1462"/>
                  </a:lnTo>
                  <a:cubicBezTo>
                    <a:pt x="4278" y="1817"/>
                    <a:pt x="3017" y="1980"/>
                    <a:pt x="1780" y="1980"/>
                  </a:cubicBezTo>
                  <a:cubicBezTo>
                    <a:pt x="1180" y="1980"/>
                    <a:pt x="585" y="1941"/>
                    <a:pt x="0" y="1868"/>
                  </a:cubicBezTo>
                  <a:lnTo>
                    <a:pt x="0" y="1868"/>
                  </a:lnTo>
                  <a:cubicBezTo>
                    <a:pt x="82" y="1990"/>
                    <a:pt x="163" y="2092"/>
                    <a:pt x="264" y="2213"/>
                  </a:cubicBezTo>
                  <a:cubicBezTo>
                    <a:pt x="345" y="2335"/>
                    <a:pt x="447" y="2437"/>
                    <a:pt x="548" y="2558"/>
                  </a:cubicBezTo>
                  <a:cubicBezTo>
                    <a:pt x="731" y="2761"/>
                    <a:pt x="914" y="2964"/>
                    <a:pt x="1117" y="3167"/>
                  </a:cubicBezTo>
                  <a:cubicBezTo>
                    <a:pt x="1218" y="3249"/>
                    <a:pt x="1320" y="3350"/>
                    <a:pt x="1421" y="3452"/>
                  </a:cubicBezTo>
                  <a:cubicBezTo>
                    <a:pt x="1563" y="3573"/>
                    <a:pt x="1685" y="3675"/>
                    <a:pt x="1827" y="3797"/>
                  </a:cubicBezTo>
                  <a:cubicBezTo>
                    <a:pt x="1929" y="3878"/>
                    <a:pt x="2050" y="3979"/>
                    <a:pt x="2172" y="4060"/>
                  </a:cubicBezTo>
                  <a:cubicBezTo>
                    <a:pt x="2314" y="4162"/>
                    <a:pt x="2456" y="4263"/>
                    <a:pt x="2598" y="4365"/>
                  </a:cubicBezTo>
                  <a:cubicBezTo>
                    <a:pt x="2700" y="4446"/>
                    <a:pt x="2822" y="4527"/>
                    <a:pt x="2923" y="4608"/>
                  </a:cubicBezTo>
                  <a:cubicBezTo>
                    <a:pt x="3126" y="4730"/>
                    <a:pt x="3329" y="4832"/>
                    <a:pt x="3512" y="4954"/>
                  </a:cubicBezTo>
                  <a:cubicBezTo>
                    <a:pt x="3593" y="4994"/>
                    <a:pt x="3654" y="5035"/>
                    <a:pt x="3735" y="5075"/>
                  </a:cubicBezTo>
                  <a:cubicBezTo>
                    <a:pt x="4019" y="5217"/>
                    <a:pt x="4283" y="5339"/>
                    <a:pt x="4567" y="5461"/>
                  </a:cubicBezTo>
                  <a:cubicBezTo>
                    <a:pt x="4669" y="5502"/>
                    <a:pt x="4750" y="5542"/>
                    <a:pt x="4852" y="5562"/>
                  </a:cubicBezTo>
                  <a:cubicBezTo>
                    <a:pt x="5054" y="5644"/>
                    <a:pt x="5278" y="5725"/>
                    <a:pt x="5481" y="5806"/>
                  </a:cubicBezTo>
                  <a:cubicBezTo>
                    <a:pt x="5582" y="5826"/>
                    <a:pt x="5684" y="5867"/>
                    <a:pt x="5785" y="5887"/>
                  </a:cubicBezTo>
                  <a:cubicBezTo>
                    <a:pt x="6008" y="5968"/>
                    <a:pt x="6232" y="6009"/>
                    <a:pt x="6455" y="6070"/>
                  </a:cubicBezTo>
                  <a:cubicBezTo>
                    <a:pt x="6557" y="6090"/>
                    <a:pt x="6638" y="6110"/>
                    <a:pt x="6719" y="6131"/>
                  </a:cubicBezTo>
                  <a:cubicBezTo>
                    <a:pt x="7348" y="6253"/>
                    <a:pt x="7998" y="6334"/>
                    <a:pt x="8667" y="6354"/>
                  </a:cubicBezTo>
                  <a:lnTo>
                    <a:pt x="8891" y="6354"/>
                  </a:lnTo>
                  <a:cubicBezTo>
                    <a:pt x="9155" y="6354"/>
                    <a:pt x="9398" y="6334"/>
                    <a:pt x="9662" y="6313"/>
                  </a:cubicBezTo>
                  <a:cubicBezTo>
                    <a:pt x="9764" y="6313"/>
                    <a:pt x="9845" y="6313"/>
                    <a:pt x="9946" y="6293"/>
                  </a:cubicBezTo>
                  <a:cubicBezTo>
                    <a:pt x="10190" y="6273"/>
                    <a:pt x="10454" y="6253"/>
                    <a:pt x="10697" y="6212"/>
                  </a:cubicBezTo>
                  <a:cubicBezTo>
                    <a:pt x="10778" y="6192"/>
                    <a:pt x="10860" y="6171"/>
                    <a:pt x="10961" y="6171"/>
                  </a:cubicBezTo>
                  <a:cubicBezTo>
                    <a:pt x="11286" y="6110"/>
                    <a:pt x="11611" y="6029"/>
                    <a:pt x="11956" y="5928"/>
                  </a:cubicBezTo>
                  <a:lnTo>
                    <a:pt x="9987" y="1"/>
                  </a:lnTo>
                  <a:close/>
                </a:path>
              </a:pathLst>
            </a:custGeom>
            <a:solidFill>
              <a:schemeClr val="accent2">
                <a:alpha val="455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9"/>
            <p:cNvSpPr/>
            <p:nvPr/>
          </p:nvSpPr>
          <p:spPr>
            <a:xfrm>
              <a:off x="1006150" y="1948975"/>
              <a:ext cx="275075" cy="221775"/>
            </a:xfrm>
            <a:custGeom>
              <a:avLst/>
              <a:gdLst/>
              <a:ahLst/>
              <a:cxnLst/>
              <a:rect l="l" t="t" r="r" b="b"/>
              <a:pathLst>
                <a:path w="11003" h="8871" extrusionOk="0">
                  <a:moveTo>
                    <a:pt x="9074" y="1"/>
                  </a:moveTo>
                  <a:cubicBezTo>
                    <a:pt x="8323" y="224"/>
                    <a:pt x="7592" y="447"/>
                    <a:pt x="6841" y="691"/>
                  </a:cubicBezTo>
                  <a:lnTo>
                    <a:pt x="1" y="2944"/>
                  </a:lnTo>
                  <a:lnTo>
                    <a:pt x="1970" y="8871"/>
                  </a:lnTo>
                  <a:lnTo>
                    <a:pt x="11002" y="5907"/>
                  </a:lnTo>
                  <a:lnTo>
                    <a:pt x="9074" y="1"/>
                  </a:lnTo>
                  <a:close/>
                </a:path>
              </a:pathLst>
            </a:custGeom>
            <a:solidFill>
              <a:schemeClr val="accent2">
                <a:alpha val="455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9"/>
            <p:cNvSpPr/>
            <p:nvPr/>
          </p:nvSpPr>
          <p:spPr>
            <a:xfrm>
              <a:off x="1232975" y="1874550"/>
              <a:ext cx="1225500" cy="329200"/>
            </a:xfrm>
            <a:custGeom>
              <a:avLst/>
              <a:gdLst/>
              <a:ahLst/>
              <a:cxnLst/>
              <a:rect l="l" t="t" r="r" b="b"/>
              <a:pathLst>
                <a:path w="49020" h="13168" extrusionOk="0">
                  <a:moveTo>
                    <a:pt x="20796" y="0"/>
                  </a:moveTo>
                  <a:cubicBezTo>
                    <a:pt x="14290" y="0"/>
                    <a:pt x="7270" y="841"/>
                    <a:pt x="1" y="2978"/>
                  </a:cubicBezTo>
                  <a:lnTo>
                    <a:pt x="1949" y="8884"/>
                  </a:lnTo>
                  <a:lnTo>
                    <a:pt x="1970" y="8884"/>
                  </a:lnTo>
                  <a:cubicBezTo>
                    <a:pt x="2579" y="8681"/>
                    <a:pt x="3167" y="8499"/>
                    <a:pt x="3776" y="8316"/>
                  </a:cubicBezTo>
                  <a:cubicBezTo>
                    <a:pt x="3959" y="8255"/>
                    <a:pt x="4162" y="8215"/>
                    <a:pt x="4365" y="8154"/>
                  </a:cubicBezTo>
                  <a:cubicBezTo>
                    <a:pt x="4771" y="8032"/>
                    <a:pt x="5197" y="7930"/>
                    <a:pt x="5603" y="7809"/>
                  </a:cubicBezTo>
                  <a:cubicBezTo>
                    <a:pt x="5826" y="7748"/>
                    <a:pt x="6050" y="7707"/>
                    <a:pt x="6253" y="7646"/>
                  </a:cubicBezTo>
                  <a:cubicBezTo>
                    <a:pt x="6699" y="7545"/>
                    <a:pt x="7146" y="7443"/>
                    <a:pt x="7572" y="7342"/>
                  </a:cubicBezTo>
                  <a:cubicBezTo>
                    <a:pt x="7734" y="7301"/>
                    <a:pt x="7897" y="7261"/>
                    <a:pt x="8059" y="7240"/>
                  </a:cubicBezTo>
                  <a:cubicBezTo>
                    <a:pt x="8648" y="7118"/>
                    <a:pt x="9216" y="6997"/>
                    <a:pt x="9784" y="6895"/>
                  </a:cubicBezTo>
                  <a:cubicBezTo>
                    <a:pt x="9987" y="6855"/>
                    <a:pt x="10190" y="6814"/>
                    <a:pt x="10393" y="6794"/>
                  </a:cubicBezTo>
                  <a:cubicBezTo>
                    <a:pt x="10779" y="6713"/>
                    <a:pt x="11165" y="6652"/>
                    <a:pt x="11530" y="6611"/>
                  </a:cubicBezTo>
                  <a:cubicBezTo>
                    <a:pt x="11773" y="6570"/>
                    <a:pt x="12017" y="6530"/>
                    <a:pt x="12261" y="6489"/>
                  </a:cubicBezTo>
                  <a:cubicBezTo>
                    <a:pt x="12606" y="6449"/>
                    <a:pt x="12971" y="6408"/>
                    <a:pt x="13316" y="6367"/>
                  </a:cubicBezTo>
                  <a:cubicBezTo>
                    <a:pt x="13539" y="6327"/>
                    <a:pt x="13783" y="6307"/>
                    <a:pt x="14006" y="6286"/>
                  </a:cubicBezTo>
                  <a:cubicBezTo>
                    <a:pt x="14514" y="6225"/>
                    <a:pt x="15041" y="6185"/>
                    <a:pt x="15549" y="6144"/>
                  </a:cubicBezTo>
                  <a:cubicBezTo>
                    <a:pt x="15772" y="6124"/>
                    <a:pt x="16016" y="6104"/>
                    <a:pt x="16259" y="6083"/>
                  </a:cubicBezTo>
                  <a:cubicBezTo>
                    <a:pt x="16604" y="6063"/>
                    <a:pt x="16929" y="6043"/>
                    <a:pt x="17254" y="6022"/>
                  </a:cubicBezTo>
                  <a:cubicBezTo>
                    <a:pt x="17538" y="6002"/>
                    <a:pt x="17802" y="6002"/>
                    <a:pt x="18066" y="5982"/>
                  </a:cubicBezTo>
                  <a:cubicBezTo>
                    <a:pt x="18350" y="5982"/>
                    <a:pt x="18614" y="5962"/>
                    <a:pt x="18898" y="5962"/>
                  </a:cubicBezTo>
                  <a:cubicBezTo>
                    <a:pt x="19182" y="5962"/>
                    <a:pt x="19446" y="5941"/>
                    <a:pt x="19730" y="5941"/>
                  </a:cubicBezTo>
                  <a:lnTo>
                    <a:pt x="20522" y="5941"/>
                  </a:lnTo>
                  <a:cubicBezTo>
                    <a:pt x="21049" y="5941"/>
                    <a:pt x="21557" y="5962"/>
                    <a:pt x="22085" y="5962"/>
                  </a:cubicBezTo>
                  <a:cubicBezTo>
                    <a:pt x="22288" y="5982"/>
                    <a:pt x="22491" y="5982"/>
                    <a:pt x="22714" y="5982"/>
                  </a:cubicBezTo>
                  <a:cubicBezTo>
                    <a:pt x="23018" y="6002"/>
                    <a:pt x="23343" y="6022"/>
                    <a:pt x="23648" y="6022"/>
                  </a:cubicBezTo>
                  <a:cubicBezTo>
                    <a:pt x="23851" y="6043"/>
                    <a:pt x="24033" y="6043"/>
                    <a:pt x="24216" y="6063"/>
                  </a:cubicBezTo>
                  <a:cubicBezTo>
                    <a:pt x="24541" y="6083"/>
                    <a:pt x="24865" y="6104"/>
                    <a:pt x="25190" y="6124"/>
                  </a:cubicBezTo>
                  <a:cubicBezTo>
                    <a:pt x="25332" y="6144"/>
                    <a:pt x="25495" y="6164"/>
                    <a:pt x="25637" y="6164"/>
                  </a:cubicBezTo>
                  <a:cubicBezTo>
                    <a:pt x="26814" y="6266"/>
                    <a:pt x="27951" y="6408"/>
                    <a:pt x="29047" y="6550"/>
                  </a:cubicBezTo>
                  <a:cubicBezTo>
                    <a:pt x="29108" y="6570"/>
                    <a:pt x="29169" y="6570"/>
                    <a:pt x="29209" y="6591"/>
                  </a:cubicBezTo>
                  <a:cubicBezTo>
                    <a:pt x="29595" y="6631"/>
                    <a:pt x="29980" y="6692"/>
                    <a:pt x="30346" y="6753"/>
                  </a:cubicBezTo>
                  <a:cubicBezTo>
                    <a:pt x="30386" y="6753"/>
                    <a:pt x="30447" y="6773"/>
                    <a:pt x="30488" y="6773"/>
                  </a:cubicBezTo>
                  <a:cubicBezTo>
                    <a:pt x="39155" y="8215"/>
                    <a:pt x="45813" y="11198"/>
                    <a:pt x="49020" y="13167"/>
                  </a:cubicBezTo>
                  <a:cubicBezTo>
                    <a:pt x="47883" y="11787"/>
                    <a:pt x="46158" y="8357"/>
                    <a:pt x="44168" y="3627"/>
                  </a:cubicBezTo>
                  <a:cubicBezTo>
                    <a:pt x="37828" y="1612"/>
                    <a:pt x="29804" y="0"/>
                    <a:pt x="207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9"/>
            <p:cNvSpPr/>
            <p:nvPr/>
          </p:nvSpPr>
          <p:spPr>
            <a:xfrm>
              <a:off x="1911425" y="783900"/>
              <a:ext cx="547050" cy="1419850"/>
            </a:xfrm>
            <a:custGeom>
              <a:avLst/>
              <a:gdLst/>
              <a:ahLst/>
              <a:cxnLst/>
              <a:rect l="l" t="t" r="r" b="b"/>
              <a:pathLst>
                <a:path w="21882" h="56794" extrusionOk="0">
                  <a:moveTo>
                    <a:pt x="3167" y="1"/>
                  </a:moveTo>
                  <a:lnTo>
                    <a:pt x="3167" y="1"/>
                  </a:lnTo>
                  <a:cubicBezTo>
                    <a:pt x="2558" y="1543"/>
                    <a:pt x="1503" y="3634"/>
                    <a:pt x="1" y="6049"/>
                  </a:cubicBezTo>
                  <a:cubicBezTo>
                    <a:pt x="853" y="14676"/>
                    <a:pt x="2660" y="23140"/>
                    <a:pt x="5400" y="31320"/>
                  </a:cubicBezTo>
                  <a:cubicBezTo>
                    <a:pt x="8018" y="39134"/>
                    <a:pt x="11469" y="46685"/>
                    <a:pt x="15731" y="53809"/>
                  </a:cubicBezTo>
                  <a:cubicBezTo>
                    <a:pt x="18370" y="54845"/>
                    <a:pt x="20461" y="55920"/>
                    <a:pt x="21882" y="56793"/>
                  </a:cubicBezTo>
                  <a:cubicBezTo>
                    <a:pt x="19568" y="53992"/>
                    <a:pt x="14879" y="42788"/>
                    <a:pt x="10373" y="29107"/>
                  </a:cubicBezTo>
                  <a:cubicBezTo>
                    <a:pt x="5846" y="15406"/>
                    <a:pt x="2985" y="3613"/>
                    <a:pt x="3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9"/>
            <p:cNvSpPr/>
            <p:nvPr/>
          </p:nvSpPr>
          <p:spPr>
            <a:xfrm>
              <a:off x="1911425" y="783900"/>
              <a:ext cx="112175" cy="342550"/>
            </a:xfrm>
            <a:custGeom>
              <a:avLst/>
              <a:gdLst/>
              <a:ahLst/>
              <a:cxnLst/>
              <a:rect l="l" t="t" r="r" b="b"/>
              <a:pathLst>
                <a:path w="4487" h="13702" extrusionOk="0">
                  <a:moveTo>
                    <a:pt x="3167" y="1"/>
                  </a:moveTo>
                  <a:cubicBezTo>
                    <a:pt x="2558" y="1543"/>
                    <a:pt x="1503" y="3634"/>
                    <a:pt x="1" y="6049"/>
                  </a:cubicBezTo>
                  <a:cubicBezTo>
                    <a:pt x="265" y="8607"/>
                    <a:pt x="610" y="11164"/>
                    <a:pt x="1036" y="13701"/>
                  </a:cubicBezTo>
                  <a:cubicBezTo>
                    <a:pt x="2132" y="12220"/>
                    <a:pt x="3106" y="10758"/>
                    <a:pt x="3959" y="9419"/>
                  </a:cubicBezTo>
                  <a:cubicBezTo>
                    <a:pt x="4141" y="9114"/>
                    <a:pt x="4304" y="8830"/>
                    <a:pt x="4487" y="8566"/>
                  </a:cubicBezTo>
                  <a:cubicBezTo>
                    <a:pt x="3573" y="4547"/>
                    <a:pt x="3086" y="1523"/>
                    <a:pt x="3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9"/>
            <p:cNvSpPr/>
            <p:nvPr/>
          </p:nvSpPr>
          <p:spPr>
            <a:xfrm>
              <a:off x="2194075" y="1925650"/>
              <a:ext cx="264400" cy="278100"/>
            </a:xfrm>
            <a:custGeom>
              <a:avLst/>
              <a:gdLst/>
              <a:ahLst/>
              <a:cxnLst/>
              <a:rect l="l" t="t" r="r" b="b"/>
              <a:pathLst>
                <a:path w="10576" h="11124" extrusionOk="0">
                  <a:moveTo>
                    <a:pt x="1" y="0"/>
                  </a:moveTo>
                  <a:lnTo>
                    <a:pt x="1" y="0"/>
                  </a:lnTo>
                  <a:cubicBezTo>
                    <a:pt x="1361" y="2761"/>
                    <a:pt x="2842" y="5480"/>
                    <a:pt x="4425" y="8139"/>
                  </a:cubicBezTo>
                  <a:cubicBezTo>
                    <a:pt x="7064" y="9175"/>
                    <a:pt x="9155" y="10250"/>
                    <a:pt x="10576" y="11123"/>
                  </a:cubicBezTo>
                  <a:cubicBezTo>
                    <a:pt x="9439" y="9743"/>
                    <a:pt x="7714" y="6313"/>
                    <a:pt x="5745" y="1583"/>
                  </a:cubicBezTo>
                  <a:cubicBezTo>
                    <a:pt x="3959" y="1015"/>
                    <a:pt x="2030" y="467"/>
                    <a:pt x="1" y="0"/>
                  </a:cubicBezTo>
                  <a:close/>
                </a:path>
              </a:pathLst>
            </a:custGeom>
            <a:solidFill>
              <a:schemeClr val="accent2">
                <a:alpha val="455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9"/>
            <p:cNvSpPr/>
            <p:nvPr/>
          </p:nvSpPr>
          <p:spPr>
            <a:xfrm>
              <a:off x="2233150" y="1393550"/>
              <a:ext cx="155300" cy="210675"/>
            </a:xfrm>
            <a:custGeom>
              <a:avLst/>
              <a:gdLst/>
              <a:ahLst/>
              <a:cxnLst/>
              <a:rect l="l" t="t" r="r" b="b"/>
              <a:pathLst>
                <a:path w="6212" h="8427" extrusionOk="0">
                  <a:moveTo>
                    <a:pt x="2205" y="1"/>
                  </a:moveTo>
                  <a:cubicBezTo>
                    <a:pt x="2048" y="1"/>
                    <a:pt x="1895" y="24"/>
                    <a:pt x="1746" y="73"/>
                  </a:cubicBezTo>
                  <a:cubicBezTo>
                    <a:pt x="447" y="499"/>
                    <a:pt x="0" y="2691"/>
                    <a:pt x="751" y="4985"/>
                  </a:cubicBezTo>
                  <a:cubicBezTo>
                    <a:pt x="1417" y="7001"/>
                    <a:pt x="2801" y="8426"/>
                    <a:pt x="4012" y="8426"/>
                  </a:cubicBezTo>
                  <a:cubicBezTo>
                    <a:pt x="4167" y="8426"/>
                    <a:pt x="4319" y="8403"/>
                    <a:pt x="4466" y="8355"/>
                  </a:cubicBezTo>
                  <a:cubicBezTo>
                    <a:pt x="5765" y="7908"/>
                    <a:pt x="6212" y="5716"/>
                    <a:pt x="5461" y="3422"/>
                  </a:cubicBezTo>
                  <a:cubicBezTo>
                    <a:pt x="4795" y="1409"/>
                    <a:pt x="3414" y="1"/>
                    <a:pt x="2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8" name="Google Shape;1088;p59"/>
          <p:cNvGrpSpPr/>
          <p:nvPr/>
        </p:nvGrpSpPr>
        <p:grpSpPr>
          <a:xfrm>
            <a:off x="636975" y="4608492"/>
            <a:ext cx="3397850" cy="187275"/>
            <a:chOff x="-3237675" y="-1132050"/>
            <a:chExt cx="3397850" cy="187275"/>
          </a:xfrm>
        </p:grpSpPr>
        <p:sp>
          <p:nvSpPr>
            <p:cNvPr id="1089" name="Google Shape;1089;p59"/>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9"/>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9"/>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9"/>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9"/>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9"/>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9"/>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9"/>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9"/>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922;p79">
            <a:extLst>
              <a:ext uri="{FF2B5EF4-FFF2-40B4-BE49-F238E27FC236}">
                <a16:creationId xmlns:a16="http://schemas.microsoft.com/office/drawing/2014/main" id="{86B86AFC-3AA3-876A-A11D-2F7F3B0A3399}"/>
              </a:ext>
            </a:extLst>
          </p:cNvPr>
          <p:cNvGrpSpPr/>
          <p:nvPr/>
        </p:nvGrpSpPr>
        <p:grpSpPr>
          <a:xfrm>
            <a:off x="1927150" y="281301"/>
            <a:ext cx="882200" cy="813811"/>
            <a:chOff x="6039282" y="1042577"/>
            <a:chExt cx="734315" cy="731929"/>
          </a:xfrm>
        </p:grpSpPr>
        <p:sp>
          <p:nvSpPr>
            <p:cNvPr id="3" name="Google Shape;1923;p79">
              <a:extLst>
                <a:ext uri="{FF2B5EF4-FFF2-40B4-BE49-F238E27FC236}">
                  <a16:creationId xmlns:a16="http://schemas.microsoft.com/office/drawing/2014/main" id="{0585FC84-B4B7-F582-3394-411071E04316}"/>
                </a:ext>
              </a:extLst>
            </p:cNvPr>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924;p79">
              <a:extLst>
                <a:ext uri="{FF2B5EF4-FFF2-40B4-BE49-F238E27FC236}">
                  <a16:creationId xmlns:a16="http://schemas.microsoft.com/office/drawing/2014/main" id="{70485522-175F-2194-5A6E-740BFF7E6248}"/>
                </a:ext>
              </a:extLst>
            </p:cNvPr>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925;p79">
              <a:extLst>
                <a:ext uri="{FF2B5EF4-FFF2-40B4-BE49-F238E27FC236}">
                  <a16:creationId xmlns:a16="http://schemas.microsoft.com/office/drawing/2014/main" id="{0267EA38-B5C4-DF27-3EE3-22EE378D9840}"/>
                </a:ext>
              </a:extLst>
            </p:cNvPr>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26;p79">
              <a:extLst>
                <a:ext uri="{FF2B5EF4-FFF2-40B4-BE49-F238E27FC236}">
                  <a16:creationId xmlns:a16="http://schemas.microsoft.com/office/drawing/2014/main" id="{8FCFCFE7-FC80-939F-5D0C-74ED48E6A4B6}"/>
                </a:ext>
              </a:extLst>
            </p:cNvPr>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27;p79">
              <a:extLst>
                <a:ext uri="{FF2B5EF4-FFF2-40B4-BE49-F238E27FC236}">
                  <a16:creationId xmlns:a16="http://schemas.microsoft.com/office/drawing/2014/main" id="{C401B90C-8F61-4D2D-DD6E-76BFBC42104B}"/>
                </a:ext>
              </a:extLst>
            </p:cNvPr>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28;p79">
              <a:extLst>
                <a:ext uri="{FF2B5EF4-FFF2-40B4-BE49-F238E27FC236}">
                  <a16:creationId xmlns:a16="http://schemas.microsoft.com/office/drawing/2014/main" id="{6B3B0066-4BCF-485F-6EBB-E1F5D050122B}"/>
                </a:ext>
              </a:extLst>
            </p:cNvPr>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29;p79">
              <a:extLst>
                <a:ext uri="{FF2B5EF4-FFF2-40B4-BE49-F238E27FC236}">
                  <a16:creationId xmlns:a16="http://schemas.microsoft.com/office/drawing/2014/main" id="{626226BD-7EBB-46ED-9AAB-779BFC1469D6}"/>
                </a:ext>
              </a:extLst>
            </p:cNvPr>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30;p79">
              <a:extLst>
                <a:ext uri="{FF2B5EF4-FFF2-40B4-BE49-F238E27FC236}">
                  <a16:creationId xmlns:a16="http://schemas.microsoft.com/office/drawing/2014/main" id="{4D3A814C-1CEC-8FA4-6489-6ED8C25CD5EB}"/>
                </a:ext>
              </a:extLst>
            </p:cNvPr>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31;p79">
              <a:extLst>
                <a:ext uri="{FF2B5EF4-FFF2-40B4-BE49-F238E27FC236}">
                  <a16:creationId xmlns:a16="http://schemas.microsoft.com/office/drawing/2014/main" id="{0EBB362D-5FEC-A90C-3A8F-661BE5156462}"/>
                </a:ext>
              </a:extLst>
            </p:cNvPr>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32;p79">
              <a:extLst>
                <a:ext uri="{FF2B5EF4-FFF2-40B4-BE49-F238E27FC236}">
                  <a16:creationId xmlns:a16="http://schemas.microsoft.com/office/drawing/2014/main" id="{66A898CC-95AC-67A5-EB15-BC518D4DA5F6}"/>
                </a:ext>
              </a:extLst>
            </p:cNvPr>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33;p79">
              <a:extLst>
                <a:ext uri="{FF2B5EF4-FFF2-40B4-BE49-F238E27FC236}">
                  <a16:creationId xmlns:a16="http://schemas.microsoft.com/office/drawing/2014/main" id="{493F6676-AC3B-C334-5F3A-94796245F2CC}"/>
                </a:ext>
              </a:extLst>
            </p:cNvPr>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34;p79">
              <a:extLst>
                <a:ext uri="{FF2B5EF4-FFF2-40B4-BE49-F238E27FC236}">
                  <a16:creationId xmlns:a16="http://schemas.microsoft.com/office/drawing/2014/main" id="{FB2B36D8-9A8C-242B-5F60-17F71A609952}"/>
                </a:ext>
              </a:extLst>
            </p:cNvPr>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35;p79">
              <a:extLst>
                <a:ext uri="{FF2B5EF4-FFF2-40B4-BE49-F238E27FC236}">
                  <a16:creationId xmlns:a16="http://schemas.microsoft.com/office/drawing/2014/main" id="{4A278450-4F81-5193-BB67-2E26F16E9926}"/>
                </a:ext>
              </a:extLst>
            </p:cNvPr>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36;p79">
              <a:extLst>
                <a:ext uri="{FF2B5EF4-FFF2-40B4-BE49-F238E27FC236}">
                  <a16:creationId xmlns:a16="http://schemas.microsoft.com/office/drawing/2014/main" id="{C79AABA6-3FDE-4D7E-B4AC-4566C6E84AE5}"/>
                </a:ext>
              </a:extLst>
            </p:cNvPr>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37;p79">
              <a:extLst>
                <a:ext uri="{FF2B5EF4-FFF2-40B4-BE49-F238E27FC236}">
                  <a16:creationId xmlns:a16="http://schemas.microsoft.com/office/drawing/2014/main" id="{A3183F49-155D-6312-24BC-F3415C99D3A3}"/>
                </a:ext>
              </a:extLst>
            </p:cNvPr>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38;p79">
              <a:extLst>
                <a:ext uri="{FF2B5EF4-FFF2-40B4-BE49-F238E27FC236}">
                  <a16:creationId xmlns:a16="http://schemas.microsoft.com/office/drawing/2014/main" id="{DC660CC8-BACF-4DBA-754D-5E35C349347D}"/>
                </a:ext>
              </a:extLst>
            </p:cNvPr>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39;p79">
              <a:extLst>
                <a:ext uri="{FF2B5EF4-FFF2-40B4-BE49-F238E27FC236}">
                  <a16:creationId xmlns:a16="http://schemas.microsoft.com/office/drawing/2014/main" id="{42DF004D-C1E9-9611-F387-3C12CAC4FDDA}"/>
                </a:ext>
              </a:extLst>
            </p:cNvPr>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40;p79">
              <a:extLst>
                <a:ext uri="{FF2B5EF4-FFF2-40B4-BE49-F238E27FC236}">
                  <a16:creationId xmlns:a16="http://schemas.microsoft.com/office/drawing/2014/main" id="{B10D8BEE-2460-106E-0492-A9970F74329E}"/>
                </a:ext>
              </a:extLst>
            </p:cNvPr>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41;p79">
              <a:extLst>
                <a:ext uri="{FF2B5EF4-FFF2-40B4-BE49-F238E27FC236}">
                  <a16:creationId xmlns:a16="http://schemas.microsoft.com/office/drawing/2014/main" id="{E08CCA9E-2B2B-C024-D62E-CAD41986F155}"/>
                </a:ext>
              </a:extLst>
            </p:cNvPr>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42;p79">
              <a:extLst>
                <a:ext uri="{FF2B5EF4-FFF2-40B4-BE49-F238E27FC236}">
                  <a16:creationId xmlns:a16="http://schemas.microsoft.com/office/drawing/2014/main" id="{813687AF-788D-6DF1-8258-CE7BBBE7ED6A}"/>
                </a:ext>
              </a:extLst>
            </p:cNvPr>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43;p79">
              <a:extLst>
                <a:ext uri="{FF2B5EF4-FFF2-40B4-BE49-F238E27FC236}">
                  <a16:creationId xmlns:a16="http://schemas.microsoft.com/office/drawing/2014/main" id="{04C06AC8-DDE6-EF89-62E2-C760A5115C04}"/>
                </a:ext>
              </a:extLst>
            </p:cNvPr>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TextBox 23">
            <a:extLst>
              <a:ext uri="{FF2B5EF4-FFF2-40B4-BE49-F238E27FC236}">
                <a16:creationId xmlns:a16="http://schemas.microsoft.com/office/drawing/2014/main" id="{A5E117BE-2B07-462F-030E-7886C9A9D850}"/>
              </a:ext>
            </a:extLst>
          </p:cNvPr>
          <p:cNvSpPr txBox="1"/>
          <p:nvPr/>
        </p:nvSpPr>
        <p:spPr>
          <a:xfrm>
            <a:off x="2180833" y="449871"/>
            <a:ext cx="277249" cy="461665"/>
          </a:xfrm>
          <a:prstGeom prst="rect">
            <a:avLst/>
          </a:prstGeom>
          <a:noFill/>
        </p:spPr>
        <p:txBody>
          <a:bodyPr wrap="square" rtlCol="0">
            <a:spAutoFit/>
          </a:bodyPr>
          <a:lstStyle/>
          <a:p>
            <a:r>
              <a:rPr lang="en-US" sz="2400" dirty="0">
                <a:solidFill>
                  <a:schemeClr val="bg1">
                    <a:lumMod val="95000"/>
                  </a:schemeClr>
                </a:solidFill>
              </a:rPr>
              <a:t>2</a:t>
            </a:r>
            <a:endParaRPr lang="en-IN" sz="2400" dirty="0">
              <a:solidFill>
                <a:schemeClr val="bg1">
                  <a:lumMod val="95000"/>
                </a:schemeClr>
              </a:solidFill>
            </a:endParaRPr>
          </a:p>
        </p:txBody>
      </p:sp>
      <p:sp>
        <p:nvSpPr>
          <p:cNvPr id="25" name="TextBox 24">
            <a:extLst>
              <a:ext uri="{FF2B5EF4-FFF2-40B4-BE49-F238E27FC236}">
                <a16:creationId xmlns:a16="http://schemas.microsoft.com/office/drawing/2014/main" id="{A219AE59-18F2-7C15-A651-2B57A8D12E12}"/>
              </a:ext>
            </a:extLst>
          </p:cNvPr>
          <p:cNvSpPr txBox="1"/>
          <p:nvPr/>
        </p:nvSpPr>
        <p:spPr>
          <a:xfrm>
            <a:off x="3184763" y="326585"/>
            <a:ext cx="4054156" cy="830997"/>
          </a:xfrm>
          <a:prstGeom prst="rect">
            <a:avLst/>
          </a:prstGeom>
          <a:noFill/>
        </p:spPr>
        <p:txBody>
          <a:bodyPr wrap="square" rtlCol="0">
            <a:spAutoFit/>
          </a:bodyPr>
          <a:lstStyle/>
          <a:p>
            <a:r>
              <a:rPr lang="en-US" sz="2400" b="0" i="0" u="none" strike="noStrike" baseline="0" dirty="0">
                <a:solidFill>
                  <a:schemeClr val="bg1">
                    <a:lumMod val="95000"/>
                  </a:schemeClr>
                </a:solidFill>
                <a:latin typeface="Eras Demi ITC" panose="020B0805030504020804" pitchFamily="34" charset="0"/>
              </a:rPr>
              <a:t>how does machine Learning Relate to Ai? </a:t>
            </a:r>
            <a:endParaRPr lang="en-IN" sz="4400" dirty="0">
              <a:solidFill>
                <a:schemeClr val="bg1">
                  <a:lumMod val="95000"/>
                </a:schemeClr>
              </a:solidFill>
              <a:latin typeface="Eras Demi ITC" panose="020B0805030504020804" pitchFamily="34" charset="0"/>
              <a:ea typeface="Gadugi" panose="020B0502040204020203" pitchFamily="34" charset="0"/>
            </a:endParaRPr>
          </a:p>
        </p:txBody>
      </p:sp>
      <p:grpSp>
        <p:nvGrpSpPr>
          <p:cNvPr id="26" name="Google Shape;1892;p79">
            <a:extLst>
              <a:ext uri="{FF2B5EF4-FFF2-40B4-BE49-F238E27FC236}">
                <a16:creationId xmlns:a16="http://schemas.microsoft.com/office/drawing/2014/main" id="{0DFB9E9E-91BE-BAED-2A1E-6E7312F0E2D1}"/>
              </a:ext>
            </a:extLst>
          </p:cNvPr>
          <p:cNvGrpSpPr/>
          <p:nvPr/>
        </p:nvGrpSpPr>
        <p:grpSpPr>
          <a:xfrm>
            <a:off x="3179941" y="339403"/>
            <a:ext cx="5272271" cy="818202"/>
            <a:chOff x="6336019" y="3733725"/>
            <a:chExt cx="2566206" cy="351310"/>
          </a:xfrm>
        </p:grpSpPr>
        <p:sp>
          <p:nvSpPr>
            <p:cNvPr id="27" name="Google Shape;1893;p79">
              <a:extLst>
                <a:ext uri="{FF2B5EF4-FFF2-40B4-BE49-F238E27FC236}">
                  <a16:creationId xmlns:a16="http://schemas.microsoft.com/office/drawing/2014/main" id="{B133AF1F-5F22-43E2-566C-F191A7CF3DBB}"/>
                </a:ext>
              </a:extLst>
            </p:cNvPr>
            <p:cNvSpPr/>
            <p:nvPr/>
          </p:nvSpPr>
          <p:spPr>
            <a:xfrm>
              <a:off x="6336019" y="3733735"/>
              <a:ext cx="1881300" cy="351300"/>
            </a:xfrm>
            <a:prstGeom prst="homePlate">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94;p79">
              <a:extLst>
                <a:ext uri="{FF2B5EF4-FFF2-40B4-BE49-F238E27FC236}">
                  <a16:creationId xmlns:a16="http://schemas.microsoft.com/office/drawing/2014/main" id="{B9240639-8D02-D057-B9BF-219C63A985C0}"/>
                </a:ext>
              </a:extLst>
            </p:cNvPr>
            <p:cNvSpPr/>
            <p:nvPr/>
          </p:nvSpPr>
          <p:spPr>
            <a:xfrm>
              <a:off x="80985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95;p79">
              <a:extLst>
                <a:ext uri="{FF2B5EF4-FFF2-40B4-BE49-F238E27FC236}">
                  <a16:creationId xmlns:a16="http://schemas.microsoft.com/office/drawing/2014/main" id="{EDB23EE8-625A-5607-5310-378518F53682}"/>
                </a:ext>
              </a:extLst>
            </p:cNvPr>
            <p:cNvSpPr/>
            <p:nvPr/>
          </p:nvSpPr>
          <p:spPr>
            <a:xfrm>
              <a:off x="83271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96;p79">
              <a:extLst>
                <a:ext uri="{FF2B5EF4-FFF2-40B4-BE49-F238E27FC236}">
                  <a16:creationId xmlns:a16="http://schemas.microsoft.com/office/drawing/2014/main" id="{DD39CB9D-0ECC-EAA4-16ED-6167821161B4}"/>
                </a:ext>
              </a:extLst>
            </p:cNvPr>
            <p:cNvSpPr/>
            <p:nvPr/>
          </p:nvSpPr>
          <p:spPr>
            <a:xfrm>
              <a:off x="85557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TextBox 30">
            <a:extLst>
              <a:ext uri="{FF2B5EF4-FFF2-40B4-BE49-F238E27FC236}">
                <a16:creationId xmlns:a16="http://schemas.microsoft.com/office/drawing/2014/main" id="{1043398D-E352-E8E6-2B58-821313BBD5C9}"/>
              </a:ext>
            </a:extLst>
          </p:cNvPr>
          <p:cNvSpPr txBox="1"/>
          <p:nvPr/>
        </p:nvSpPr>
        <p:spPr>
          <a:xfrm>
            <a:off x="3489093" y="1849735"/>
            <a:ext cx="2095003" cy="3139321"/>
          </a:xfrm>
          <a:prstGeom prst="rect">
            <a:avLst/>
          </a:prstGeom>
          <a:noFill/>
        </p:spPr>
        <p:txBody>
          <a:bodyPr wrap="square" rtlCol="0">
            <a:spAutoFit/>
          </a:bodyPr>
          <a:lstStyle/>
          <a:p>
            <a:pPr algn="ctr"/>
            <a:r>
              <a:rPr lang="en-US" sz="1800" b="1" i="0" u="none" strike="noStrike" baseline="0" dirty="0">
                <a:latin typeface="+mn-lt"/>
              </a:rPr>
              <a:t>Artificial intelligence signifies computers' general ability to mimic human thought while carrying out tasks in real-world environments </a:t>
            </a:r>
            <a:endParaRPr lang="en-IN" dirty="0">
              <a:latin typeface="+mn-lt"/>
            </a:endParaRPr>
          </a:p>
        </p:txBody>
      </p:sp>
      <p:sp>
        <p:nvSpPr>
          <p:cNvPr id="32" name="TextBox 31">
            <a:extLst>
              <a:ext uri="{FF2B5EF4-FFF2-40B4-BE49-F238E27FC236}">
                <a16:creationId xmlns:a16="http://schemas.microsoft.com/office/drawing/2014/main" id="{921BE2F5-691E-D2C9-2F4F-7DF7716F047B}"/>
              </a:ext>
            </a:extLst>
          </p:cNvPr>
          <p:cNvSpPr txBox="1"/>
          <p:nvPr/>
        </p:nvSpPr>
        <p:spPr>
          <a:xfrm>
            <a:off x="743709" y="1750617"/>
            <a:ext cx="2307665" cy="3139321"/>
          </a:xfrm>
          <a:prstGeom prst="rect">
            <a:avLst/>
          </a:prstGeom>
          <a:noFill/>
        </p:spPr>
        <p:txBody>
          <a:bodyPr wrap="square" rtlCol="0">
            <a:spAutoFit/>
          </a:bodyPr>
          <a:lstStyle/>
          <a:p>
            <a:pPr algn="ctr"/>
            <a:r>
              <a:rPr lang="en-US" sz="1800" b="1" i="0" u="none" strike="noStrike" baseline="0" dirty="0">
                <a:latin typeface="+mn-lt"/>
              </a:rPr>
              <a:t>Although the terms artificial intelligence (AI) and machine learning are frequently used interchangeably, (machine learning is a subset of the larger category of AI. </a:t>
            </a:r>
            <a:endParaRPr lang="en-IN" dirty="0">
              <a:latin typeface="+mn-lt"/>
            </a:endParaRPr>
          </a:p>
        </p:txBody>
      </p:sp>
      <p:sp>
        <p:nvSpPr>
          <p:cNvPr id="37" name="TextBox 36">
            <a:extLst>
              <a:ext uri="{FF2B5EF4-FFF2-40B4-BE49-F238E27FC236}">
                <a16:creationId xmlns:a16="http://schemas.microsoft.com/office/drawing/2014/main" id="{4D131DD4-6FD4-3FD2-2639-CE4DEA91F73B}"/>
              </a:ext>
            </a:extLst>
          </p:cNvPr>
          <p:cNvSpPr txBox="1"/>
          <p:nvPr/>
        </p:nvSpPr>
        <p:spPr>
          <a:xfrm>
            <a:off x="6100120" y="1697801"/>
            <a:ext cx="2433956" cy="2862322"/>
          </a:xfrm>
          <a:prstGeom prst="rect">
            <a:avLst/>
          </a:prstGeom>
          <a:noFill/>
        </p:spPr>
        <p:txBody>
          <a:bodyPr wrap="square" rtlCol="0">
            <a:spAutoFit/>
          </a:bodyPr>
          <a:lstStyle/>
          <a:p>
            <a:r>
              <a:rPr lang="en-US" sz="1800" b="1" i="0" u="none" strike="noStrike" baseline="0" dirty="0">
                <a:latin typeface="+mn-lt"/>
              </a:rPr>
              <a:t>Machine learning implies to the technologies and algorithms that allow systems to recognize patterns, make decisions, and improve themselves through experience and data. </a:t>
            </a:r>
            <a:endParaRPr lang="en-IN"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p:cTn id="15" dur="500" fill="hold"/>
                                        <p:tgtEl>
                                          <p:spTgt spid="25"/>
                                        </p:tgtEl>
                                        <p:attrNameLst>
                                          <p:attrName>ppt_w</p:attrName>
                                        </p:attrNameLst>
                                      </p:cBhvr>
                                      <p:tavLst>
                                        <p:tav tm="0">
                                          <p:val>
                                            <p:fltVal val="0"/>
                                          </p:val>
                                        </p:tav>
                                        <p:tav tm="100000">
                                          <p:val>
                                            <p:strVal val="#ppt_w"/>
                                          </p:val>
                                        </p:tav>
                                      </p:tavLst>
                                    </p:anim>
                                    <p:anim calcmode="lin" valueType="num">
                                      <p:cBhvr>
                                        <p:cTn id="16" dur="500" fill="hold"/>
                                        <p:tgtEl>
                                          <p:spTgt spid="25"/>
                                        </p:tgtEl>
                                        <p:attrNameLst>
                                          <p:attrName>ppt_h</p:attrName>
                                        </p:attrNameLst>
                                      </p:cBhvr>
                                      <p:tavLst>
                                        <p:tav tm="0">
                                          <p:val>
                                            <p:fltVal val="0"/>
                                          </p:val>
                                        </p:tav>
                                        <p:tav tm="100000">
                                          <p:val>
                                            <p:strVal val="#ppt_h"/>
                                          </p:val>
                                        </p:tav>
                                      </p:tavLst>
                                    </p:anim>
                                    <p:animEffect transition="in" filter="fade">
                                      <p:cBhvr>
                                        <p:cTn id="17" dur="500"/>
                                        <p:tgtEl>
                                          <p:spTgt spid="25"/>
                                        </p:tgtEl>
                                      </p:cBhvr>
                                    </p:animEffect>
                                  </p:childTnLst>
                                </p:cTn>
                              </p:par>
                              <p:par>
                                <p:cTn id="18" presetID="53" presetClass="entr" presetSubtype="16" fill="hold" nodeType="with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p:cTn id="20" dur="500" fill="hold"/>
                                        <p:tgtEl>
                                          <p:spTgt spid="26"/>
                                        </p:tgtEl>
                                        <p:attrNameLst>
                                          <p:attrName>ppt_w</p:attrName>
                                        </p:attrNameLst>
                                      </p:cBhvr>
                                      <p:tavLst>
                                        <p:tav tm="0">
                                          <p:val>
                                            <p:fltVal val="0"/>
                                          </p:val>
                                        </p:tav>
                                        <p:tav tm="100000">
                                          <p:val>
                                            <p:strVal val="#ppt_w"/>
                                          </p:val>
                                        </p:tav>
                                      </p:tavLst>
                                    </p:anim>
                                    <p:anim calcmode="lin" valueType="num">
                                      <p:cBhvr>
                                        <p:cTn id="21" dur="500" fill="hold"/>
                                        <p:tgtEl>
                                          <p:spTgt spid="26"/>
                                        </p:tgtEl>
                                        <p:attrNameLst>
                                          <p:attrName>ppt_h</p:attrName>
                                        </p:attrNameLst>
                                      </p:cBhvr>
                                      <p:tavLst>
                                        <p:tav tm="0">
                                          <p:val>
                                            <p:fltVal val="0"/>
                                          </p:val>
                                        </p:tav>
                                        <p:tav tm="100000">
                                          <p:val>
                                            <p:strVal val="#ppt_h"/>
                                          </p:val>
                                        </p:tav>
                                      </p:tavLst>
                                    </p:anim>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
                                            <p:txEl>
                                              <p:pRg st="0" end="0"/>
                                            </p:txEl>
                                          </p:spTgt>
                                        </p:tgtEl>
                                        <p:attrNameLst>
                                          <p:attrName>style.visibility</p:attrName>
                                        </p:attrNameLst>
                                      </p:cBhvr>
                                      <p:to>
                                        <p:strVal val="visible"/>
                                      </p:to>
                                    </p:set>
                                    <p:animEffect transition="in" filter="fade">
                                      <p:cBhvr>
                                        <p:cTn id="27" dur="500"/>
                                        <p:tgtEl>
                                          <p:spTgt spid="3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nodeType="clickEffect">
                                  <p:stCondLst>
                                    <p:cond delay="0"/>
                                  </p:stCondLst>
                                  <p:childTnLst>
                                    <p:set>
                                      <p:cBhvr>
                                        <p:cTn id="31" dur="1" fill="hold">
                                          <p:stCondLst>
                                            <p:cond delay="0"/>
                                          </p:stCondLst>
                                        </p:cTn>
                                        <p:tgtEl>
                                          <p:spTgt spid="31">
                                            <p:txEl>
                                              <p:pRg st="0" end="0"/>
                                            </p:txEl>
                                          </p:spTgt>
                                        </p:tgtEl>
                                        <p:attrNameLst>
                                          <p:attrName>style.visibility</p:attrName>
                                        </p:attrNameLst>
                                      </p:cBhvr>
                                      <p:to>
                                        <p:strVal val="visible"/>
                                      </p:to>
                                    </p:set>
                                    <p:animEffect transition="in" filter="wipe(down)">
                                      <p:cBhvr>
                                        <p:cTn id="32" dur="580">
                                          <p:stCondLst>
                                            <p:cond delay="0"/>
                                          </p:stCondLst>
                                        </p:cTn>
                                        <p:tgtEl>
                                          <p:spTgt spid="31">
                                            <p:txEl>
                                              <p:pRg st="0" end="0"/>
                                            </p:txEl>
                                          </p:spTgt>
                                        </p:tgtEl>
                                      </p:cBhvr>
                                    </p:animEffect>
                                    <p:anim calcmode="lin" valueType="num">
                                      <p:cBhvr>
                                        <p:cTn id="33" dur="1822" tmFilter="0,0; 0.14,0.36; 0.43,0.73; 0.71,0.91; 1.0,1.0">
                                          <p:stCondLst>
                                            <p:cond delay="0"/>
                                          </p:stCondLst>
                                        </p:cTn>
                                        <p:tgtEl>
                                          <p:spTgt spid="31">
                                            <p:txEl>
                                              <p:pRg st="0" end="0"/>
                                            </p:txEl>
                                          </p:spTgt>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31">
                                            <p:txEl>
                                              <p:pRg st="0" end="0"/>
                                            </p:txEl>
                                          </p:spTgt>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31">
                                            <p:txEl>
                                              <p:pRg st="0" end="0"/>
                                            </p:txEl>
                                          </p:spTgt>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31">
                                            <p:txEl>
                                              <p:pRg st="0" end="0"/>
                                            </p:txEl>
                                          </p:spTgt>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31">
                                            <p:txEl>
                                              <p:pRg st="0" end="0"/>
                                            </p:txEl>
                                          </p:spTgt>
                                        </p:tgtEl>
                                        <p:attrNameLst>
                                          <p:attrName>ppt_y</p:attrName>
                                        </p:attrNameLst>
                                      </p:cBhvr>
                                      <p:tavLst>
                                        <p:tav tm="0" fmla="#ppt_y-sin(pi*$)/81">
                                          <p:val>
                                            <p:fltVal val="0"/>
                                          </p:val>
                                        </p:tav>
                                        <p:tav tm="100000">
                                          <p:val>
                                            <p:fltVal val="1"/>
                                          </p:val>
                                        </p:tav>
                                      </p:tavLst>
                                    </p:anim>
                                    <p:animScale>
                                      <p:cBhvr>
                                        <p:cTn id="38" dur="26">
                                          <p:stCondLst>
                                            <p:cond delay="650"/>
                                          </p:stCondLst>
                                        </p:cTn>
                                        <p:tgtEl>
                                          <p:spTgt spid="31">
                                            <p:txEl>
                                              <p:pRg st="0" end="0"/>
                                            </p:txEl>
                                          </p:spTgt>
                                        </p:tgtEl>
                                      </p:cBhvr>
                                      <p:to x="100000" y="60000"/>
                                    </p:animScale>
                                    <p:animScale>
                                      <p:cBhvr>
                                        <p:cTn id="39" dur="166" decel="50000">
                                          <p:stCondLst>
                                            <p:cond delay="676"/>
                                          </p:stCondLst>
                                        </p:cTn>
                                        <p:tgtEl>
                                          <p:spTgt spid="31">
                                            <p:txEl>
                                              <p:pRg st="0" end="0"/>
                                            </p:txEl>
                                          </p:spTgt>
                                        </p:tgtEl>
                                      </p:cBhvr>
                                      <p:to x="100000" y="100000"/>
                                    </p:animScale>
                                    <p:animScale>
                                      <p:cBhvr>
                                        <p:cTn id="40" dur="26">
                                          <p:stCondLst>
                                            <p:cond delay="1312"/>
                                          </p:stCondLst>
                                        </p:cTn>
                                        <p:tgtEl>
                                          <p:spTgt spid="31">
                                            <p:txEl>
                                              <p:pRg st="0" end="0"/>
                                            </p:txEl>
                                          </p:spTgt>
                                        </p:tgtEl>
                                      </p:cBhvr>
                                      <p:to x="100000" y="80000"/>
                                    </p:animScale>
                                    <p:animScale>
                                      <p:cBhvr>
                                        <p:cTn id="41" dur="166" decel="50000">
                                          <p:stCondLst>
                                            <p:cond delay="1338"/>
                                          </p:stCondLst>
                                        </p:cTn>
                                        <p:tgtEl>
                                          <p:spTgt spid="31">
                                            <p:txEl>
                                              <p:pRg st="0" end="0"/>
                                            </p:txEl>
                                          </p:spTgt>
                                        </p:tgtEl>
                                      </p:cBhvr>
                                      <p:to x="100000" y="100000"/>
                                    </p:animScale>
                                    <p:animScale>
                                      <p:cBhvr>
                                        <p:cTn id="42" dur="26">
                                          <p:stCondLst>
                                            <p:cond delay="1642"/>
                                          </p:stCondLst>
                                        </p:cTn>
                                        <p:tgtEl>
                                          <p:spTgt spid="31">
                                            <p:txEl>
                                              <p:pRg st="0" end="0"/>
                                            </p:txEl>
                                          </p:spTgt>
                                        </p:tgtEl>
                                      </p:cBhvr>
                                      <p:to x="100000" y="90000"/>
                                    </p:animScale>
                                    <p:animScale>
                                      <p:cBhvr>
                                        <p:cTn id="43" dur="166" decel="50000">
                                          <p:stCondLst>
                                            <p:cond delay="1668"/>
                                          </p:stCondLst>
                                        </p:cTn>
                                        <p:tgtEl>
                                          <p:spTgt spid="31">
                                            <p:txEl>
                                              <p:pRg st="0" end="0"/>
                                            </p:txEl>
                                          </p:spTgt>
                                        </p:tgtEl>
                                      </p:cBhvr>
                                      <p:to x="100000" y="100000"/>
                                    </p:animScale>
                                    <p:animScale>
                                      <p:cBhvr>
                                        <p:cTn id="44" dur="26">
                                          <p:stCondLst>
                                            <p:cond delay="1808"/>
                                          </p:stCondLst>
                                        </p:cTn>
                                        <p:tgtEl>
                                          <p:spTgt spid="31">
                                            <p:txEl>
                                              <p:pRg st="0" end="0"/>
                                            </p:txEl>
                                          </p:spTgt>
                                        </p:tgtEl>
                                      </p:cBhvr>
                                      <p:to x="100000" y="95000"/>
                                    </p:animScale>
                                    <p:animScale>
                                      <p:cBhvr>
                                        <p:cTn id="45" dur="166" decel="50000">
                                          <p:stCondLst>
                                            <p:cond delay="1834"/>
                                          </p:stCondLst>
                                        </p:cTn>
                                        <p:tgtEl>
                                          <p:spTgt spid="31">
                                            <p:txEl>
                                              <p:pRg st="0" end="0"/>
                                            </p:txEl>
                                          </p:spTgt>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7">
                                            <p:txEl>
                                              <p:pRg st="0" end="0"/>
                                            </p:txEl>
                                          </p:spTgt>
                                        </p:tgtEl>
                                        <p:attrNameLst>
                                          <p:attrName>style.visibility</p:attrName>
                                        </p:attrNameLst>
                                      </p:cBhvr>
                                      <p:to>
                                        <p:strVal val="visible"/>
                                      </p:to>
                                    </p:set>
                                    <p:animEffect transition="in" filter="fade">
                                      <p:cBhvr>
                                        <p:cTn id="5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grpSp>
        <p:nvGrpSpPr>
          <p:cNvPr id="1050" name="Google Shape;1050;p58"/>
          <p:cNvGrpSpPr/>
          <p:nvPr/>
        </p:nvGrpSpPr>
        <p:grpSpPr>
          <a:xfrm>
            <a:off x="810230" y="4414155"/>
            <a:ext cx="913425" cy="370975"/>
            <a:chOff x="6514150" y="4420266"/>
            <a:chExt cx="913425" cy="370975"/>
          </a:xfrm>
        </p:grpSpPr>
        <p:sp>
          <p:nvSpPr>
            <p:cNvPr id="1051" name="Google Shape;1051;p58"/>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8"/>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922;p79">
            <a:extLst>
              <a:ext uri="{FF2B5EF4-FFF2-40B4-BE49-F238E27FC236}">
                <a16:creationId xmlns:a16="http://schemas.microsoft.com/office/drawing/2014/main" id="{23954CDD-0888-AE87-A859-8FFE83DFD11F}"/>
              </a:ext>
            </a:extLst>
          </p:cNvPr>
          <p:cNvGrpSpPr/>
          <p:nvPr/>
        </p:nvGrpSpPr>
        <p:grpSpPr>
          <a:xfrm>
            <a:off x="1927150" y="281301"/>
            <a:ext cx="882200" cy="813811"/>
            <a:chOff x="6039282" y="1042577"/>
            <a:chExt cx="734315" cy="731929"/>
          </a:xfrm>
        </p:grpSpPr>
        <p:sp>
          <p:nvSpPr>
            <p:cNvPr id="19" name="Google Shape;1923;p79">
              <a:extLst>
                <a:ext uri="{FF2B5EF4-FFF2-40B4-BE49-F238E27FC236}">
                  <a16:creationId xmlns:a16="http://schemas.microsoft.com/office/drawing/2014/main" id="{3C74B960-BE28-3BDB-8C83-EC29135351A8}"/>
                </a:ext>
              </a:extLst>
            </p:cNvPr>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24;p79">
              <a:extLst>
                <a:ext uri="{FF2B5EF4-FFF2-40B4-BE49-F238E27FC236}">
                  <a16:creationId xmlns:a16="http://schemas.microsoft.com/office/drawing/2014/main" id="{22B674EA-B348-E292-611E-16489AD6D4B1}"/>
                </a:ext>
              </a:extLst>
            </p:cNvPr>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25;p79">
              <a:extLst>
                <a:ext uri="{FF2B5EF4-FFF2-40B4-BE49-F238E27FC236}">
                  <a16:creationId xmlns:a16="http://schemas.microsoft.com/office/drawing/2014/main" id="{46ACDB63-E86E-665B-BCB9-37E0B6BDFB6A}"/>
                </a:ext>
              </a:extLst>
            </p:cNvPr>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26;p79">
              <a:extLst>
                <a:ext uri="{FF2B5EF4-FFF2-40B4-BE49-F238E27FC236}">
                  <a16:creationId xmlns:a16="http://schemas.microsoft.com/office/drawing/2014/main" id="{43C79683-2441-0B6D-F91A-9815898F2150}"/>
                </a:ext>
              </a:extLst>
            </p:cNvPr>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27;p79">
              <a:extLst>
                <a:ext uri="{FF2B5EF4-FFF2-40B4-BE49-F238E27FC236}">
                  <a16:creationId xmlns:a16="http://schemas.microsoft.com/office/drawing/2014/main" id="{700C8A4E-42C6-E8CD-29BA-2D754C2697BD}"/>
                </a:ext>
              </a:extLst>
            </p:cNvPr>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28;p79">
              <a:extLst>
                <a:ext uri="{FF2B5EF4-FFF2-40B4-BE49-F238E27FC236}">
                  <a16:creationId xmlns:a16="http://schemas.microsoft.com/office/drawing/2014/main" id="{DF06F1FA-D544-A394-DA3B-130709B5EB88}"/>
                </a:ext>
              </a:extLst>
            </p:cNvPr>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29;p79">
              <a:extLst>
                <a:ext uri="{FF2B5EF4-FFF2-40B4-BE49-F238E27FC236}">
                  <a16:creationId xmlns:a16="http://schemas.microsoft.com/office/drawing/2014/main" id="{487E00AE-FB65-AC1C-A390-5FD2F057032A}"/>
                </a:ext>
              </a:extLst>
            </p:cNvPr>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30;p79">
              <a:extLst>
                <a:ext uri="{FF2B5EF4-FFF2-40B4-BE49-F238E27FC236}">
                  <a16:creationId xmlns:a16="http://schemas.microsoft.com/office/drawing/2014/main" id="{CF81EE6E-DA5B-7807-5725-857A21E991C2}"/>
                </a:ext>
              </a:extLst>
            </p:cNvPr>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31;p79">
              <a:extLst>
                <a:ext uri="{FF2B5EF4-FFF2-40B4-BE49-F238E27FC236}">
                  <a16:creationId xmlns:a16="http://schemas.microsoft.com/office/drawing/2014/main" id="{FD690CB3-4739-FDBA-1F45-095A9B40DEAC}"/>
                </a:ext>
              </a:extLst>
            </p:cNvPr>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32;p79">
              <a:extLst>
                <a:ext uri="{FF2B5EF4-FFF2-40B4-BE49-F238E27FC236}">
                  <a16:creationId xmlns:a16="http://schemas.microsoft.com/office/drawing/2014/main" id="{C6573F0E-434C-F97B-6517-CBE9868ABF92}"/>
                </a:ext>
              </a:extLst>
            </p:cNvPr>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33;p79">
              <a:extLst>
                <a:ext uri="{FF2B5EF4-FFF2-40B4-BE49-F238E27FC236}">
                  <a16:creationId xmlns:a16="http://schemas.microsoft.com/office/drawing/2014/main" id="{A4F4CBBB-6948-4B49-860E-A621AE578E77}"/>
                </a:ext>
              </a:extLst>
            </p:cNvPr>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34;p79">
              <a:extLst>
                <a:ext uri="{FF2B5EF4-FFF2-40B4-BE49-F238E27FC236}">
                  <a16:creationId xmlns:a16="http://schemas.microsoft.com/office/drawing/2014/main" id="{15EE90D2-454E-30D1-8133-562798FA7DFE}"/>
                </a:ext>
              </a:extLst>
            </p:cNvPr>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35;p79">
              <a:extLst>
                <a:ext uri="{FF2B5EF4-FFF2-40B4-BE49-F238E27FC236}">
                  <a16:creationId xmlns:a16="http://schemas.microsoft.com/office/drawing/2014/main" id="{3FABEDB1-1872-1362-1FEB-4B89384AC3E0}"/>
                </a:ext>
              </a:extLst>
            </p:cNvPr>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36;p79">
              <a:extLst>
                <a:ext uri="{FF2B5EF4-FFF2-40B4-BE49-F238E27FC236}">
                  <a16:creationId xmlns:a16="http://schemas.microsoft.com/office/drawing/2014/main" id="{3C92D15A-21F6-B227-C512-A966B8A4F446}"/>
                </a:ext>
              </a:extLst>
            </p:cNvPr>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37;p79">
              <a:extLst>
                <a:ext uri="{FF2B5EF4-FFF2-40B4-BE49-F238E27FC236}">
                  <a16:creationId xmlns:a16="http://schemas.microsoft.com/office/drawing/2014/main" id="{C0668B11-78DA-7ACD-86E0-41E42ABF9D1D}"/>
                </a:ext>
              </a:extLst>
            </p:cNvPr>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38;p79">
              <a:extLst>
                <a:ext uri="{FF2B5EF4-FFF2-40B4-BE49-F238E27FC236}">
                  <a16:creationId xmlns:a16="http://schemas.microsoft.com/office/drawing/2014/main" id="{0F3DB8A6-8FA1-8100-6757-196D4F0C4E71}"/>
                </a:ext>
              </a:extLst>
            </p:cNvPr>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39;p79">
              <a:extLst>
                <a:ext uri="{FF2B5EF4-FFF2-40B4-BE49-F238E27FC236}">
                  <a16:creationId xmlns:a16="http://schemas.microsoft.com/office/drawing/2014/main" id="{2AF3B18B-9DC8-BDE5-1243-2DCC0B980127}"/>
                </a:ext>
              </a:extLst>
            </p:cNvPr>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40;p79">
              <a:extLst>
                <a:ext uri="{FF2B5EF4-FFF2-40B4-BE49-F238E27FC236}">
                  <a16:creationId xmlns:a16="http://schemas.microsoft.com/office/drawing/2014/main" id="{93948685-9DD4-C178-2062-72D59D56DC74}"/>
                </a:ext>
              </a:extLst>
            </p:cNvPr>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41;p79">
              <a:extLst>
                <a:ext uri="{FF2B5EF4-FFF2-40B4-BE49-F238E27FC236}">
                  <a16:creationId xmlns:a16="http://schemas.microsoft.com/office/drawing/2014/main" id="{CEFFF3DD-1E22-14C1-826F-6D721C5B4931}"/>
                </a:ext>
              </a:extLst>
            </p:cNvPr>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42;p79">
              <a:extLst>
                <a:ext uri="{FF2B5EF4-FFF2-40B4-BE49-F238E27FC236}">
                  <a16:creationId xmlns:a16="http://schemas.microsoft.com/office/drawing/2014/main" id="{8FFE7EA8-69EA-3A5F-188D-A3949D028500}"/>
                </a:ext>
              </a:extLst>
            </p:cNvPr>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43;p79">
              <a:extLst>
                <a:ext uri="{FF2B5EF4-FFF2-40B4-BE49-F238E27FC236}">
                  <a16:creationId xmlns:a16="http://schemas.microsoft.com/office/drawing/2014/main" id="{4640A88C-3162-69CA-5A41-1E7BBE3712D8}"/>
                </a:ext>
              </a:extLst>
            </p:cNvPr>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TextBox 39">
            <a:extLst>
              <a:ext uri="{FF2B5EF4-FFF2-40B4-BE49-F238E27FC236}">
                <a16:creationId xmlns:a16="http://schemas.microsoft.com/office/drawing/2014/main" id="{559BA20A-2230-4649-CB55-CC1D8945B994}"/>
              </a:ext>
            </a:extLst>
          </p:cNvPr>
          <p:cNvSpPr txBox="1"/>
          <p:nvPr/>
        </p:nvSpPr>
        <p:spPr>
          <a:xfrm>
            <a:off x="2180833" y="449871"/>
            <a:ext cx="277249" cy="461665"/>
          </a:xfrm>
          <a:prstGeom prst="rect">
            <a:avLst/>
          </a:prstGeom>
          <a:noFill/>
        </p:spPr>
        <p:txBody>
          <a:bodyPr wrap="square" rtlCol="0">
            <a:spAutoFit/>
          </a:bodyPr>
          <a:lstStyle/>
          <a:p>
            <a:r>
              <a:rPr lang="en-US" sz="2400" dirty="0">
                <a:solidFill>
                  <a:schemeClr val="bg1">
                    <a:lumMod val="95000"/>
                  </a:schemeClr>
                </a:solidFill>
              </a:rPr>
              <a:t>3</a:t>
            </a:r>
            <a:endParaRPr lang="en-IN" sz="2400" dirty="0">
              <a:solidFill>
                <a:schemeClr val="bg1">
                  <a:lumMod val="95000"/>
                </a:schemeClr>
              </a:solidFill>
            </a:endParaRPr>
          </a:p>
        </p:txBody>
      </p:sp>
      <p:sp>
        <p:nvSpPr>
          <p:cNvPr id="41" name="TextBox 40">
            <a:extLst>
              <a:ext uri="{FF2B5EF4-FFF2-40B4-BE49-F238E27FC236}">
                <a16:creationId xmlns:a16="http://schemas.microsoft.com/office/drawing/2014/main" id="{F4A0C550-475C-017E-E4D6-CCC54F966993}"/>
              </a:ext>
            </a:extLst>
          </p:cNvPr>
          <p:cNvSpPr txBox="1"/>
          <p:nvPr/>
        </p:nvSpPr>
        <p:spPr>
          <a:xfrm>
            <a:off x="3155406" y="443184"/>
            <a:ext cx="4054156" cy="523220"/>
          </a:xfrm>
          <a:prstGeom prst="rect">
            <a:avLst/>
          </a:prstGeom>
          <a:noFill/>
        </p:spPr>
        <p:txBody>
          <a:bodyPr wrap="square" rtlCol="0">
            <a:spAutoFit/>
          </a:bodyPr>
          <a:lstStyle/>
          <a:p>
            <a:r>
              <a:rPr lang="en-US" sz="2800" dirty="0">
                <a:solidFill>
                  <a:schemeClr val="bg1">
                    <a:lumMod val="95000"/>
                  </a:schemeClr>
                </a:solidFill>
                <a:latin typeface="Eras Demi ITC" panose="020B0805030504020804" pitchFamily="34" charset="0"/>
              </a:rPr>
              <a:t>Examples</a:t>
            </a:r>
            <a:r>
              <a:rPr lang="en-US" sz="2400" b="0" i="0" u="none" strike="noStrike" baseline="0" dirty="0">
                <a:solidFill>
                  <a:schemeClr val="bg1">
                    <a:lumMod val="95000"/>
                  </a:schemeClr>
                </a:solidFill>
                <a:latin typeface="Eras Demi ITC" panose="020B0805030504020804" pitchFamily="34" charset="0"/>
              </a:rPr>
              <a:t> </a:t>
            </a:r>
            <a:endParaRPr lang="en-IN" sz="4400" dirty="0">
              <a:solidFill>
                <a:schemeClr val="bg1">
                  <a:lumMod val="95000"/>
                </a:schemeClr>
              </a:solidFill>
              <a:latin typeface="Eras Demi ITC" panose="020B0805030504020804" pitchFamily="34" charset="0"/>
              <a:ea typeface="Gadugi" panose="020B0502040204020203" pitchFamily="34" charset="0"/>
            </a:endParaRPr>
          </a:p>
        </p:txBody>
      </p:sp>
      <p:grpSp>
        <p:nvGrpSpPr>
          <p:cNvPr id="42" name="Google Shape;1892;p79">
            <a:extLst>
              <a:ext uri="{FF2B5EF4-FFF2-40B4-BE49-F238E27FC236}">
                <a16:creationId xmlns:a16="http://schemas.microsoft.com/office/drawing/2014/main" id="{5D434C64-34AF-8DD9-EF5D-E1FDBE5045B6}"/>
              </a:ext>
            </a:extLst>
          </p:cNvPr>
          <p:cNvGrpSpPr/>
          <p:nvPr/>
        </p:nvGrpSpPr>
        <p:grpSpPr>
          <a:xfrm>
            <a:off x="3008524" y="352287"/>
            <a:ext cx="3594449" cy="656426"/>
            <a:chOff x="6336019" y="3733725"/>
            <a:chExt cx="2566206" cy="351310"/>
          </a:xfrm>
        </p:grpSpPr>
        <p:sp>
          <p:nvSpPr>
            <p:cNvPr id="43" name="Google Shape;1893;p79">
              <a:extLst>
                <a:ext uri="{FF2B5EF4-FFF2-40B4-BE49-F238E27FC236}">
                  <a16:creationId xmlns:a16="http://schemas.microsoft.com/office/drawing/2014/main" id="{5FE9A5A2-2764-2234-2476-D0D0984FF700}"/>
                </a:ext>
              </a:extLst>
            </p:cNvPr>
            <p:cNvSpPr/>
            <p:nvPr/>
          </p:nvSpPr>
          <p:spPr>
            <a:xfrm>
              <a:off x="6336019" y="3733735"/>
              <a:ext cx="1881300" cy="351300"/>
            </a:xfrm>
            <a:prstGeom prst="homePlate">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94;p79">
              <a:extLst>
                <a:ext uri="{FF2B5EF4-FFF2-40B4-BE49-F238E27FC236}">
                  <a16:creationId xmlns:a16="http://schemas.microsoft.com/office/drawing/2014/main" id="{A0460E82-495C-053F-999C-0473796FE8A6}"/>
                </a:ext>
              </a:extLst>
            </p:cNvPr>
            <p:cNvSpPr/>
            <p:nvPr/>
          </p:nvSpPr>
          <p:spPr>
            <a:xfrm>
              <a:off x="80985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95;p79">
              <a:extLst>
                <a:ext uri="{FF2B5EF4-FFF2-40B4-BE49-F238E27FC236}">
                  <a16:creationId xmlns:a16="http://schemas.microsoft.com/office/drawing/2014/main" id="{486FE1F5-7456-F0AD-16A5-59302B6216A6}"/>
                </a:ext>
              </a:extLst>
            </p:cNvPr>
            <p:cNvSpPr/>
            <p:nvPr/>
          </p:nvSpPr>
          <p:spPr>
            <a:xfrm>
              <a:off x="83271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96;p79">
              <a:extLst>
                <a:ext uri="{FF2B5EF4-FFF2-40B4-BE49-F238E27FC236}">
                  <a16:creationId xmlns:a16="http://schemas.microsoft.com/office/drawing/2014/main" id="{1AA9EAC0-6D51-C7F2-4EDD-6EFB1CFE4FF5}"/>
                </a:ext>
              </a:extLst>
            </p:cNvPr>
            <p:cNvSpPr/>
            <p:nvPr/>
          </p:nvSpPr>
          <p:spPr>
            <a:xfrm>
              <a:off x="85557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Flowchart: Terminator 55">
            <a:extLst>
              <a:ext uri="{FF2B5EF4-FFF2-40B4-BE49-F238E27FC236}">
                <a16:creationId xmlns:a16="http://schemas.microsoft.com/office/drawing/2014/main" id="{66EA7B6D-22CF-0FCA-D30A-846C2997BA22}"/>
              </a:ext>
            </a:extLst>
          </p:cNvPr>
          <p:cNvSpPr/>
          <p:nvPr/>
        </p:nvSpPr>
        <p:spPr>
          <a:xfrm>
            <a:off x="3155406" y="1837267"/>
            <a:ext cx="2962229" cy="1828800"/>
          </a:xfrm>
          <a:prstGeom prst="flowChartTerminator">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C9722799-D1CF-6C70-9B15-8CEAB9C9D469}"/>
              </a:ext>
            </a:extLst>
          </p:cNvPr>
          <p:cNvSpPr txBox="1"/>
          <p:nvPr/>
        </p:nvSpPr>
        <p:spPr>
          <a:xfrm>
            <a:off x="3360085" y="2013003"/>
            <a:ext cx="2478505" cy="1477328"/>
          </a:xfrm>
          <a:prstGeom prst="rect">
            <a:avLst/>
          </a:prstGeom>
          <a:noFill/>
        </p:spPr>
        <p:txBody>
          <a:bodyPr wrap="square" rtlCol="0">
            <a:spAutoFit/>
          </a:bodyPr>
          <a:lstStyle/>
          <a:p>
            <a:pPr algn="ctr"/>
            <a:r>
              <a:rPr lang="en-US" sz="1800" b="1" i="0" u="none" strike="noStrike" baseline="0" dirty="0">
                <a:solidFill>
                  <a:srgbClr val="000000"/>
                </a:solidFill>
                <a:latin typeface="+mn-lt"/>
              </a:rPr>
              <a:t>AI can be used for various situations, but these are some examples of AI in our daily life. </a:t>
            </a:r>
            <a:endParaRPr lang="en-IN" dirty="0">
              <a:latin typeface="+mn-lt"/>
            </a:endParaRPr>
          </a:p>
        </p:txBody>
      </p:sp>
      <p:sp>
        <p:nvSpPr>
          <p:cNvPr id="1024" name="Google Shape;9182;p82">
            <a:extLst>
              <a:ext uri="{FF2B5EF4-FFF2-40B4-BE49-F238E27FC236}">
                <a16:creationId xmlns:a16="http://schemas.microsoft.com/office/drawing/2014/main" id="{F3B1F57A-EB95-56A1-C8F1-CDAF0DA1459B}"/>
              </a:ext>
            </a:extLst>
          </p:cNvPr>
          <p:cNvSpPr/>
          <p:nvPr/>
        </p:nvSpPr>
        <p:spPr>
          <a:xfrm>
            <a:off x="1110936" y="2406063"/>
            <a:ext cx="1371862" cy="499776"/>
          </a:xfrm>
          <a:prstGeom prst="flowChartAlternateProcess">
            <a:avLst/>
          </a:prstGeom>
          <a:solidFill>
            <a:schemeClr val="accent3"/>
          </a:solidFill>
          <a:ln w="9525" cap="flat" cmpd="sng">
            <a:solidFill>
              <a:schemeClr val="accent3">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IN"/>
          </a:p>
        </p:txBody>
      </p:sp>
      <p:sp>
        <p:nvSpPr>
          <p:cNvPr id="1025" name="Google Shape;9182;p82">
            <a:extLst>
              <a:ext uri="{FF2B5EF4-FFF2-40B4-BE49-F238E27FC236}">
                <a16:creationId xmlns:a16="http://schemas.microsoft.com/office/drawing/2014/main" id="{336111C8-3469-B46F-D77D-A68770D08E41}"/>
              </a:ext>
            </a:extLst>
          </p:cNvPr>
          <p:cNvSpPr/>
          <p:nvPr/>
        </p:nvSpPr>
        <p:spPr>
          <a:xfrm>
            <a:off x="1109901" y="1631461"/>
            <a:ext cx="1371862" cy="499776"/>
          </a:xfrm>
          <a:prstGeom prst="flowChartAlternateProcess">
            <a:avLst/>
          </a:prstGeom>
          <a:solidFill>
            <a:schemeClr val="accent1">
              <a:lumMod val="75000"/>
            </a:schemeClr>
          </a:solidFill>
          <a:ln w="9525" cap="flat" cmpd="sng">
            <a:solidFill>
              <a:schemeClr val="accent3">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9182;p82">
            <a:extLst>
              <a:ext uri="{FF2B5EF4-FFF2-40B4-BE49-F238E27FC236}">
                <a16:creationId xmlns:a16="http://schemas.microsoft.com/office/drawing/2014/main" id="{3A99BF60-F5F1-CE22-05E5-B160BAF5AE26}"/>
              </a:ext>
            </a:extLst>
          </p:cNvPr>
          <p:cNvSpPr/>
          <p:nvPr/>
        </p:nvSpPr>
        <p:spPr>
          <a:xfrm>
            <a:off x="1129442" y="3103268"/>
            <a:ext cx="1339005" cy="499776"/>
          </a:xfrm>
          <a:prstGeom prst="flowChartAlternateProcess">
            <a:avLst/>
          </a:prstGeom>
          <a:solidFill>
            <a:schemeClr val="accent1">
              <a:lumMod val="60000"/>
              <a:lumOff val="40000"/>
            </a:schemeClr>
          </a:solidFill>
          <a:ln w="9525" cap="flat" cmpd="sng">
            <a:solidFill>
              <a:schemeClr val="accent3">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9182;p82">
            <a:extLst>
              <a:ext uri="{FF2B5EF4-FFF2-40B4-BE49-F238E27FC236}">
                <a16:creationId xmlns:a16="http://schemas.microsoft.com/office/drawing/2014/main" id="{633CD1B9-5358-A862-0B96-F9C02C98C7FA}"/>
              </a:ext>
            </a:extLst>
          </p:cNvPr>
          <p:cNvSpPr/>
          <p:nvPr/>
        </p:nvSpPr>
        <p:spPr>
          <a:xfrm>
            <a:off x="1101227" y="3804834"/>
            <a:ext cx="1426226" cy="497965"/>
          </a:xfrm>
          <a:prstGeom prst="flowChartAlternateProcess">
            <a:avLst/>
          </a:prstGeom>
          <a:solidFill>
            <a:schemeClr val="accent3">
              <a:lumMod val="75000"/>
            </a:schemeClr>
          </a:solidFill>
          <a:ln w="9525" cap="flat" cmpd="sng">
            <a:solidFill>
              <a:schemeClr val="accent3">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9182;p82">
            <a:extLst>
              <a:ext uri="{FF2B5EF4-FFF2-40B4-BE49-F238E27FC236}">
                <a16:creationId xmlns:a16="http://schemas.microsoft.com/office/drawing/2014/main" id="{BD3D6966-2E45-35B9-2946-9BCBAA9F7431}"/>
              </a:ext>
            </a:extLst>
          </p:cNvPr>
          <p:cNvSpPr/>
          <p:nvPr/>
        </p:nvSpPr>
        <p:spPr>
          <a:xfrm>
            <a:off x="6928075" y="2384503"/>
            <a:ext cx="1371862" cy="499776"/>
          </a:xfrm>
          <a:prstGeom prst="flowChartAlternateProcess">
            <a:avLst/>
          </a:prstGeom>
          <a:solidFill>
            <a:schemeClr val="accent3"/>
          </a:solidFill>
          <a:ln w="9525" cap="flat" cmpd="sng">
            <a:solidFill>
              <a:schemeClr val="accent3">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9182;p82">
            <a:extLst>
              <a:ext uri="{FF2B5EF4-FFF2-40B4-BE49-F238E27FC236}">
                <a16:creationId xmlns:a16="http://schemas.microsoft.com/office/drawing/2014/main" id="{7902448E-25C1-B396-1216-ABC20A1EFB6E}"/>
              </a:ext>
            </a:extLst>
          </p:cNvPr>
          <p:cNvSpPr/>
          <p:nvPr/>
        </p:nvSpPr>
        <p:spPr>
          <a:xfrm>
            <a:off x="6909567" y="1631461"/>
            <a:ext cx="1371862" cy="499776"/>
          </a:xfrm>
          <a:prstGeom prst="flowChartAlternateProcess">
            <a:avLst/>
          </a:prstGeom>
          <a:solidFill>
            <a:schemeClr val="accent1">
              <a:lumMod val="75000"/>
            </a:schemeClr>
          </a:solidFill>
          <a:ln w="9525" cap="flat" cmpd="sng">
            <a:solidFill>
              <a:schemeClr val="accent3">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9182;p82">
            <a:extLst>
              <a:ext uri="{FF2B5EF4-FFF2-40B4-BE49-F238E27FC236}">
                <a16:creationId xmlns:a16="http://schemas.microsoft.com/office/drawing/2014/main" id="{CBBECC7B-2238-7F4E-3E34-35FD726F1952}"/>
              </a:ext>
            </a:extLst>
          </p:cNvPr>
          <p:cNvSpPr/>
          <p:nvPr/>
        </p:nvSpPr>
        <p:spPr>
          <a:xfrm>
            <a:off x="6929108" y="3103268"/>
            <a:ext cx="1339005" cy="499776"/>
          </a:xfrm>
          <a:prstGeom prst="flowChartAlternateProcess">
            <a:avLst/>
          </a:prstGeom>
          <a:solidFill>
            <a:schemeClr val="accent1">
              <a:lumMod val="60000"/>
              <a:lumOff val="40000"/>
            </a:schemeClr>
          </a:solidFill>
          <a:ln w="9525" cap="flat" cmpd="sng">
            <a:solidFill>
              <a:schemeClr val="accent3">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IN" dirty="0"/>
          </a:p>
        </p:txBody>
      </p:sp>
      <p:sp>
        <p:nvSpPr>
          <p:cNvPr id="1062" name="Google Shape;9182;p82">
            <a:extLst>
              <a:ext uri="{FF2B5EF4-FFF2-40B4-BE49-F238E27FC236}">
                <a16:creationId xmlns:a16="http://schemas.microsoft.com/office/drawing/2014/main" id="{9BAAE715-4078-93BD-8540-473BF7513636}"/>
              </a:ext>
            </a:extLst>
          </p:cNvPr>
          <p:cNvSpPr/>
          <p:nvPr/>
        </p:nvSpPr>
        <p:spPr>
          <a:xfrm>
            <a:off x="6869464" y="3804078"/>
            <a:ext cx="1426226" cy="497965"/>
          </a:xfrm>
          <a:prstGeom prst="flowChartAlternateProcess">
            <a:avLst/>
          </a:prstGeom>
          <a:solidFill>
            <a:schemeClr val="accent3">
              <a:lumMod val="75000"/>
            </a:schemeClr>
          </a:solidFill>
          <a:ln w="9525" cap="flat" cmpd="sng">
            <a:solidFill>
              <a:schemeClr val="accent3">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TextBox 1062">
            <a:extLst>
              <a:ext uri="{FF2B5EF4-FFF2-40B4-BE49-F238E27FC236}">
                <a16:creationId xmlns:a16="http://schemas.microsoft.com/office/drawing/2014/main" id="{913563E1-EA6B-498A-02D5-2455AB61ADF0}"/>
              </a:ext>
            </a:extLst>
          </p:cNvPr>
          <p:cNvSpPr txBox="1"/>
          <p:nvPr/>
        </p:nvSpPr>
        <p:spPr>
          <a:xfrm>
            <a:off x="1226165" y="1676344"/>
            <a:ext cx="1176350" cy="461665"/>
          </a:xfrm>
          <a:prstGeom prst="rect">
            <a:avLst/>
          </a:prstGeom>
          <a:noFill/>
        </p:spPr>
        <p:txBody>
          <a:bodyPr wrap="square" rtlCol="0">
            <a:spAutoFit/>
          </a:bodyPr>
          <a:lstStyle/>
          <a:p>
            <a:pPr algn="ctr"/>
            <a:r>
              <a:rPr lang="en-IN" sz="1200" b="0" i="0" u="none" strike="noStrike" baseline="0" dirty="0">
                <a:solidFill>
                  <a:schemeClr val="bg1">
                    <a:lumMod val="95000"/>
                  </a:schemeClr>
                </a:solidFill>
                <a:latin typeface="Montserrat" panose="020F0502020204030204" pitchFamily="2" charset="0"/>
              </a:rPr>
              <a:t>Virtual Assistance </a:t>
            </a:r>
            <a:endParaRPr lang="en-IN" sz="1050" dirty="0">
              <a:solidFill>
                <a:schemeClr val="bg1">
                  <a:lumMod val="95000"/>
                </a:schemeClr>
              </a:solidFill>
            </a:endParaRPr>
          </a:p>
        </p:txBody>
      </p:sp>
      <p:sp>
        <p:nvSpPr>
          <p:cNvPr id="1064" name="TextBox 1063">
            <a:extLst>
              <a:ext uri="{FF2B5EF4-FFF2-40B4-BE49-F238E27FC236}">
                <a16:creationId xmlns:a16="http://schemas.microsoft.com/office/drawing/2014/main" id="{8DFA9A7B-60F1-4C6A-5A67-4265F4F404A9}"/>
              </a:ext>
            </a:extLst>
          </p:cNvPr>
          <p:cNvSpPr txBox="1"/>
          <p:nvPr/>
        </p:nvSpPr>
        <p:spPr>
          <a:xfrm>
            <a:off x="1086767" y="2405976"/>
            <a:ext cx="1389478" cy="523220"/>
          </a:xfrm>
          <a:prstGeom prst="rect">
            <a:avLst/>
          </a:prstGeom>
          <a:noFill/>
        </p:spPr>
        <p:txBody>
          <a:bodyPr wrap="square" rtlCol="0">
            <a:spAutoFit/>
          </a:bodyPr>
          <a:lstStyle/>
          <a:p>
            <a:pPr algn="ctr"/>
            <a:r>
              <a:rPr lang="en-IN" b="0" i="0" u="none" strike="noStrike" baseline="0" dirty="0">
                <a:solidFill>
                  <a:schemeClr val="bg1">
                    <a:lumMod val="95000"/>
                  </a:schemeClr>
                </a:solidFill>
                <a:latin typeface="Montserrat" panose="020F0502020204030204" pitchFamily="2" charset="0"/>
              </a:rPr>
              <a:t>Autonomous vehicles </a:t>
            </a:r>
            <a:endParaRPr lang="en-IN" sz="900" dirty="0">
              <a:solidFill>
                <a:schemeClr val="bg1">
                  <a:lumMod val="95000"/>
                </a:schemeClr>
              </a:solidFill>
            </a:endParaRPr>
          </a:p>
        </p:txBody>
      </p:sp>
      <p:sp>
        <p:nvSpPr>
          <p:cNvPr id="1065" name="TextBox 1064">
            <a:extLst>
              <a:ext uri="{FF2B5EF4-FFF2-40B4-BE49-F238E27FC236}">
                <a16:creationId xmlns:a16="http://schemas.microsoft.com/office/drawing/2014/main" id="{BCC09BD8-923D-5104-45D2-42C95D1CF640}"/>
              </a:ext>
            </a:extLst>
          </p:cNvPr>
          <p:cNvSpPr txBox="1"/>
          <p:nvPr/>
        </p:nvSpPr>
        <p:spPr>
          <a:xfrm>
            <a:off x="1129442" y="3168490"/>
            <a:ext cx="1389478" cy="369332"/>
          </a:xfrm>
          <a:prstGeom prst="rect">
            <a:avLst/>
          </a:prstGeom>
          <a:noFill/>
        </p:spPr>
        <p:txBody>
          <a:bodyPr wrap="square" rtlCol="0">
            <a:spAutoFit/>
          </a:bodyPr>
          <a:lstStyle/>
          <a:p>
            <a:pPr algn="ctr"/>
            <a:r>
              <a:rPr lang="en-IN" sz="1800" b="0" i="0" u="none" strike="noStrike" baseline="0" dirty="0">
                <a:solidFill>
                  <a:schemeClr val="bg1">
                    <a:lumMod val="95000"/>
                  </a:schemeClr>
                </a:solidFill>
                <a:latin typeface="Montserrat" panose="020F0502020204030204" pitchFamily="2" charset="0"/>
              </a:rPr>
              <a:t>Chatbots</a:t>
            </a:r>
            <a:r>
              <a:rPr lang="en-IN" sz="1800" b="0" i="0" u="none" strike="noStrike" baseline="0" dirty="0">
                <a:solidFill>
                  <a:srgbClr val="000000"/>
                </a:solidFill>
                <a:latin typeface="Montserrat" panose="020F0502020204030204" pitchFamily="2" charset="0"/>
              </a:rPr>
              <a:t> </a:t>
            </a:r>
            <a:endParaRPr lang="en-IN" sz="900" dirty="0">
              <a:solidFill>
                <a:schemeClr val="bg1">
                  <a:lumMod val="95000"/>
                </a:schemeClr>
              </a:solidFill>
            </a:endParaRPr>
          </a:p>
        </p:txBody>
      </p:sp>
      <p:sp>
        <p:nvSpPr>
          <p:cNvPr id="1066" name="TextBox 1065">
            <a:extLst>
              <a:ext uri="{FF2B5EF4-FFF2-40B4-BE49-F238E27FC236}">
                <a16:creationId xmlns:a16="http://schemas.microsoft.com/office/drawing/2014/main" id="{3539C1DF-6C7D-FE1A-50BE-65C93C339EEF}"/>
              </a:ext>
            </a:extLst>
          </p:cNvPr>
          <p:cNvSpPr txBox="1"/>
          <p:nvPr/>
        </p:nvSpPr>
        <p:spPr>
          <a:xfrm>
            <a:off x="1079364" y="3845337"/>
            <a:ext cx="1389478" cy="369332"/>
          </a:xfrm>
          <a:prstGeom prst="rect">
            <a:avLst/>
          </a:prstGeom>
          <a:noFill/>
        </p:spPr>
        <p:txBody>
          <a:bodyPr wrap="square" rtlCol="0">
            <a:spAutoFit/>
          </a:bodyPr>
          <a:lstStyle/>
          <a:p>
            <a:pPr algn="ctr"/>
            <a:r>
              <a:rPr lang="en-IN" sz="1800" b="0" i="0" u="none" strike="noStrike" baseline="0" dirty="0">
                <a:solidFill>
                  <a:schemeClr val="bg1">
                    <a:lumMod val="95000"/>
                  </a:schemeClr>
                </a:solidFill>
                <a:latin typeface="Montserrat" panose="020F0502020204030204" pitchFamily="2" charset="0"/>
              </a:rPr>
              <a:t>E-commerce  </a:t>
            </a:r>
            <a:endParaRPr lang="en-IN" sz="900" dirty="0">
              <a:solidFill>
                <a:schemeClr val="bg1">
                  <a:lumMod val="95000"/>
                </a:schemeClr>
              </a:solidFill>
            </a:endParaRPr>
          </a:p>
        </p:txBody>
      </p:sp>
      <p:sp>
        <p:nvSpPr>
          <p:cNvPr id="1067" name="TextBox 1066">
            <a:extLst>
              <a:ext uri="{FF2B5EF4-FFF2-40B4-BE49-F238E27FC236}">
                <a16:creationId xmlns:a16="http://schemas.microsoft.com/office/drawing/2014/main" id="{266BB56D-9B74-1076-E47B-6DCF61C3F7F6}"/>
              </a:ext>
            </a:extLst>
          </p:cNvPr>
          <p:cNvSpPr txBox="1"/>
          <p:nvPr/>
        </p:nvSpPr>
        <p:spPr>
          <a:xfrm>
            <a:off x="6851595" y="1631461"/>
            <a:ext cx="1547400" cy="523220"/>
          </a:xfrm>
          <a:prstGeom prst="rect">
            <a:avLst/>
          </a:prstGeom>
          <a:noFill/>
        </p:spPr>
        <p:txBody>
          <a:bodyPr wrap="square" rtlCol="0">
            <a:spAutoFit/>
          </a:bodyPr>
          <a:lstStyle/>
          <a:p>
            <a:pPr algn="ctr"/>
            <a:r>
              <a:rPr lang="en-IN" b="0" i="0" u="none" strike="noStrike" baseline="0" dirty="0">
                <a:solidFill>
                  <a:schemeClr val="bg1">
                    <a:lumMod val="95000"/>
                  </a:schemeClr>
                </a:solidFill>
                <a:latin typeface="Montserrat" panose="020F0502020204030204" pitchFamily="2" charset="0"/>
              </a:rPr>
              <a:t>Recommendation systems   </a:t>
            </a:r>
            <a:endParaRPr lang="en-IN" sz="700" dirty="0">
              <a:solidFill>
                <a:schemeClr val="bg1">
                  <a:lumMod val="95000"/>
                </a:schemeClr>
              </a:solidFill>
            </a:endParaRPr>
          </a:p>
        </p:txBody>
      </p:sp>
      <p:sp>
        <p:nvSpPr>
          <p:cNvPr id="1068" name="TextBox 1067">
            <a:extLst>
              <a:ext uri="{FF2B5EF4-FFF2-40B4-BE49-F238E27FC236}">
                <a16:creationId xmlns:a16="http://schemas.microsoft.com/office/drawing/2014/main" id="{337AF5B9-9F80-B878-8264-36C7B1667E77}"/>
              </a:ext>
            </a:extLst>
          </p:cNvPr>
          <p:cNvSpPr txBox="1"/>
          <p:nvPr/>
        </p:nvSpPr>
        <p:spPr>
          <a:xfrm>
            <a:off x="6850559" y="2481184"/>
            <a:ext cx="1972757" cy="338554"/>
          </a:xfrm>
          <a:prstGeom prst="rect">
            <a:avLst/>
          </a:prstGeom>
          <a:noFill/>
        </p:spPr>
        <p:txBody>
          <a:bodyPr wrap="square" rtlCol="0">
            <a:spAutoFit/>
          </a:bodyPr>
          <a:lstStyle/>
          <a:p>
            <a:r>
              <a:rPr lang="en-IN" sz="1600" b="0" i="0" u="none" strike="noStrike" baseline="0" dirty="0">
                <a:solidFill>
                  <a:schemeClr val="bg1">
                    <a:lumMod val="95000"/>
                  </a:schemeClr>
                </a:solidFill>
                <a:latin typeface="Montserrat" panose="020F0502020204030204" pitchFamily="2" charset="0"/>
              </a:rPr>
              <a:t>Navigation apps </a:t>
            </a:r>
            <a:endParaRPr lang="en-IN" sz="600" dirty="0">
              <a:solidFill>
                <a:schemeClr val="bg1">
                  <a:lumMod val="95000"/>
                </a:schemeClr>
              </a:solidFill>
            </a:endParaRPr>
          </a:p>
        </p:txBody>
      </p:sp>
      <p:sp>
        <p:nvSpPr>
          <p:cNvPr id="1069" name="TextBox 1068">
            <a:extLst>
              <a:ext uri="{FF2B5EF4-FFF2-40B4-BE49-F238E27FC236}">
                <a16:creationId xmlns:a16="http://schemas.microsoft.com/office/drawing/2014/main" id="{435EDE51-EC25-EA83-EC5A-870100D9CF15}"/>
              </a:ext>
            </a:extLst>
          </p:cNvPr>
          <p:cNvSpPr txBox="1"/>
          <p:nvPr/>
        </p:nvSpPr>
        <p:spPr>
          <a:xfrm>
            <a:off x="6928075" y="3051791"/>
            <a:ext cx="1399044" cy="584775"/>
          </a:xfrm>
          <a:prstGeom prst="rect">
            <a:avLst/>
          </a:prstGeom>
          <a:noFill/>
        </p:spPr>
        <p:txBody>
          <a:bodyPr wrap="square" rtlCol="0">
            <a:spAutoFit/>
          </a:bodyPr>
          <a:lstStyle/>
          <a:p>
            <a:r>
              <a:rPr lang="en-IN" sz="1600" b="0" i="0" u="none" strike="noStrike" baseline="0" dirty="0">
                <a:solidFill>
                  <a:schemeClr val="bg1">
                    <a:lumMod val="95000"/>
                  </a:schemeClr>
                </a:solidFill>
                <a:latin typeface="Montserrat" panose="020F0502020204030204" pitchFamily="2" charset="0"/>
              </a:rPr>
              <a:t>Facial recognition </a:t>
            </a:r>
            <a:endParaRPr lang="en-IN" sz="500" dirty="0">
              <a:solidFill>
                <a:schemeClr val="bg1">
                  <a:lumMod val="95000"/>
                </a:schemeClr>
              </a:solidFill>
            </a:endParaRPr>
          </a:p>
        </p:txBody>
      </p:sp>
      <p:sp>
        <p:nvSpPr>
          <p:cNvPr id="1070" name="TextBox 1069">
            <a:extLst>
              <a:ext uri="{FF2B5EF4-FFF2-40B4-BE49-F238E27FC236}">
                <a16:creationId xmlns:a16="http://schemas.microsoft.com/office/drawing/2014/main" id="{3B501BDE-1CAE-687B-5058-D77B31F4EBDD}"/>
              </a:ext>
            </a:extLst>
          </p:cNvPr>
          <p:cNvSpPr txBox="1"/>
          <p:nvPr/>
        </p:nvSpPr>
        <p:spPr>
          <a:xfrm>
            <a:off x="6928075" y="3868619"/>
            <a:ext cx="1399044" cy="369332"/>
          </a:xfrm>
          <a:prstGeom prst="rect">
            <a:avLst/>
          </a:prstGeom>
          <a:noFill/>
        </p:spPr>
        <p:txBody>
          <a:bodyPr wrap="square" rtlCol="0">
            <a:spAutoFit/>
          </a:bodyPr>
          <a:lstStyle/>
          <a:p>
            <a:pPr algn="ctr"/>
            <a:r>
              <a:rPr lang="en-IN" sz="1800" b="0" i="0" u="none" strike="noStrike" baseline="0" dirty="0">
                <a:solidFill>
                  <a:schemeClr val="bg1">
                    <a:lumMod val="95000"/>
                  </a:schemeClr>
                </a:solidFill>
                <a:latin typeface="Montserrat" panose="020F0502020204030204" pitchFamily="2" charset="0"/>
              </a:rPr>
              <a:t>Text editors </a:t>
            </a:r>
            <a:endParaRPr lang="en-IN" sz="500" dirty="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p:cTn id="15" dur="500" fill="hold"/>
                                        <p:tgtEl>
                                          <p:spTgt spid="41"/>
                                        </p:tgtEl>
                                        <p:attrNameLst>
                                          <p:attrName>ppt_w</p:attrName>
                                        </p:attrNameLst>
                                      </p:cBhvr>
                                      <p:tavLst>
                                        <p:tav tm="0">
                                          <p:val>
                                            <p:fltVal val="0"/>
                                          </p:val>
                                        </p:tav>
                                        <p:tav tm="100000">
                                          <p:val>
                                            <p:strVal val="#ppt_w"/>
                                          </p:val>
                                        </p:tav>
                                      </p:tavLst>
                                    </p:anim>
                                    <p:anim calcmode="lin" valueType="num">
                                      <p:cBhvr>
                                        <p:cTn id="16" dur="500" fill="hold"/>
                                        <p:tgtEl>
                                          <p:spTgt spid="41"/>
                                        </p:tgtEl>
                                        <p:attrNameLst>
                                          <p:attrName>ppt_h</p:attrName>
                                        </p:attrNameLst>
                                      </p:cBhvr>
                                      <p:tavLst>
                                        <p:tav tm="0">
                                          <p:val>
                                            <p:fltVal val="0"/>
                                          </p:val>
                                        </p:tav>
                                        <p:tav tm="100000">
                                          <p:val>
                                            <p:strVal val="#ppt_h"/>
                                          </p:val>
                                        </p:tav>
                                      </p:tavLst>
                                    </p:anim>
                                    <p:animEffect transition="in" filter="fade">
                                      <p:cBhvr>
                                        <p:cTn id="17" dur="500"/>
                                        <p:tgtEl>
                                          <p:spTgt spid="41"/>
                                        </p:tgtEl>
                                      </p:cBhvr>
                                    </p:animEffect>
                                  </p:childTnLst>
                                </p:cTn>
                              </p:par>
                              <p:par>
                                <p:cTn id="18" presetID="53" presetClass="entr" presetSubtype="16" fill="hold" nodeType="withEffect">
                                  <p:stCondLst>
                                    <p:cond delay="0"/>
                                  </p:stCondLst>
                                  <p:childTnLst>
                                    <p:set>
                                      <p:cBhvr>
                                        <p:cTn id="19" dur="1" fill="hold">
                                          <p:stCondLst>
                                            <p:cond delay="0"/>
                                          </p:stCondLst>
                                        </p:cTn>
                                        <p:tgtEl>
                                          <p:spTgt spid="42"/>
                                        </p:tgtEl>
                                        <p:attrNameLst>
                                          <p:attrName>style.visibility</p:attrName>
                                        </p:attrNameLst>
                                      </p:cBhvr>
                                      <p:to>
                                        <p:strVal val="visible"/>
                                      </p:to>
                                    </p:set>
                                    <p:anim calcmode="lin" valueType="num">
                                      <p:cBhvr>
                                        <p:cTn id="20" dur="500" fill="hold"/>
                                        <p:tgtEl>
                                          <p:spTgt spid="42"/>
                                        </p:tgtEl>
                                        <p:attrNameLst>
                                          <p:attrName>ppt_w</p:attrName>
                                        </p:attrNameLst>
                                      </p:cBhvr>
                                      <p:tavLst>
                                        <p:tav tm="0">
                                          <p:val>
                                            <p:fltVal val="0"/>
                                          </p:val>
                                        </p:tav>
                                        <p:tav tm="100000">
                                          <p:val>
                                            <p:strVal val="#ppt_w"/>
                                          </p:val>
                                        </p:tav>
                                      </p:tavLst>
                                    </p:anim>
                                    <p:anim calcmode="lin" valueType="num">
                                      <p:cBhvr>
                                        <p:cTn id="21" dur="500" fill="hold"/>
                                        <p:tgtEl>
                                          <p:spTgt spid="42"/>
                                        </p:tgtEl>
                                        <p:attrNameLst>
                                          <p:attrName>ppt_h</p:attrName>
                                        </p:attrNameLst>
                                      </p:cBhvr>
                                      <p:tavLst>
                                        <p:tav tm="0">
                                          <p:val>
                                            <p:fltVal val="0"/>
                                          </p:val>
                                        </p:tav>
                                        <p:tav tm="100000">
                                          <p:val>
                                            <p:strVal val="#ppt_h"/>
                                          </p:val>
                                        </p:tav>
                                      </p:tavLst>
                                    </p:anim>
                                    <p:animEffect transition="in" filter="fade">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48">
                                            <p:txEl>
                                              <p:pRg st="0" end="0"/>
                                            </p:txEl>
                                          </p:spTgt>
                                        </p:tgtEl>
                                        <p:attrNameLst>
                                          <p:attrName>style.visibility</p:attrName>
                                        </p:attrNameLst>
                                      </p:cBhvr>
                                      <p:to>
                                        <p:strVal val="visible"/>
                                      </p:to>
                                    </p:set>
                                    <p:animEffect transition="in" filter="fade">
                                      <p:cBhvr>
                                        <p:cTn id="32" dur="1000"/>
                                        <p:tgtEl>
                                          <p:spTgt spid="48">
                                            <p:txEl>
                                              <p:pRg st="0" end="0"/>
                                            </p:txEl>
                                          </p:spTgt>
                                        </p:tgtEl>
                                      </p:cBhvr>
                                    </p:animEffect>
                                    <p:anim calcmode="lin" valueType="num">
                                      <p:cBhvr>
                                        <p:cTn id="33" dur="1000" fill="hold"/>
                                        <p:tgtEl>
                                          <p:spTgt spid="48">
                                            <p:txEl>
                                              <p:pRg st="0" end="0"/>
                                            </p:txEl>
                                          </p:spTgt>
                                        </p:tgtEl>
                                        <p:attrNameLst>
                                          <p:attrName>ppt_x</p:attrName>
                                        </p:attrNameLst>
                                      </p:cBhvr>
                                      <p:tavLst>
                                        <p:tav tm="0">
                                          <p:val>
                                            <p:strVal val="#ppt_x"/>
                                          </p:val>
                                        </p:tav>
                                        <p:tav tm="100000">
                                          <p:val>
                                            <p:strVal val="#ppt_x"/>
                                          </p:val>
                                        </p:tav>
                                      </p:tavLst>
                                    </p:anim>
                                    <p:anim calcmode="lin" valueType="num">
                                      <p:cBhvr>
                                        <p:cTn id="34" dur="1000" fill="hold"/>
                                        <p:tgtEl>
                                          <p:spTgt spid="4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025"/>
                                        </p:tgtEl>
                                        <p:attrNameLst>
                                          <p:attrName>style.visibility</p:attrName>
                                        </p:attrNameLst>
                                      </p:cBhvr>
                                      <p:to>
                                        <p:strVal val="visible"/>
                                      </p:to>
                                    </p:set>
                                    <p:animEffect transition="in" filter="barn(inVertical)">
                                      <p:cBhvr>
                                        <p:cTn id="39" dur="500"/>
                                        <p:tgtEl>
                                          <p:spTgt spid="1025"/>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063"/>
                                        </p:tgtEl>
                                        <p:attrNameLst>
                                          <p:attrName>style.visibility</p:attrName>
                                        </p:attrNameLst>
                                      </p:cBhvr>
                                      <p:to>
                                        <p:strVal val="visible"/>
                                      </p:to>
                                    </p:set>
                                    <p:animEffect transition="in" filter="barn(inVertical)">
                                      <p:cBhvr>
                                        <p:cTn id="42" dur="500"/>
                                        <p:tgtEl>
                                          <p:spTgt spid="1063"/>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024"/>
                                        </p:tgtEl>
                                        <p:attrNameLst>
                                          <p:attrName>style.visibility</p:attrName>
                                        </p:attrNameLst>
                                      </p:cBhvr>
                                      <p:to>
                                        <p:strVal val="visible"/>
                                      </p:to>
                                    </p:set>
                                    <p:animEffect transition="in" filter="barn(inVertical)">
                                      <p:cBhvr>
                                        <p:cTn id="47" dur="500"/>
                                        <p:tgtEl>
                                          <p:spTgt spid="1024"/>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1064"/>
                                        </p:tgtEl>
                                        <p:attrNameLst>
                                          <p:attrName>style.visibility</p:attrName>
                                        </p:attrNameLst>
                                      </p:cBhvr>
                                      <p:to>
                                        <p:strVal val="visible"/>
                                      </p:to>
                                    </p:set>
                                    <p:animEffect transition="in" filter="barn(inVertical)">
                                      <p:cBhvr>
                                        <p:cTn id="50" dur="500"/>
                                        <p:tgtEl>
                                          <p:spTgt spid="1064"/>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1053"/>
                                        </p:tgtEl>
                                        <p:attrNameLst>
                                          <p:attrName>style.visibility</p:attrName>
                                        </p:attrNameLst>
                                      </p:cBhvr>
                                      <p:to>
                                        <p:strVal val="visible"/>
                                      </p:to>
                                    </p:set>
                                    <p:animEffect transition="in" filter="barn(inVertical)">
                                      <p:cBhvr>
                                        <p:cTn id="55" dur="500"/>
                                        <p:tgtEl>
                                          <p:spTgt spid="1053"/>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1065"/>
                                        </p:tgtEl>
                                        <p:attrNameLst>
                                          <p:attrName>style.visibility</p:attrName>
                                        </p:attrNameLst>
                                      </p:cBhvr>
                                      <p:to>
                                        <p:strVal val="visible"/>
                                      </p:to>
                                    </p:set>
                                    <p:animEffect transition="in" filter="barn(inVertical)">
                                      <p:cBhvr>
                                        <p:cTn id="58" dur="500"/>
                                        <p:tgtEl>
                                          <p:spTgt spid="1065"/>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grpId="0" nodeType="clickEffect">
                                  <p:stCondLst>
                                    <p:cond delay="0"/>
                                  </p:stCondLst>
                                  <p:childTnLst>
                                    <p:set>
                                      <p:cBhvr>
                                        <p:cTn id="62" dur="1" fill="hold">
                                          <p:stCondLst>
                                            <p:cond delay="0"/>
                                          </p:stCondLst>
                                        </p:cTn>
                                        <p:tgtEl>
                                          <p:spTgt spid="1054"/>
                                        </p:tgtEl>
                                        <p:attrNameLst>
                                          <p:attrName>style.visibility</p:attrName>
                                        </p:attrNameLst>
                                      </p:cBhvr>
                                      <p:to>
                                        <p:strVal val="visible"/>
                                      </p:to>
                                    </p:set>
                                    <p:animEffect transition="in" filter="barn(inVertical)">
                                      <p:cBhvr>
                                        <p:cTn id="63" dur="500"/>
                                        <p:tgtEl>
                                          <p:spTgt spid="1054"/>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1066"/>
                                        </p:tgtEl>
                                        <p:attrNameLst>
                                          <p:attrName>style.visibility</p:attrName>
                                        </p:attrNameLst>
                                      </p:cBhvr>
                                      <p:to>
                                        <p:strVal val="visible"/>
                                      </p:to>
                                    </p:set>
                                    <p:animEffect transition="in" filter="barn(inVertical)">
                                      <p:cBhvr>
                                        <p:cTn id="66" dur="500"/>
                                        <p:tgtEl>
                                          <p:spTgt spid="1066"/>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grpId="0" nodeType="clickEffect">
                                  <p:stCondLst>
                                    <p:cond delay="0"/>
                                  </p:stCondLst>
                                  <p:childTnLst>
                                    <p:set>
                                      <p:cBhvr>
                                        <p:cTn id="70" dur="1" fill="hold">
                                          <p:stCondLst>
                                            <p:cond delay="0"/>
                                          </p:stCondLst>
                                        </p:cTn>
                                        <p:tgtEl>
                                          <p:spTgt spid="1060"/>
                                        </p:tgtEl>
                                        <p:attrNameLst>
                                          <p:attrName>style.visibility</p:attrName>
                                        </p:attrNameLst>
                                      </p:cBhvr>
                                      <p:to>
                                        <p:strVal val="visible"/>
                                      </p:to>
                                    </p:set>
                                    <p:animEffect transition="in" filter="barn(inVertical)">
                                      <p:cBhvr>
                                        <p:cTn id="71" dur="500"/>
                                        <p:tgtEl>
                                          <p:spTgt spid="1060"/>
                                        </p:tgtEl>
                                      </p:cBhvr>
                                    </p:animEffect>
                                  </p:childTnLst>
                                </p:cTn>
                              </p:par>
                              <p:par>
                                <p:cTn id="72" presetID="16" presetClass="entr" presetSubtype="21" fill="hold" grpId="0" nodeType="withEffect">
                                  <p:stCondLst>
                                    <p:cond delay="0"/>
                                  </p:stCondLst>
                                  <p:childTnLst>
                                    <p:set>
                                      <p:cBhvr>
                                        <p:cTn id="73" dur="1" fill="hold">
                                          <p:stCondLst>
                                            <p:cond delay="0"/>
                                          </p:stCondLst>
                                        </p:cTn>
                                        <p:tgtEl>
                                          <p:spTgt spid="1067"/>
                                        </p:tgtEl>
                                        <p:attrNameLst>
                                          <p:attrName>style.visibility</p:attrName>
                                        </p:attrNameLst>
                                      </p:cBhvr>
                                      <p:to>
                                        <p:strVal val="visible"/>
                                      </p:to>
                                    </p:set>
                                    <p:animEffect transition="in" filter="barn(inVertical)">
                                      <p:cBhvr>
                                        <p:cTn id="74" dur="500"/>
                                        <p:tgtEl>
                                          <p:spTgt spid="1067"/>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grpId="0" nodeType="clickEffect">
                                  <p:stCondLst>
                                    <p:cond delay="0"/>
                                  </p:stCondLst>
                                  <p:childTnLst>
                                    <p:set>
                                      <p:cBhvr>
                                        <p:cTn id="78" dur="1" fill="hold">
                                          <p:stCondLst>
                                            <p:cond delay="0"/>
                                          </p:stCondLst>
                                        </p:cTn>
                                        <p:tgtEl>
                                          <p:spTgt spid="1059"/>
                                        </p:tgtEl>
                                        <p:attrNameLst>
                                          <p:attrName>style.visibility</p:attrName>
                                        </p:attrNameLst>
                                      </p:cBhvr>
                                      <p:to>
                                        <p:strVal val="visible"/>
                                      </p:to>
                                    </p:set>
                                    <p:animEffect transition="in" filter="barn(inVertical)">
                                      <p:cBhvr>
                                        <p:cTn id="79" dur="500"/>
                                        <p:tgtEl>
                                          <p:spTgt spid="1059"/>
                                        </p:tgtEl>
                                      </p:cBhvr>
                                    </p:animEffect>
                                  </p:childTnLst>
                                </p:cTn>
                              </p:par>
                            </p:childTnLst>
                          </p:cTn>
                        </p:par>
                      </p:childTnLst>
                    </p:cTn>
                  </p:par>
                  <p:par>
                    <p:cTn id="80" fill="hold">
                      <p:stCondLst>
                        <p:cond delay="indefinite"/>
                      </p:stCondLst>
                      <p:childTnLst>
                        <p:par>
                          <p:cTn id="81" fill="hold">
                            <p:stCondLst>
                              <p:cond delay="0"/>
                            </p:stCondLst>
                            <p:childTnLst>
                              <p:par>
                                <p:cTn id="82" presetID="16" presetClass="entr" presetSubtype="21" fill="hold" grpId="0" nodeType="clickEffect">
                                  <p:stCondLst>
                                    <p:cond delay="0"/>
                                  </p:stCondLst>
                                  <p:childTnLst>
                                    <p:set>
                                      <p:cBhvr>
                                        <p:cTn id="83" dur="1" fill="hold">
                                          <p:stCondLst>
                                            <p:cond delay="0"/>
                                          </p:stCondLst>
                                        </p:cTn>
                                        <p:tgtEl>
                                          <p:spTgt spid="1061"/>
                                        </p:tgtEl>
                                        <p:attrNameLst>
                                          <p:attrName>style.visibility</p:attrName>
                                        </p:attrNameLst>
                                      </p:cBhvr>
                                      <p:to>
                                        <p:strVal val="visible"/>
                                      </p:to>
                                    </p:set>
                                    <p:animEffect transition="in" filter="barn(inVertical)">
                                      <p:cBhvr>
                                        <p:cTn id="84" dur="500"/>
                                        <p:tgtEl>
                                          <p:spTgt spid="1061"/>
                                        </p:tgtEl>
                                      </p:cBhvr>
                                    </p:animEffect>
                                  </p:childTnLst>
                                </p:cTn>
                              </p:par>
                              <p:par>
                                <p:cTn id="85" presetID="16" presetClass="entr" presetSubtype="21" fill="hold" grpId="0" nodeType="withEffect">
                                  <p:stCondLst>
                                    <p:cond delay="0"/>
                                  </p:stCondLst>
                                  <p:childTnLst>
                                    <p:set>
                                      <p:cBhvr>
                                        <p:cTn id="86" dur="1" fill="hold">
                                          <p:stCondLst>
                                            <p:cond delay="0"/>
                                          </p:stCondLst>
                                        </p:cTn>
                                        <p:tgtEl>
                                          <p:spTgt spid="1069"/>
                                        </p:tgtEl>
                                        <p:attrNameLst>
                                          <p:attrName>style.visibility</p:attrName>
                                        </p:attrNameLst>
                                      </p:cBhvr>
                                      <p:to>
                                        <p:strVal val="visible"/>
                                      </p:to>
                                    </p:set>
                                    <p:animEffect transition="in" filter="barn(inVertical)">
                                      <p:cBhvr>
                                        <p:cTn id="87" dur="500"/>
                                        <p:tgtEl>
                                          <p:spTgt spid="1069"/>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1062"/>
                                        </p:tgtEl>
                                        <p:attrNameLst>
                                          <p:attrName>style.visibility</p:attrName>
                                        </p:attrNameLst>
                                      </p:cBhvr>
                                      <p:to>
                                        <p:strVal val="visible"/>
                                      </p:to>
                                    </p:set>
                                    <p:animEffect transition="in" filter="barn(inVertical)">
                                      <p:cBhvr>
                                        <p:cTn id="92" dur="500"/>
                                        <p:tgtEl>
                                          <p:spTgt spid="1062"/>
                                        </p:tgtEl>
                                      </p:cBhvr>
                                    </p:animEffect>
                                  </p:childTnLst>
                                </p:cTn>
                              </p:par>
                              <p:par>
                                <p:cTn id="93" presetID="16" presetClass="entr" presetSubtype="21" fill="hold" grpId="0" nodeType="withEffect">
                                  <p:stCondLst>
                                    <p:cond delay="0"/>
                                  </p:stCondLst>
                                  <p:childTnLst>
                                    <p:set>
                                      <p:cBhvr>
                                        <p:cTn id="94" dur="1" fill="hold">
                                          <p:stCondLst>
                                            <p:cond delay="0"/>
                                          </p:stCondLst>
                                        </p:cTn>
                                        <p:tgtEl>
                                          <p:spTgt spid="1070"/>
                                        </p:tgtEl>
                                        <p:attrNameLst>
                                          <p:attrName>style.visibility</p:attrName>
                                        </p:attrNameLst>
                                      </p:cBhvr>
                                      <p:to>
                                        <p:strVal val="visible"/>
                                      </p:to>
                                    </p:set>
                                    <p:animEffect transition="in" filter="barn(inVertical)">
                                      <p:cBhvr>
                                        <p:cTn id="95" dur="500"/>
                                        <p:tgtEl>
                                          <p:spTgt spid="1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56" grpId="0" animBg="1"/>
      <p:bldP spid="1024" grpId="0" animBg="1"/>
      <p:bldP spid="1025" grpId="0" animBg="1"/>
      <p:bldP spid="1053" grpId="0" animBg="1"/>
      <p:bldP spid="1054" grpId="0" animBg="1"/>
      <p:bldP spid="1059" grpId="0" animBg="1"/>
      <p:bldP spid="1060" grpId="0" animBg="1"/>
      <p:bldP spid="1061" grpId="0" animBg="1"/>
      <p:bldP spid="1062" grpId="0" animBg="1"/>
      <p:bldP spid="1063" grpId="0"/>
      <p:bldP spid="1064" grpId="0"/>
      <p:bldP spid="1065" grpId="0"/>
      <p:bldP spid="1066" grpId="0"/>
      <p:bldP spid="1067" grpId="0"/>
      <p:bldP spid="1069" grpId="0"/>
      <p:bldP spid="107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3"/>
          <p:cNvSpPr/>
          <p:nvPr/>
        </p:nvSpPr>
        <p:spPr>
          <a:xfrm>
            <a:off x="-4242555" y="672617"/>
            <a:ext cx="41076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txBox="1">
            <a:spLocks noGrp="1"/>
          </p:cNvSpPr>
          <p:nvPr>
            <p:ph type="title"/>
          </p:nvPr>
        </p:nvSpPr>
        <p:spPr>
          <a:xfrm>
            <a:off x="-4061655" y="1529598"/>
            <a:ext cx="3926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SOFIA THE ROBOT</a:t>
            </a:r>
            <a:endParaRPr lang="en-IN" dirty="0"/>
          </a:p>
        </p:txBody>
      </p:sp>
      <p:grpSp>
        <p:nvGrpSpPr>
          <p:cNvPr id="485" name="Google Shape;485;p43"/>
          <p:cNvGrpSpPr/>
          <p:nvPr/>
        </p:nvGrpSpPr>
        <p:grpSpPr>
          <a:xfrm rot="10800000">
            <a:off x="-571165" y="4221672"/>
            <a:ext cx="2159530" cy="548628"/>
            <a:chOff x="2641350" y="846250"/>
            <a:chExt cx="413600" cy="105075"/>
          </a:xfrm>
        </p:grpSpPr>
        <p:sp>
          <p:nvSpPr>
            <p:cNvPr id="486" name="Google Shape;486;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43"/>
          <p:cNvSpPr/>
          <p:nvPr/>
        </p:nvSpPr>
        <p:spPr>
          <a:xfrm>
            <a:off x="-2228855" y="510717"/>
            <a:ext cx="998400" cy="9984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43"/>
          <p:cNvGrpSpPr/>
          <p:nvPr/>
        </p:nvGrpSpPr>
        <p:grpSpPr>
          <a:xfrm>
            <a:off x="-1713392" y="1372529"/>
            <a:ext cx="537556" cy="136576"/>
            <a:chOff x="2641350" y="846250"/>
            <a:chExt cx="413600" cy="105075"/>
          </a:xfrm>
        </p:grpSpPr>
        <p:sp>
          <p:nvSpPr>
            <p:cNvPr id="492" name="Google Shape;492;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552709BF-1803-F315-259F-6B06135A5E4B}"/>
              </a:ext>
            </a:extLst>
          </p:cNvPr>
          <p:cNvSpPr/>
          <p:nvPr/>
        </p:nvSpPr>
        <p:spPr>
          <a:xfrm>
            <a:off x="9418321" y="535000"/>
            <a:ext cx="3767667" cy="4073400"/>
          </a:xfrm>
          <a:prstGeom prst="rect">
            <a:avLst/>
          </a:prstGeom>
          <a:solidFill>
            <a:schemeClr val="bg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ACA7A7AA-8133-CA95-D0ED-9FB91913FC4D}"/>
              </a:ext>
            </a:extLst>
          </p:cNvPr>
          <p:cNvPicPr>
            <a:picLocks noChangeAspect="1"/>
          </p:cNvPicPr>
          <p:nvPr/>
        </p:nvPicPr>
        <p:blipFill>
          <a:blip r:embed="rId3"/>
          <a:stretch>
            <a:fillRect/>
          </a:stretch>
        </p:blipFill>
        <p:spPr>
          <a:xfrm>
            <a:off x="9582410" y="2571700"/>
            <a:ext cx="2723735" cy="1388130"/>
          </a:xfrm>
          <a:prstGeom prst="rect">
            <a:avLst/>
          </a:prstGeom>
        </p:spPr>
      </p:pic>
      <p:pic>
        <p:nvPicPr>
          <p:cNvPr id="6" name="Picture 5">
            <a:extLst>
              <a:ext uri="{FF2B5EF4-FFF2-40B4-BE49-F238E27FC236}">
                <a16:creationId xmlns:a16="http://schemas.microsoft.com/office/drawing/2014/main" id="{8A0C74F4-53F9-28B0-F047-CC6222499BCA}"/>
              </a:ext>
            </a:extLst>
          </p:cNvPr>
          <p:cNvPicPr>
            <a:picLocks noChangeAspect="1"/>
          </p:cNvPicPr>
          <p:nvPr/>
        </p:nvPicPr>
        <p:blipFill>
          <a:blip r:embed="rId4"/>
          <a:stretch>
            <a:fillRect/>
          </a:stretch>
        </p:blipFill>
        <p:spPr>
          <a:xfrm>
            <a:off x="9638397" y="672617"/>
            <a:ext cx="2611762" cy="1652364"/>
          </a:xfrm>
          <a:prstGeom prst="rect">
            <a:avLst/>
          </a:prstGeom>
        </p:spPr>
      </p:pic>
      <p:pic>
        <p:nvPicPr>
          <p:cNvPr id="8" name="Picture 7">
            <a:extLst>
              <a:ext uri="{FF2B5EF4-FFF2-40B4-BE49-F238E27FC236}">
                <a16:creationId xmlns:a16="http://schemas.microsoft.com/office/drawing/2014/main" id="{37914268-F335-3C44-2A97-FEA73FA0B438}"/>
              </a:ext>
            </a:extLst>
          </p:cNvPr>
          <p:cNvPicPr>
            <a:picLocks noChangeAspect="1"/>
          </p:cNvPicPr>
          <p:nvPr/>
        </p:nvPicPr>
        <p:blipFill>
          <a:blip r:embed="rId5"/>
          <a:stretch>
            <a:fillRect/>
          </a:stretch>
        </p:blipFill>
        <p:spPr>
          <a:xfrm>
            <a:off x="12479391" y="872300"/>
            <a:ext cx="1697652" cy="2137474"/>
          </a:xfrm>
          <a:prstGeom prst="rect">
            <a:avLst/>
          </a:prstGeom>
        </p:spPr>
      </p:pic>
      <p:sp>
        <p:nvSpPr>
          <p:cNvPr id="13" name="TextBox 12">
            <a:extLst>
              <a:ext uri="{FF2B5EF4-FFF2-40B4-BE49-F238E27FC236}">
                <a16:creationId xmlns:a16="http://schemas.microsoft.com/office/drawing/2014/main" id="{41F6EAD1-4F6A-E08A-FD6D-AA957B133B35}"/>
              </a:ext>
            </a:extLst>
          </p:cNvPr>
          <p:cNvSpPr txBox="1"/>
          <p:nvPr/>
        </p:nvSpPr>
        <p:spPr>
          <a:xfrm>
            <a:off x="-3942504" y="2296500"/>
            <a:ext cx="3615267" cy="2308324"/>
          </a:xfrm>
          <a:prstGeom prst="rect">
            <a:avLst/>
          </a:prstGeom>
          <a:noFill/>
        </p:spPr>
        <p:txBody>
          <a:bodyPr wrap="square" rtlCol="0">
            <a:spAutoFit/>
          </a:bodyPr>
          <a:lstStyle/>
          <a:p>
            <a:pPr algn="ctr"/>
            <a:r>
              <a:rPr lang="en-US" sz="1800" b="1" i="0" u="none" strike="noStrike" baseline="0" dirty="0">
                <a:latin typeface="Agrandir Semi Narrow"/>
              </a:rPr>
              <a:t>Sophia is a realistic humanoid robot capable of displaying humanlike expressions and interacting with people. It's designed for research, education, and entertainment, and helps promote public discussion about AI ethics and the future of robotics.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3"/>
          <p:cNvSpPr/>
          <p:nvPr/>
        </p:nvSpPr>
        <p:spPr>
          <a:xfrm>
            <a:off x="715100" y="535000"/>
            <a:ext cx="41076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txBox="1">
            <a:spLocks noGrp="1"/>
          </p:cNvSpPr>
          <p:nvPr>
            <p:ph type="title"/>
          </p:nvPr>
        </p:nvSpPr>
        <p:spPr>
          <a:xfrm>
            <a:off x="896000" y="1391981"/>
            <a:ext cx="3926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SOFIA THE ROBOT</a:t>
            </a:r>
            <a:endParaRPr lang="en-IN" dirty="0"/>
          </a:p>
        </p:txBody>
      </p:sp>
      <p:grpSp>
        <p:nvGrpSpPr>
          <p:cNvPr id="485" name="Google Shape;485;p43"/>
          <p:cNvGrpSpPr/>
          <p:nvPr/>
        </p:nvGrpSpPr>
        <p:grpSpPr>
          <a:xfrm rot="10800000">
            <a:off x="-571165" y="4221672"/>
            <a:ext cx="2159530" cy="548628"/>
            <a:chOff x="2641350" y="846250"/>
            <a:chExt cx="413600" cy="105075"/>
          </a:xfrm>
        </p:grpSpPr>
        <p:sp>
          <p:nvSpPr>
            <p:cNvPr id="486" name="Google Shape;486;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43"/>
          <p:cNvSpPr/>
          <p:nvPr/>
        </p:nvSpPr>
        <p:spPr>
          <a:xfrm>
            <a:off x="2728800" y="373100"/>
            <a:ext cx="998400" cy="9984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43"/>
          <p:cNvGrpSpPr/>
          <p:nvPr/>
        </p:nvGrpSpPr>
        <p:grpSpPr>
          <a:xfrm>
            <a:off x="3244263" y="1234912"/>
            <a:ext cx="537556" cy="136576"/>
            <a:chOff x="2641350" y="846250"/>
            <a:chExt cx="413600" cy="105075"/>
          </a:xfrm>
        </p:grpSpPr>
        <p:sp>
          <p:nvSpPr>
            <p:cNvPr id="492" name="Google Shape;492;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552709BF-1803-F315-259F-6B06135A5E4B}"/>
              </a:ext>
            </a:extLst>
          </p:cNvPr>
          <p:cNvSpPr/>
          <p:nvPr/>
        </p:nvSpPr>
        <p:spPr>
          <a:xfrm>
            <a:off x="5029200" y="535000"/>
            <a:ext cx="3767667" cy="4073400"/>
          </a:xfrm>
          <a:prstGeom prst="rect">
            <a:avLst/>
          </a:prstGeom>
          <a:solidFill>
            <a:schemeClr val="bg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ACA7A7AA-8133-CA95-D0ED-9FB91913FC4D}"/>
              </a:ext>
            </a:extLst>
          </p:cNvPr>
          <p:cNvPicPr>
            <a:picLocks noChangeAspect="1"/>
          </p:cNvPicPr>
          <p:nvPr/>
        </p:nvPicPr>
        <p:blipFill>
          <a:blip r:embed="rId3"/>
          <a:stretch>
            <a:fillRect/>
          </a:stretch>
        </p:blipFill>
        <p:spPr>
          <a:xfrm>
            <a:off x="5193289" y="2571700"/>
            <a:ext cx="2723735" cy="1388130"/>
          </a:xfrm>
          <a:prstGeom prst="rect">
            <a:avLst/>
          </a:prstGeom>
        </p:spPr>
      </p:pic>
      <p:pic>
        <p:nvPicPr>
          <p:cNvPr id="6" name="Picture 5">
            <a:extLst>
              <a:ext uri="{FF2B5EF4-FFF2-40B4-BE49-F238E27FC236}">
                <a16:creationId xmlns:a16="http://schemas.microsoft.com/office/drawing/2014/main" id="{8A0C74F4-53F9-28B0-F047-CC6222499BCA}"/>
              </a:ext>
            </a:extLst>
          </p:cNvPr>
          <p:cNvPicPr>
            <a:picLocks noChangeAspect="1"/>
          </p:cNvPicPr>
          <p:nvPr/>
        </p:nvPicPr>
        <p:blipFill>
          <a:blip r:embed="rId4"/>
          <a:stretch>
            <a:fillRect/>
          </a:stretch>
        </p:blipFill>
        <p:spPr>
          <a:xfrm>
            <a:off x="5249276" y="672617"/>
            <a:ext cx="2611762" cy="1652364"/>
          </a:xfrm>
          <a:prstGeom prst="rect">
            <a:avLst/>
          </a:prstGeom>
        </p:spPr>
      </p:pic>
      <p:pic>
        <p:nvPicPr>
          <p:cNvPr id="8" name="Picture 7">
            <a:extLst>
              <a:ext uri="{FF2B5EF4-FFF2-40B4-BE49-F238E27FC236}">
                <a16:creationId xmlns:a16="http://schemas.microsoft.com/office/drawing/2014/main" id="{37914268-F335-3C44-2A97-FEA73FA0B438}"/>
              </a:ext>
            </a:extLst>
          </p:cNvPr>
          <p:cNvPicPr>
            <a:picLocks noChangeAspect="1"/>
          </p:cNvPicPr>
          <p:nvPr/>
        </p:nvPicPr>
        <p:blipFill>
          <a:blip r:embed="rId5"/>
          <a:stretch>
            <a:fillRect/>
          </a:stretch>
        </p:blipFill>
        <p:spPr>
          <a:xfrm>
            <a:off x="8090270" y="872300"/>
            <a:ext cx="1697652" cy="2137474"/>
          </a:xfrm>
          <a:prstGeom prst="rect">
            <a:avLst/>
          </a:prstGeom>
        </p:spPr>
      </p:pic>
      <p:sp>
        <p:nvSpPr>
          <p:cNvPr id="13" name="TextBox 12">
            <a:extLst>
              <a:ext uri="{FF2B5EF4-FFF2-40B4-BE49-F238E27FC236}">
                <a16:creationId xmlns:a16="http://schemas.microsoft.com/office/drawing/2014/main" id="{41F6EAD1-4F6A-E08A-FD6D-AA957B133B35}"/>
              </a:ext>
            </a:extLst>
          </p:cNvPr>
          <p:cNvSpPr txBox="1"/>
          <p:nvPr/>
        </p:nvSpPr>
        <p:spPr>
          <a:xfrm>
            <a:off x="1015151" y="2158883"/>
            <a:ext cx="3615267" cy="2585323"/>
          </a:xfrm>
          <a:prstGeom prst="rect">
            <a:avLst/>
          </a:prstGeom>
          <a:noFill/>
        </p:spPr>
        <p:txBody>
          <a:bodyPr wrap="square" rtlCol="0">
            <a:spAutoFit/>
          </a:bodyPr>
          <a:lstStyle/>
          <a:p>
            <a:pPr algn="ctr"/>
            <a:r>
              <a:rPr lang="en-US" sz="1800" b="1" i="0" u="none" strike="noStrike" baseline="0" dirty="0">
                <a:latin typeface="Aptos" panose="020B0004020202020204" pitchFamily="34" charset="0"/>
              </a:rPr>
              <a:t>Sophia is a realistic humanoid robot capable of displaying humanlike expressions and interacting with people. It's designed for research, education, and entertainment, and helps promote public discussion about AI ethics and the future of robotics. </a:t>
            </a:r>
            <a:endParaRPr lang="en-IN" dirty="0">
              <a:latin typeface="Aptos" panose="020B0004020202020204" pitchFamily="34" charset="0"/>
            </a:endParaRPr>
          </a:p>
        </p:txBody>
      </p:sp>
    </p:spTree>
    <p:extLst>
      <p:ext uri="{BB962C8B-B14F-4D97-AF65-F5344CB8AC3E}">
        <p14:creationId xmlns:p14="http://schemas.microsoft.com/office/powerpoint/2010/main" val="39567961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grpSp>
        <p:nvGrpSpPr>
          <p:cNvPr id="903" name="Google Shape;903;p55"/>
          <p:cNvGrpSpPr/>
          <p:nvPr/>
        </p:nvGrpSpPr>
        <p:grpSpPr>
          <a:xfrm rot="10800000">
            <a:off x="832601" y="4972840"/>
            <a:ext cx="537556" cy="136576"/>
            <a:chOff x="2641350" y="846250"/>
            <a:chExt cx="413600" cy="105075"/>
          </a:xfrm>
        </p:grpSpPr>
        <p:sp>
          <p:nvSpPr>
            <p:cNvPr id="904" name="Google Shape;904;p55"/>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5"/>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5"/>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5"/>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20" name="Google Shape;920;p55"/>
          <p:cNvGrpSpPr/>
          <p:nvPr/>
        </p:nvGrpSpPr>
        <p:grpSpPr>
          <a:xfrm>
            <a:off x="878338" y="983704"/>
            <a:ext cx="913425" cy="370975"/>
            <a:chOff x="6514150" y="4420266"/>
            <a:chExt cx="913425" cy="370975"/>
          </a:xfrm>
        </p:grpSpPr>
        <p:sp>
          <p:nvSpPr>
            <p:cNvPr id="921" name="Google Shape;921;p55"/>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5"/>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1922;p79">
            <a:extLst>
              <a:ext uri="{FF2B5EF4-FFF2-40B4-BE49-F238E27FC236}">
                <a16:creationId xmlns:a16="http://schemas.microsoft.com/office/drawing/2014/main" id="{ED292565-79AD-56F9-422E-9EF94012E4EE}"/>
              </a:ext>
            </a:extLst>
          </p:cNvPr>
          <p:cNvGrpSpPr/>
          <p:nvPr/>
        </p:nvGrpSpPr>
        <p:grpSpPr>
          <a:xfrm>
            <a:off x="1927150" y="281301"/>
            <a:ext cx="882200" cy="813811"/>
            <a:chOff x="6039282" y="1042577"/>
            <a:chExt cx="734315" cy="731929"/>
          </a:xfrm>
        </p:grpSpPr>
        <p:sp>
          <p:nvSpPr>
            <p:cNvPr id="5" name="Google Shape;1923;p79">
              <a:extLst>
                <a:ext uri="{FF2B5EF4-FFF2-40B4-BE49-F238E27FC236}">
                  <a16:creationId xmlns:a16="http://schemas.microsoft.com/office/drawing/2014/main" id="{1D591218-EDEF-F6DF-ACCE-E8DF68B7CD77}"/>
                </a:ext>
              </a:extLst>
            </p:cNvPr>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24;p79">
              <a:extLst>
                <a:ext uri="{FF2B5EF4-FFF2-40B4-BE49-F238E27FC236}">
                  <a16:creationId xmlns:a16="http://schemas.microsoft.com/office/drawing/2014/main" id="{76520089-AA69-4C61-859C-27EA6D492749}"/>
                </a:ext>
              </a:extLst>
            </p:cNvPr>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25;p79">
              <a:extLst>
                <a:ext uri="{FF2B5EF4-FFF2-40B4-BE49-F238E27FC236}">
                  <a16:creationId xmlns:a16="http://schemas.microsoft.com/office/drawing/2014/main" id="{F7270586-2A1F-48C3-EDA5-097CE4565FD7}"/>
                </a:ext>
              </a:extLst>
            </p:cNvPr>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26;p79">
              <a:extLst>
                <a:ext uri="{FF2B5EF4-FFF2-40B4-BE49-F238E27FC236}">
                  <a16:creationId xmlns:a16="http://schemas.microsoft.com/office/drawing/2014/main" id="{EEA1DD69-6D2F-8B55-23FD-F5A1E87BD634}"/>
                </a:ext>
              </a:extLst>
            </p:cNvPr>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27;p79">
              <a:extLst>
                <a:ext uri="{FF2B5EF4-FFF2-40B4-BE49-F238E27FC236}">
                  <a16:creationId xmlns:a16="http://schemas.microsoft.com/office/drawing/2014/main" id="{088FDB00-5F83-FABC-7D9F-09817B242C89}"/>
                </a:ext>
              </a:extLst>
            </p:cNvPr>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28;p79">
              <a:extLst>
                <a:ext uri="{FF2B5EF4-FFF2-40B4-BE49-F238E27FC236}">
                  <a16:creationId xmlns:a16="http://schemas.microsoft.com/office/drawing/2014/main" id="{C5BDE477-1D1C-00AB-38C3-AB54DB20F1A2}"/>
                </a:ext>
              </a:extLst>
            </p:cNvPr>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29;p79">
              <a:extLst>
                <a:ext uri="{FF2B5EF4-FFF2-40B4-BE49-F238E27FC236}">
                  <a16:creationId xmlns:a16="http://schemas.microsoft.com/office/drawing/2014/main" id="{F15A22FB-12AD-E993-6DA0-41F65667D695}"/>
                </a:ext>
              </a:extLst>
            </p:cNvPr>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30;p79">
              <a:extLst>
                <a:ext uri="{FF2B5EF4-FFF2-40B4-BE49-F238E27FC236}">
                  <a16:creationId xmlns:a16="http://schemas.microsoft.com/office/drawing/2014/main" id="{B40FC3F2-DA12-AF02-52CB-E77EA2CBF448}"/>
                </a:ext>
              </a:extLst>
            </p:cNvPr>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31;p79">
              <a:extLst>
                <a:ext uri="{FF2B5EF4-FFF2-40B4-BE49-F238E27FC236}">
                  <a16:creationId xmlns:a16="http://schemas.microsoft.com/office/drawing/2014/main" id="{8358CAF7-2FDD-2442-249A-457AFA59B801}"/>
                </a:ext>
              </a:extLst>
            </p:cNvPr>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32;p79">
              <a:extLst>
                <a:ext uri="{FF2B5EF4-FFF2-40B4-BE49-F238E27FC236}">
                  <a16:creationId xmlns:a16="http://schemas.microsoft.com/office/drawing/2014/main" id="{6ADC7789-1759-12AB-F6AC-DA290BD58C32}"/>
                </a:ext>
              </a:extLst>
            </p:cNvPr>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33;p79">
              <a:extLst>
                <a:ext uri="{FF2B5EF4-FFF2-40B4-BE49-F238E27FC236}">
                  <a16:creationId xmlns:a16="http://schemas.microsoft.com/office/drawing/2014/main" id="{E45723D9-3CD7-8F9E-DBCB-57424B5F0667}"/>
                </a:ext>
              </a:extLst>
            </p:cNvPr>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34;p79">
              <a:extLst>
                <a:ext uri="{FF2B5EF4-FFF2-40B4-BE49-F238E27FC236}">
                  <a16:creationId xmlns:a16="http://schemas.microsoft.com/office/drawing/2014/main" id="{FE077555-7347-10FA-ABA3-985B17B97AE1}"/>
                </a:ext>
              </a:extLst>
            </p:cNvPr>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35;p79">
              <a:extLst>
                <a:ext uri="{FF2B5EF4-FFF2-40B4-BE49-F238E27FC236}">
                  <a16:creationId xmlns:a16="http://schemas.microsoft.com/office/drawing/2014/main" id="{7BCBAE67-5461-7C28-879C-59815AA21509}"/>
                </a:ext>
              </a:extLst>
            </p:cNvPr>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36;p79">
              <a:extLst>
                <a:ext uri="{FF2B5EF4-FFF2-40B4-BE49-F238E27FC236}">
                  <a16:creationId xmlns:a16="http://schemas.microsoft.com/office/drawing/2014/main" id="{1403A97B-9068-6EF0-6A3E-D81831949AF8}"/>
                </a:ext>
              </a:extLst>
            </p:cNvPr>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37;p79">
              <a:extLst>
                <a:ext uri="{FF2B5EF4-FFF2-40B4-BE49-F238E27FC236}">
                  <a16:creationId xmlns:a16="http://schemas.microsoft.com/office/drawing/2014/main" id="{A7A6ED85-FCB9-7DF6-5C8B-067B653F73D5}"/>
                </a:ext>
              </a:extLst>
            </p:cNvPr>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38;p79">
              <a:extLst>
                <a:ext uri="{FF2B5EF4-FFF2-40B4-BE49-F238E27FC236}">
                  <a16:creationId xmlns:a16="http://schemas.microsoft.com/office/drawing/2014/main" id="{B6F93A21-85BD-D238-CC99-07B85C9090E6}"/>
                </a:ext>
              </a:extLst>
            </p:cNvPr>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39;p79">
              <a:extLst>
                <a:ext uri="{FF2B5EF4-FFF2-40B4-BE49-F238E27FC236}">
                  <a16:creationId xmlns:a16="http://schemas.microsoft.com/office/drawing/2014/main" id="{74A32F2E-C202-B241-33F7-4D9450BA40ED}"/>
                </a:ext>
              </a:extLst>
            </p:cNvPr>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40;p79">
              <a:extLst>
                <a:ext uri="{FF2B5EF4-FFF2-40B4-BE49-F238E27FC236}">
                  <a16:creationId xmlns:a16="http://schemas.microsoft.com/office/drawing/2014/main" id="{AC8A840D-FB66-2BE7-FADA-3A68EC4AEA7A}"/>
                </a:ext>
              </a:extLst>
            </p:cNvPr>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41;p79">
              <a:extLst>
                <a:ext uri="{FF2B5EF4-FFF2-40B4-BE49-F238E27FC236}">
                  <a16:creationId xmlns:a16="http://schemas.microsoft.com/office/drawing/2014/main" id="{A2590AAB-A54D-B985-A874-1BC0735576E1}"/>
                </a:ext>
              </a:extLst>
            </p:cNvPr>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42;p79">
              <a:extLst>
                <a:ext uri="{FF2B5EF4-FFF2-40B4-BE49-F238E27FC236}">
                  <a16:creationId xmlns:a16="http://schemas.microsoft.com/office/drawing/2014/main" id="{E240307B-86E8-8E7B-35C0-F36336ECDC54}"/>
                </a:ext>
              </a:extLst>
            </p:cNvPr>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43;p79">
              <a:extLst>
                <a:ext uri="{FF2B5EF4-FFF2-40B4-BE49-F238E27FC236}">
                  <a16:creationId xmlns:a16="http://schemas.microsoft.com/office/drawing/2014/main" id="{7AAB4244-02B4-51FE-67D8-24842118634A}"/>
                </a:ext>
              </a:extLst>
            </p:cNvPr>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TextBox 25">
            <a:extLst>
              <a:ext uri="{FF2B5EF4-FFF2-40B4-BE49-F238E27FC236}">
                <a16:creationId xmlns:a16="http://schemas.microsoft.com/office/drawing/2014/main" id="{DFEA5E89-0214-FE82-A46F-37BE364ABDDC}"/>
              </a:ext>
            </a:extLst>
          </p:cNvPr>
          <p:cNvSpPr txBox="1"/>
          <p:nvPr/>
        </p:nvSpPr>
        <p:spPr>
          <a:xfrm>
            <a:off x="2180833" y="449871"/>
            <a:ext cx="277249" cy="461665"/>
          </a:xfrm>
          <a:prstGeom prst="rect">
            <a:avLst/>
          </a:prstGeom>
          <a:noFill/>
        </p:spPr>
        <p:txBody>
          <a:bodyPr wrap="square" rtlCol="0">
            <a:spAutoFit/>
          </a:bodyPr>
          <a:lstStyle/>
          <a:p>
            <a:r>
              <a:rPr lang="en-US" sz="2400" dirty="0">
                <a:solidFill>
                  <a:schemeClr val="bg1">
                    <a:lumMod val="95000"/>
                  </a:schemeClr>
                </a:solidFill>
              </a:rPr>
              <a:t>4</a:t>
            </a:r>
            <a:endParaRPr lang="en-IN" sz="2400" dirty="0">
              <a:solidFill>
                <a:schemeClr val="bg1">
                  <a:lumMod val="95000"/>
                </a:schemeClr>
              </a:solidFill>
            </a:endParaRPr>
          </a:p>
        </p:txBody>
      </p:sp>
      <p:sp>
        <p:nvSpPr>
          <p:cNvPr id="27" name="TextBox 26">
            <a:extLst>
              <a:ext uri="{FF2B5EF4-FFF2-40B4-BE49-F238E27FC236}">
                <a16:creationId xmlns:a16="http://schemas.microsoft.com/office/drawing/2014/main" id="{8B8FD683-A999-4467-C365-6B9A9EDD22D6}"/>
              </a:ext>
            </a:extLst>
          </p:cNvPr>
          <p:cNvSpPr txBox="1"/>
          <p:nvPr/>
        </p:nvSpPr>
        <p:spPr>
          <a:xfrm>
            <a:off x="3155406" y="443184"/>
            <a:ext cx="4054156" cy="461665"/>
          </a:xfrm>
          <a:prstGeom prst="rect">
            <a:avLst/>
          </a:prstGeom>
          <a:noFill/>
        </p:spPr>
        <p:txBody>
          <a:bodyPr wrap="square" rtlCol="0">
            <a:spAutoFit/>
          </a:bodyPr>
          <a:lstStyle/>
          <a:p>
            <a:r>
              <a:rPr lang="en-US" sz="1800" b="0" i="0" u="none" strike="noStrike" baseline="0" dirty="0">
                <a:solidFill>
                  <a:schemeClr val="bg1">
                    <a:lumMod val="95000"/>
                  </a:schemeClr>
                </a:solidFill>
                <a:latin typeface="Eras Demi ITC" panose="020B0805030504020804" pitchFamily="34" charset="0"/>
              </a:rPr>
              <a:t>WHAT PROBLEMS CAN AI SOLVE? </a:t>
            </a:r>
            <a:r>
              <a:rPr lang="en-US" sz="2400" b="0" i="0" u="none" strike="noStrike" baseline="0" dirty="0">
                <a:solidFill>
                  <a:schemeClr val="bg1">
                    <a:lumMod val="95000"/>
                  </a:schemeClr>
                </a:solidFill>
                <a:latin typeface="Eras Demi ITC" panose="020B0805030504020804" pitchFamily="34" charset="0"/>
              </a:rPr>
              <a:t> </a:t>
            </a:r>
            <a:endParaRPr lang="en-IN" sz="4400" dirty="0">
              <a:solidFill>
                <a:schemeClr val="bg1">
                  <a:lumMod val="95000"/>
                </a:schemeClr>
              </a:solidFill>
              <a:latin typeface="Eras Demi ITC" panose="020B0805030504020804" pitchFamily="34" charset="0"/>
              <a:ea typeface="Gadugi" panose="020B0502040204020203" pitchFamily="34" charset="0"/>
            </a:endParaRPr>
          </a:p>
        </p:txBody>
      </p:sp>
      <p:grpSp>
        <p:nvGrpSpPr>
          <p:cNvPr id="28" name="Google Shape;1892;p79">
            <a:extLst>
              <a:ext uri="{FF2B5EF4-FFF2-40B4-BE49-F238E27FC236}">
                <a16:creationId xmlns:a16="http://schemas.microsoft.com/office/drawing/2014/main" id="{A69D228A-82E3-4882-A3ED-FD2900217621}"/>
              </a:ext>
            </a:extLst>
          </p:cNvPr>
          <p:cNvGrpSpPr/>
          <p:nvPr/>
        </p:nvGrpSpPr>
        <p:grpSpPr>
          <a:xfrm>
            <a:off x="3008523" y="352287"/>
            <a:ext cx="5606087" cy="656426"/>
            <a:chOff x="6336019" y="3733725"/>
            <a:chExt cx="2566206" cy="351310"/>
          </a:xfrm>
        </p:grpSpPr>
        <p:sp>
          <p:nvSpPr>
            <p:cNvPr id="29" name="Google Shape;1893;p79">
              <a:extLst>
                <a:ext uri="{FF2B5EF4-FFF2-40B4-BE49-F238E27FC236}">
                  <a16:creationId xmlns:a16="http://schemas.microsoft.com/office/drawing/2014/main" id="{C4E87B49-67F2-8B4E-8FCE-BE620C116524}"/>
                </a:ext>
              </a:extLst>
            </p:cNvPr>
            <p:cNvSpPr/>
            <p:nvPr/>
          </p:nvSpPr>
          <p:spPr>
            <a:xfrm>
              <a:off x="6336019" y="3733735"/>
              <a:ext cx="1881300" cy="351300"/>
            </a:xfrm>
            <a:prstGeom prst="homePlate">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94;p79">
              <a:extLst>
                <a:ext uri="{FF2B5EF4-FFF2-40B4-BE49-F238E27FC236}">
                  <a16:creationId xmlns:a16="http://schemas.microsoft.com/office/drawing/2014/main" id="{C8B8551C-D58B-A887-4A1F-8118147F08A5}"/>
                </a:ext>
              </a:extLst>
            </p:cNvPr>
            <p:cNvSpPr/>
            <p:nvPr/>
          </p:nvSpPr>
          <p:spPr>
            <a:xfrm>
              <a:off x="80985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95;p79">
              <a:extLst>
                <a:ext uri="{FF2B5EF4-FFF2-40B4-BE49-F238E27FC236}">
                  <a16:creationId xmlns:a16="http://schemas.microsoft.com/office/drawing/2014/main" id="{2AFE290C-4C4B-8765-2564-29DBD11D7C6E}"/>
                </a:ext>
              </a:extLst>
            </p:cNvPr>
            <p:cNvSpPr/>
            <p:nvPr/>
          </p:nvSpPr>
          <p:spPr>
            <a:xfrm>
              <a:off x="83271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96;p79">
              <a:extLst>
                <a:ext uri="{FF2B5EF4-FFF2-40B4-BE49-F238E27FC236}">
                  <a16:creationId xmlns:a16="http://schemas.microsoft.com/office/drawing/2014/main" id="{1290A53E-5D20-2C58-90C0-D92F7B3FBAA5}"/>
                </a:ext>
              </a:extLst>
            </p:cNvPr>
            <p:cNvSpPr/>
            <p:nvPr/>
          </p:nvSpPr>
          <p:spPr>
            <a:xfrm>
              <a:off x="85557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Rectangle 32">
            <a:extLst>
              <a:ext uri="{FF2B5EF4-FFF2-40B4-BE49-F238E27FC236}">
                <a16:creationId xmlns:a16="http://schemas.microsoft.com/office/drawing/2014/main" id="{951B9AF7-11A9-FEEC-6CEE-3B4A0F1B8135}"/>
              </a:ext>
            </a:extLst>
          </p:cNvPr>
          <p:cNvSpPr/>
          <p:nvPr/>
        </p:nvSpPr>
        <p:spPr>
          <a:xfrm>
            <a:off x="1032681" y="1701800"/>
            <a:ext cx="1590734" cy="1100667"/>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Rectangle 36">
            <a:extLst>
              <a:ext uri="{FF2B5EF4-FFF2-40B4-BE49-F238E27FC236}">
                <a16:creationId xmlns:a16="http://schemas.microsoft.com/office/drawing/2014/main" id="{ACDFA905-77AC-7170-FB25-022A5E8300FE}"/>
              </a:ext>
            </a:extLst>
          </p:cNvPr>
          <p:cNvSpPr/>
          <p:nvPr/>
        </p:nvSpPr>
        <p:spPr>
          <a:xfrm>
            <a:off x="2863122" y="1701800"/>
            <a:ext cx="1590734" cy="1100667"/>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F9646421-E28C-3CC3-D354-973B11BB804E}"/>
              </a:ext>
            </a:extLst>
          </p:cNvPr>
          <p:cNvSpPr/>
          <p:nvPr/>
        </p:nvSpPr>
        <p:spPr>
          <a:xfrm>
            <a:off x="4693563" y="1701800"/>
            <a:ext cx="1590734" cy="1100667"/>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Rectangle 38">
            <a:extLst>
              <a:ext uri="{FF2B5EF4-FFF2-40B4-BE49-F238E27FC236}">
                <a16:creationId xmlns:a16="http://schemas.microsoft.com/office/drawing/2014/main" id="{B3A81257-E3EC-4F39-A2CF-93D49A16F98C}"/>
              </a:ext>
            </a:extLst>
          </p:cNvPr>
          <p:cNvSpPr/>
          <p:nvPr/>
        </p:nvSpPr>
        <p:spPr>
          <a:xfrm>
            <a:off x="6517170" y="1701800"/>
            <a:ext cx="1590734" cy="1100667"/>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Google Shape;10333;p86">
            <a:extLst>
              <a:ext uri="{FF2B5EF4-FFF2-40B4-BE49-F238E27FC236}">
                <a16:creationId xmlns:a16="http://schemas.microsoft.com/office/drawing/2014/main" id="{FD27E499-3D13-4089-9E5F-A408B66C9680}"/>
              </a:ext>
            </a:extLst>
          </p:cNvPr>
          <p:cNvSpPr/>
          <p:nvPr/>
        </p:nvSpPr>
        <p:spPr>
          <a:xfrm>
            <a:off x="1536515" y="1981659"/>
            <a:ext cx="477185" cy="490554"/>
          </a:xfrm>
          <a:custGeom>
            <a:avLst/>
            <a:gdLst/>
            <a:ahLst/>
            <a:cxnLst/>
            <a:rect l="l" t="t" r="r" b="b"/>
            <a:pathLst>
              <a:path w="12666" h="12708" extrusionOk="0">
                <a:moveTo>
                  <a:pt x="6347" y="841"/>
                </a:moveTo>
                <a:cubicBezTo>
                  <a:pt x="6876" y="841"/>
                  <a:pt x="7350" y="1172"/>
                  <a:pt x="7530" y="1712"/>
                </a:cubicBezTo>
                <a:cubicBezTo>
                  <a:pt x="7719" y="2405"/>
                  <a:pt x="7372" y="3067"/>
                  <a:pt x="6679" y="3256"/>
                </a:cubicBezTo>
                <a:cubicBezTo>
                  <a:pt x="6569" y="3289"/>
                  <a:pt x="6457" y="3305"/>
                  <a:pt x="6345" y="3305"/>
                </a:cubicBezTo>
                <a:cubicBezTo>
                  <a:pt x="5822" y="3305"/>
                  <a:pt x="5323" y="2956"/>
                  <a:pt x="5167" y="2437"/>
                </a:cubicBezTo>
                <a:cubicBezTo>
                  <a:pt x="4947" y="1775"/>
                  <a:pt x="5325" y="1082"/>
                  <a:pt x="5986" y="893"/>
                </a:cubicBezTo>
                <a:cubicBezTo>
                  <a:pt x="6108" y="858"/>
                  <a:pt x="6229" y="841"/>
                  <a:pt x="6347" y="841"/>
                </a:cubicBezTo>
                <a:close/>
                <a:moveTo>
                  <a:pt x="6353" y="5919"/>
                </a:moveTo>
                <a:cubicBezTo>
                  <a:pt x="7021" y="5919"/>
                  <a:pt x="7624" y="6459"/>
                  <a:pt x="7624" y="7162"/>
                </a:cubicBezTo>
                <a:cubicBezTo>
                  <a:pt x="7593" y="7698"/>
                  <a:pt x="7215" y="8170"/>
                  <a:pt x="6742" y="8328"/>
                </a:cubicBezTo>
                <a:cubicBezTo>
                  <a:pt x="6608" y="8371"/>
                  <a:pt x="6474" y="8391"/>
                  <a:pt x="6345" y="8391"/>
                </a:cubicBezTo>
                <a:cubicBezTo>
                  <a:pt x="5810" y="8391"/>
                  <a:pt x="5351" y="8042"/>
                  <a:pt x="5199" y="7509"/>
                </a:cubicBezTo>
                <a:cubicBezTo>
                  <a:pt x="5010" y="6847"/>
                  <a:pt x="5356" y="6186"/>
                  <a:pt x="6018" y="5965"/>
                </a:cubicBezTo>
                <a:cubicBezTo>
                  <a:pt x="6130" y="5934"/>
                  <a:pt x="6242" y="5919"/>
                  <a:pt x="6353" y="5919"/>
                </a:cubicBezTo>
                <a:close/>
                <a:moveTo>
                  <a:pt x="2079" y="9351"/>
                </a:moveTo>
                <a:cubicBezTo>
                  <a:pt x="2744" y="9351"/>
                  <a:pt x="3340" y="9871"/>
                  <a:pt x="3340" y="10596"/>
                </a:cubicBezTo>
                <a:cubicBezTo>
                  <a:pt x="3308" y="11163"/>
                  <a:pt x="2962" y="11604"/>
                  <a:pt x="2426" y="11762"/>
                </a:cubicBezTo>
                <a:cubicBezTo>
                  <a:pt x="2305" y="11797"/>
                  <a:pt x="2183" y="11813"/>
                  <a:pt x="2065" y="11813"/>
                </a:cubicBezTo>
                <a:cubicBezTo>
                  <a:pt x="1538" y="11813"/>
                  <a:pt x="1068" y="11483"/>
                  <a:pt x="914" y="10943"/>
                </a:cubicBezTo>
                <a:cubicBezTo>
                  <a:pt x="693" y="10281"/>
                  <a:pt x="1071" y="9588"/>
                  <a:pt x="1733" y="9399"/>
                </a:cubicBezTo>
                <a:cubicBezTo>
                  <a:pt x="1849" y="9367"/>
                  <a:pt x="1965" y="9351"/>
                  <a:pt x="2079" y="9351"/>
                </a:cubicBezTo>
                <a:close/>
                <a:moveTo>
                  <a:pt x="10617" y="9351"/>
                </a:moveTo>
                <a:cubicBezTo>
                  <a:pt x="11281" y="9351"/>
                  <a:pt x="11878" y="9871"/>
                  <a:pt x="11878" y="10596"/>
                </a:cubicBezTo>
                <a:cubicBezTo>
                  <a:pt x="11846" y="11163"/>
                  <a:pt x="11500" y="11604"/>
                  <a:pt x="10995" y="11762"/>
                </a:cubicBezTo>
                <a:cubicBezTo>
                  <a:pt x="10868" y="11797"/>
                  <a:pt x="10742" y="11813"/>
                  <a:pt x="10620" y="11813"/>
                </a:cubicBezTo>
                <a:cubicBezTo>
                  <a:pt x="10076" y="11813"/>
                  <a:pt x="9606" y="11483"/>
                  <a:pt x="9452" y="10943"/>
                </a:cubicBezTo>
                <a:cubicBezTo>
                  <a:pt x="9263" y="10281"/>
                  <a:pt x="9609" y="9588"/>
                  <a:pt x="10271" y="9399"/>
                </a:cubicBezTo>
                <a:cubicBezTo>
                  <a:pt x="10387" y="9367"/>
                  <a:pt x="10503" y="9351"/>
                  <a:pt x="10617" y="9351"/>
                </a:cubicBezTo>
                <a:close/>
                <a:moveTo>
                  <a:pt x="6344" y="0"/>
                </a:moveTo>
                <a:cubicBezTo>
                  <a:pt x="5677" y="0"/>
                  <a:pt x="5021" y="308"/>
                  <a:pt x="4631" y="893"/>
                </a:cubicBezTo>
                <a:cubicBezTo>
                  <a:pt x="3812" y="2122"/>
                  <a:pt x="4474" y="3760"/>
                  <a:pt x="5955" y="4075"/>
                </a:cubicBezTo>
                <a:lnTo>
                  <a:pt x="5955" y="5146"/>
                </a:lnTo>
                <a:cubicBezTo>
                  <a:pt x="4600" y="5430"/>
                  <a:pt x="3907" y="6910"/>
                  <a:pt x="4537" y="8107"/>
                </a:cubicBezTo>
                <a:lnTo>
                  <a:pt x="3434" y="9021"/>
                </a:lnTo>
                <a:cubicBezTo>
                  <a:pt x="3025" y="8706"/>
                  <a:pt x="2584" y="8548"/>
                  <a:pt x="2080" y="8548"/>
                </a:cubicBezTo>
                <a:cubicBezTo>
                  <a:pt x="945" y="8548"/>
                  <a:pt x="0" y="9494"/>
                  <a:pt x="0" y="10628"/>
                </a:cubicBezTo>
                <a:cubicBezTo>
                  <a:pt x="0" y="11762"/>
                  <a:pt x="945" y="12707"/>
                  <a:pt x="2080" y="12707"/>
                </a:cubicBezTo>
                <a:cubicBezTo>
                  <a:pt x="3214" y="12707"/>
                  <a:pt x="4159" y="11793"/>
                  <a:pt x="4159" y="10628"/>
                </a:cubicBezTo>
                <a:cubicBezTo>
                  <a:pt x="4159" y="10281"/>
                  <a:pt x="4096" y="9966"/>
                  <a:pt x="3938" y="9683"/>
                </a:cubicBezTo>
                <a:lnTo>
                  <a:pt x="5041" y="8769"/>
                </a:lnTo>
                <a:cubicBezTo>
                  <a:pt x="5435" y="9084"/>
                  <a:pt x="5907" y="9242"/>
                  <a:pt x="6376" y="9242"/>
                </a:cubicBezTo>
                <a:cubicBezTo>
                  <a:pt x="6845" y="9242"/>
                  <a:pt x="7309" y="9084"/>
                  <a:pt x="7687" y="8769"/>
                </a:cubicBezTo>
                <a:lnTo>
                  <a:pt x="8790" y="9683"/>
                </a:lnTo>
                <a:cubicBezTo>
                  <a:pt x="8318" y="10596"/>
                  <a:pt x="8570" y="11730"/>
                  <a:pt x="9452" y="12361"/>
                </a:cubicBezTo>
                <a:cubicBezTo>
                  <a:pt x="9803" y="12595"/>
                  <a:pt x="10203" y="12707"/>
                  <a:pt x="10598" y="12707"/>
                </a:cubicBezTo>
                <a:cubicBezTo>
                  <a:pt x="11266" y="12707"/>
                  <a:pt x="11923" y="12387"/>
                  <a:pt x="12319" y="11793"/>
                </a:cubicBezTo>
                <a:cubicBezTo>
                  <a:pt x="12571" y="11478"/>
                  <a:pt x="12665" y="11069"/>
                  <a:pt x="12665" y="10659"/>
                </a:cubicBezTo>
                <a:cubicBezTo>
                  <a:pt x="12665" y="9431"/>
                  <a:pt x="11783" y="8548"/>
                  <a:pt x="10617" y="8548"/>
                </a:cubicBezTo>
                <a:cubicBezTo>
                  <a:pt x="10113" y="8548"/>
                  <a:pt x="9672" y="8706"/>
                  <a:pt x="9294" y="9021"/>
                </a:cubicBezTo>
                <a:lnTo>
                  <a:pt x="8192" y="8107"/>
                </a:lnTo>
                <a:cubicBezTo>
                  <a:pt x="8822" y="6879"/>
                  <a:pt x="8097" y="5398"/>
                  <a:pt x="6774" y="5146"/>
                </a:cubicBezTo>
                <a:lnTo>
                  <a:pt x="6774" y="4075"/>
                </a:lnTo>
                <a:cubicBezTo>
                  <a:pt x="7530" y="3917"/>
                  <a:pt x="8097" y="3382"/>
                  <a:pt x="8349" y="2657"/>
                </a:cubicBezTo>
                <a:cubicBezTo>
                  <a:pt x="8633" y="1806"/>
                  <a:pt x="8318" y="861"/>
                  <a:pt x="7530" y="357"/>
                </a:cubicBezTo>
                <a:cubicBezTo>
                  <a:pt x="7170" y="117"/>
                  <a:pt x="6755" y="0"/>
                  <a:pt x="63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436;p86">
            <a:extLst>
              <a:ext uri="{FF2B5EF4-FFF2-40B4-BE49-F238E27FC236}">
                <a16:creationId xmlns:a16="http://schemas.microsoft.com/office/drawing/2014/main" id="{2BB9CA75-3884-AC70-1583-0045A26631BC}"/>
              </a:ext>
            </a:extLst>
          </p:cNvPr>
          <p:cNvSpPr/>
          <p:nvPr/>
        </p:nvSpPr>
        <p:spPr>
          <a:xfrm>
            <a:off x="3448032" y="2015527"/>
            <a:ext cx="531301" cy="490554"/>
          </a:xfrm>
          <a:custGeom>
            <a:avLst/>
            <a:gdLst/>
            <a:ahLst/>
            <a:cxnLst/>
            <a:rect l="l" t="t" r="r" b="b"/>
            <a:pathLst>
              <a:path w="11815" h="10524" extrusionOk="0">
                <a:moveTo>
                  <a:pt x="8664" y="726"/>
                </a:moveTo>
                <a:cubicBezTo>
                  <a:pt x="9326" y="726"/>
                  <a:pt x="9956" y="1009"/>
                  <a:pt x="10428" y="1482"/>
                </a:cubicBezTo>
                <a:cubicBezTo>
                  <a:pt x="10869" y="1954"/>
                  <a:pt x="11090" y="2616"/>
                  <a:pt x="11090" y="3309"/>
                </a:cubicBezTo>
                <a:cubicBezTo>
                  <a:pt x="11090" y="4191"/>
                  <a:pt x="10712" y="4853"/>
                  <a:pt x="10082" y="5577"/>
                </a:cubicBezTo>
                <a:lnTo>
                  <a:pt x="7435" y="5577"/>
                </a:lnTo>
                <a:cubicBezTo>
                  <a:pt x="7309" y="5577"/>
                  <a:pt x="7215" y="5640"/>
                  <a:pt x="7120" y="5735"/>
                </a:cubicBezTo>
                <a:lnTo>
                  <a:pt x="6648" y="6522"/>
                </a:lnTo>
                <a:lnTo>
                  <a:pt x="5545" y="3687"/>
                </a:lnTo>
                <a:cubicBezTo>
                  <a:pt x="5514" y="3561"/>
                  <a:pt x="5388" y="3435"/>
                  <a:pt x="5230" y="3435"/>
                </a:cubicBezTo>
                <a:cubicBezTo>
                  <a:pt x="5073" y="3435"/>
                  <a:pt x="4947" y="3529"/>
                  <a:pt x="4915" y="3624"/>
                </a:cubicBezTo>
                <a:lnTo>
                  <a:pt x="4096" y="5514"/>
                </a:lnTo>
                <a:lnTo>
                  <a:pt x="1702" y="5514"/>
                </a:lnTo>
                <a:cubicBezTo>
                  <a:pt x="1103" y="4853"/>
                  <a:pt x="693" y="4191"/>
                  <a:pt x="693" y="3309"/>
                </a:cubicBezTo>
                <a:cubicBezTo>
                  <a:pt x="693" y="2616"/>
                  <a:pt x="945" y="1986"/>
                  <a:pt x="1355" y="1482"/>
                </a:cubicBezTo>
                <a:cubicBezTo>
                  <a:pt x="1796" y="1009"/>
                  <a:pt x="2426" y="726"/>
                  <a:pt x="3151" y="726"/>
                </a:cubicBezTo>
                <a:cubicBezTo>
                  <a:pt x="4096" y="726"/>
                  <a:pt x="4726" y="1293"/>
                  <a:pt x="5073" y="1797"/>
                </a:cubicBezTo>
                <a:cubicBezTo>
                  <a:pt x="5388" y="2206"/>
                  <a:pt x="5545" y="2647"/>
                  <a:pt x="5577" y="2836"/>
                </a:cubicBezTo>
                <a:cubicBezTo>
                  <a:pt x="5608" y="2994"/>
                  <a:pt x="5766" y="3088"/>
                  <a:pt x="5892" y="3088"/>
                </a:cubicBezTo>
                <a:cubicBezTo>
                  <a:pt x="6049" y="3088"/>
                  <a:pt x="6175" y="2994"/>
                  <a:pt x="6207" y="2836"/>
                </a:cubicBezTo>
                <a:cubicBezTo>
                  <a:pt x="6238" y="2679"/>
                  <a:pt x="6459" y="2206"/>
                  <a:pt x="6742" y="1797"/>
                </a:cubicBezTo>
                <a:cubicBezTo>
                  <a:pt x="7089" y="1293"/>
                  <a:pt x="7687" y="726"/>
                  <a:pt x="8664" y="726"/>
                </a:cubicBezTo>
                <a:close/>
                <a:moveTo>
                  <a:pt x="5293" y="4790"/>
                </a:moveTo>
                <a:lnTo>
                  <a:pt x="6364" y="7468"/>
                </a:lnTo>
                <a:cubicBezTo>
                  <a:pt x="6396" y="7562"/>
                  <a:pt x="6522" y="7657"/>
                  <a:pt x="6648" y="7688"/>
                </a:cubicBezTo>
                <a:lnTo>
                  <a:pt x="6679" y="7688"/>
                </a:lnTo>
                <a:cubicBezTo>
                  <a:pt x="6805" y="7688"/>
                  <a:pt x="6931" y="7625"/>
                  <a:pt x="6994" y="7531"/>
                </a:cubicBezTo>
                <a:lnTo>
                  <a:pt x="7750" y="6302"/>
                </a:lnTo>
                <a:lnTo>
                  <a:pt x="9483" y="6302"/>
                </a:lnTo>
                <a:cubicBezTo>
                  <a:pt x="9168" y="6459"/>
                  <a:pt x="8916" y="6711"/>
                  <a:pt x="8664" y="6932"/>
                </a:cubicBezTo>
                <a:cubicBezTo>
                  <a:pt x="7813" y="7688"/>
                  <a:pt x="6868" y="8507"/>
                  <a:pt x="5923" y="9610"/>
                </a:cubicBezTo>
                <a:cubicBezTo>
                  <a:pt x="4978" y="8507"/>
                  <a:pt x="4033" y="7688"/>
                  <a:pt x="3214" y="6932"/>
                </a:cubicBezTo>
                <a:cubicBezTo>
                  <a:pt x="2930" y="6711"/>
                  <a:pt x="2710" y="6459"/>
                  <a:pt x="2458" y="6270"/>
                </a:cubicBezTo>
                <a:lnTo>
                  <a:pt x="4411" y="6270"/>
                </a:lnTo>
                <a:cubicBezTo>
                  <a:pt x="4505" y="6270"/>
                  <a:pt x="4663" y="6207"/>
                  <a:pt x="4726" y="6081"/>
                </a:cubicBezTo>
                <a:lnTo>
                  <a:pt x="5293" y="4790"/>
                </a:lnTo>
                <a:close/>
                <a:moveTo>
                  <a:pt x="3151" y="1"/>
                </a:moveTo>
                <a:cubicBezTo>
                  <a:pt x="2269" y="1"/>
                  <a:pt x="1449" y="379"/>
                  <a:pt x="851" y="1009"/>
                </a:cubicBezTo>
                <a:cubicBezTo>
                  <a:pt x="315" y="1576"/>
                  <a:pt x="0" y="2427"/>
                  <a:pt x="0" y="3309"/>
                </a:cubicBezTo>
                <a:cubicBezTo>
                  <a:pt x="0" y="4097"/>
                  <a:pt x="252" y="4821"/>
                  <a:pt x="819" y="5514"/>
                </a:cubicBezTo>
                <a:lnTo>
                  <a:pt x="819" y="5577"/>
                </a:lnTo>
                <a:lnTo>
                  <a:pt x="347" y="5577"/>
                </a:lnTo>
                <a:cubicBezTo>
                  <a:pt x="158" y="5577"/>
                  <a:pt x="0" y="5735"/>
                  <a:pt x="0" y="5924"/>
                </a:cubicBezTo>
                <a:cubicBezTo>
                  <a:pt x="0" y="6113"/>
                  <a:pt x="158" y="6270"/>
                  <a:pt x="347" y="6270"/>
                </a:cubicBezTo>
                <a:lnTo>
                  <a:pt x="1418" y="6270"/>
                </a:lnTo>
                <a:cubicBezTo>
                  <a:pt x="1796" y="6680"/>
                  <a:pt x="2237" y="7058"/>
                  <a:pt x="2710" y="7468"/>
                </a:cubicBezTo>
                <a:cubicBezTo>
                  <a:pt x="3623" y="8255"/>
                  <a:pt x="4600" y="9137"/>
                  <a:pt x="5640" y="10366"/>
                </a:cubicBezTo>
                <a:lnTo>
                  <a:pt x="5640" y="10397"/>
                </a:lnTo>
                <a:cubicBezTo>
                  <a:pt x="5703" y="10492"/>
                  <a:pt x="5797" y="10524"/>
                  <a:pt x="5892" y="10524"/>
                </a:cubicBezTo>
                <a:cubicBezTo>
                  <a:pt x="6018" y="10524"/>
                  <a:pt x="6081" y="10492"/>
                  <a:pt x="6175" y="10397"/>
                </a:cubicBezTo>
                <a:lnTo>
                  <a:pt x="6175" y="10366"/>
                </a:lnTo>
                <a:cubicBezTo>
                  <a:pt x="7152" y="9137"/>
                  <a:pt x="8192" y="8287"/>
                  <a:pt x="9074" y="7468"/>
                </a:cubicBezTo>
                <a:cubicBezTo>
                  <a:pt x="9546" y="7026"/>
                  <a:pt x="9987" y="6617"/>
                  <a:pt x="10397" y="6270"/>
                </a:cubicBezTo>
                <a:lnTo>
                  <a:pt x="11437" y="6270"/>
                </a:lnTo>
                <a:cubicBezTo>
                  <a:pt x="11657" y="6270"/>
                  <a:pt x="11815" y="6113"/>
                  <a:pt x="11815" y="5924"/>
                </a:cubicBezTo>
                <a:cubicBezTo>
                  <a:pt x="11815" y="5735"/>
                  <a:pt x="11657" y="5577"/>
                  <a:pt x="11437" y="5577"/>
                </a:cubicBezTo>
                <a:lnTo>
                  <a:pt x="10964" y="5577"/>
                </a:lnTo>
                <a:lnTo>
                  <a:pt x="10964" y="5514"/>
                </a:lnTo>
                <a:cubicBezTo>
                  <a:pt x="11531" y="4821"/>
                  <a:pt x="11815" y="4097"/>
                  <a:pt x="11815" y="3309"/>
                </a:cubicBezTo>
                <a:cubicBezTo>
                  <a:pt x="11815" y="2458"/>
                  <a:pt x="11500" y="1639"/>
                  <a:pt x="10932" y="1009"/>
                </a:cubicBezTo>
                <a:cubicBezTo>
                  <a:pt x="10365" y="379"/>
                  <a:pt x="9578" y="1"/>
                  <a:pt x="8664" y="1"/>
                </a:cubicBezTo>
                <a:cubicBezTo>
                  <a:pt x="7404" y="1"/>
                  <a:pt x="6616" y="757"/>
                  <a:pt x="6175" y="1387"/>
                </a:cubicBezTo>
                <a:cubicBezTo>
                  <a:pt x="6049" y="1545"/>
                  <a:pt x="5986" y="1702"/>
                  <a:pt x="5892" y="1860"/>
                </a:cubicBezTo>
                <a:cubicBezTo>
                  <a:pt x="5829" y="1702"/>
                  <a:pt x="5703" y="1545"/>
                  <a:pt x="5640" y="1387"/>
                </a:cubicBezTo>
                <a:cubicBezTo>
                  <a:pt x="5199" y="757"/>
                  <a:pt x="4411" y="1"/>
                  <a:pt x="31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357;p86">
            <a:extLst>
              <a:ext uri="{FF2B5EF4-FFF2-40B4-BE49-F238E27FC236}">
                <a16:creationId xmlns:a16="http://schemas.microsoft.com/office/drawing/2014/main" id="{3D636484-9F51-8317-5A33-FA258A558E95}"/>
              </a:ext>
            </a:extLst>
          </p:cNvPr>
          <p:cNvSpPr/>
          <p:nvPr/>
        </p:nvSpPr>
        <p:spPr>
          <a:xfrm>
            <a:off x="5377653" y="2039258"/>
            <a:ext cx="396614" cy="466823"/>
          </a:xfrm>
          <a:custGeom>
            <a:avLst/>
            <a:gdLst/>
            <a:ahLst/>
            <a:cxnLst/>
            <a:rect l="l" t="t" r="r" b="b"/>
            <a:pathLst>
              <a:path w="9862" h="12752" extrusionOk="0">
                <a:moveTo>
                  <a:pt x="2395" y="1001"/>
                </a:moveTo>
                <a:lnTo>
                  <a:pt x="5042" y="3552"/>
                </a:lnTo>
                <a:lnTo>
                  <a:pt x="3971" y="4655"/>
                </a:lnTo>
                <a:lnTo>
                  <a:pt x="1356" y="2103"/>
                </a:lnTo>
                <a:lnTo>
                  <a:pt x="2395" y="1001"/>
                </a:lnTo>
                <a:close/>
                <a:moveTo>
                  <a:pt x="5640" y="4151"/>
                </a:moveTo>
                <a:lnTo>
                  <a:pt x="6302" y="4781"/>
                </a:lnTo>
                <a:lnTo>
                  <a:pt x="5231" y="5884"/>
                </a:lnTo>
                <a:lnTo>
                  <a:pt x="4569" y="5254"/>
                </a:lnTo>
                <a:lnTo>
                  <a:pt x="5640" y="4151"/>
                </a:lnTo>
                <a:close/>
                <a:moveTo>
                  <a:pt x="4443" y="8562"/>
                </a:moveTo>
                <a:cubicBezTo>
                  <a:pt x="4664" y="8562"/>
                  <a:pt x="4821" y="8688"/>
                  <a:pt x="4853" y="8845"/>
                </a:cubicBezTo>
                <a:cubicBezTo>
                  <a:pt x="4884" y="8908"/>
                  <a:pt x="4853" y="8877"/>
                  <a:pt x="4884" y="9790"/>
                </a:cubicBezTo>
                <a:lnTo>
                  <a:pt x="4884" y="10200"/>
                </a:lnTo>
                <a:lnTo>
                  <a:pt x="4065" y="10200"/>
                </a:lnTo>
                <a:lnTo>
                  <a:pt x="4065" y="9003"/>
                </a:lnTo>
                <a:cubicBezTo>
                  <a:pt x="4065" y="8751"/>
                  <a:pt x="4254" y="8562"/>
                  <a:pt x="4443" y="8562"/>
                </a:cubicBezTo>
                <a:close/>
                <a:moveTo>
                  <a:pt x="7814" y="10956"/>
                </a:moveTo>
                <a:cubicBezTo>
                  <a:pt x="8035" y="10956"/>
                  <a:pt x="8224" y="11145"/>
                  <a:pt x="8224" y="11366"/>
                </a:cubicBezTo>
                <a:lnTo>
                  <a:pt x="8224" y="11744"/>
                </a:lnTo>
                <a:lnTo>
                  <a:pt x="789" y="11870"/>
                </a:lnTo>
                <a:lnTo>
                  <a:pt x="789" y="11460"/>
                </a:lnTo>
                <a:cubicBezTo>
                  <a:pt x="789" y="11271"/>
                  <a:pt x="915" y="11114"/>
                  <a:pt x="1072" y="11082"/>
                </a:cubicBezTo>
                <a:cubicBezTo>
                  <a:pt x="1104" y="11066"/>
                  <a:pt x="1072" y="11066"/>
                  <a:pt x="1371" y="11066"/>
                </a:cubicBezTo>
                <a:cubicBezTo>
                  <a:pt x="1671" y="11066"/>
                  <a:pt x="2301" y="11066"/>
                  <a:pt x="3656" y="11051"/>
                </a:cubicBezTo>
                <a:cubicBezTo>
                  <a:pt x="3719" y="11051"/>
                  <a:pt x="5357" y="10988"/>
                  <a:pt x="5325" y="10988"/>
                </a:cubicBezTo>
                <a:cubicBezTo>
                  <a:pt x="5483" y="10988"/>
                  <a:pt x="7121" y="10956"/>
                  <a:pt x="7814" y="10956"/>
                </a:cubicBezTo>
                <a:close/>
                <a:moveTo>
                  <a:pt x="2427" y="0"/>
                </a:moveTo>
                <a:cubicBezTo>
                  <a:pt x="2324" y="0"/>
                  <a:pt x="2222" y="40"/>
                  <a:pt x="2143" y="118"/>
                </a:cubicBezTo>
                <a:lnTo>
                  <a:pt x="505" y="1820"/>
                </a:lnTo>
                <a:cubicBezTo>
                  <a:pt x="348" y="1977"/>
                  <a:pt x="348" y="2261"/>
                  <a:pt x="505" y="2418"/>
                </a:cubicBezTo>
                <a:lnTo>
                  <a:pt x="1608" y="3458"/>
                </a:lnTo>
                <a:cubicBezTo>
                  <a:pt x="726" y="4624"/>
                  <a:pt x="505" y="6104"/>
                  <a:pt x="946" y="7396"/>
                </a:cubicBezTo>
                <a:cubicBezTo>
                  <a:pt x="1356" y="8499"/>
                  <a:pt x="2175" y="9412"/>
                  <a:pt x="3277" y="9885"/>
                </a:cubicBezTo>
                <a:lnTo>
                  <a:pt x="3277" y="10263"/>
                </a:lnTo>
                <a:lnTo>
                  <a:pt x="1230" y="10294"/>
                </a:lnTo>
                <a:cubicBezTo>
                  <a:pt x="568" y="10294"/>
                  <a:pt x="1" y="10862"/>
                  <a:pt x="1" y="11555"/>
                </a:cubicBezTo>
                <a:lnTo>
                  <a:pt x="1" y="12374"/>
                </a:lnTo>
                <a:cubicBezTo>
                  <a:pt x="1" y="12594"/>
                  <a:pt x="222" y="12752"/>
                  <a:pt x="442" y="12752"/>
                </a:cubicBezTo>
                <a:lnTo>
                  <a:pt x="8728" y="12657"/>
                </a:lnTo>
                <a:cubicBezTo>
                  <a:pt x="8948" y="12657"/>
                  <a:pt x="9106" y="12437"/>
                  <a:pt x="9106" y="12216"/>
                </a:cubicBezTo>
                <a:lnTo>
                  <a:pt x="9106" y="11397"/>
                </a:lnTo>
                <a:cubicBezTo>
                  <a:pt x="9106" y="10704"/>
                  <a:pt x="8507" y="10168"/>
                  <a:pt x="7846" y="10168"/>
                </a:cubicBezTo>
                <a:lnTo>
                  <a:pt x="5798" y="10200"/>
                </a:lnTo>
                <a:lnTo>
                  <a:pt x="5798" y="10137"/>
                </a:lnTo>
                <a:cubicBezTo>
                  <a:pt x="7153" y="9853"/>
                  <a:pt x="8255" y="8908"/>
                  <a:pt x="8759" y="7680"/>
                </a:cubicBezTo>
                <a:lnTo>
                  <a:pt x="9452" y="7680"/>
                </a:lnTo>
                <a:cubicBezTo>
                  <a:pt x="9704" y="7680"/>
                  <a:pt x="9862" y="7491"/>
                  <a:pt x="9862" y="7270"/>
                </a:cubicBezTo>
                <a:cubicBezTo>
                  <a:pt x="9799" y="6986"/>
                  <a:pt x="9610" y="6797"/>
                  <a:pt x="9389" y="6797"/>
                </a:cubicBezTo>
                <a:lnTo>
                  <a:pt x="6901" y="6829"/>
                </a:lnTo>
                <a:cubicBezTo>
                  <a:pt x="6649" y="6829"/>
                  <a:pt x="6491" y="7018"/>
                  <a:pt x="6491" y="7270"/>
                </a:cubicBezTo>
                <a:cubicBezTo>
                  <a:pt x="6491" y="7491"/>
                  <a:pt x="6712" y="7648"/>
                  <a:pt x="6932" y="7648"/>
                </a:cubicBezTo>
                <a:lnTo>
                  <a:pt x="7751" y="7648"/>
                </a:lnTo>
                <a:cubicBezTo>
                  <a:pt x="7342" y="8436"/>
                  <a:pt x="6586" y="9003"/>
                  <a:pt x="5703" y="9223"/>
                </a:cubicBezTo>
                <a:lnTo>
                  <a:pt x="5703" y="8908"/>
                </a:lnTo>
                <a:cubicBezTo>
                  <a:pt x="5703" y="8341"/>
                  <a:pt x="5357" y="7900"/>
                  <a:pt x="4821" y="7711"/>
                </a:cubicBezTo>
                <a:cubicBezTo>
                  <a:pt x="4709" y="7680"/>
                  <a:pt x="4598" y="7665"/>
                  <a:pt x="4488" y="7665"/>
                </a:cubicBezTo>
                <a:cubicBezTo>
                  <a:pt x="3826" y="7665"/>
                  <a:pt x="3246" y="8205"/>
                  <a:pt x="3246" y="8908"/>
                </a:cubicBezTo>
                <a:cubicBezTo>
                  <a:pt x="1450" y="7932"/>
                  <a:pt x="1041" y="5569"/>
                  <a:pt x="2206" y="4025"/>
                </a:cubicBezTo>
                <a:lnTo>
                  <a:pt x="2206" y="4025"/>
                </a:lnTo>
                <a:lnTo>
                  <a:pt x="5010" y="6734"/>
                </a:lnTo>
                <a:cubicBezTo>
                  <a:pt x="5089" y="6813"/>
                  <a:pt x="5199" y="6853"/>
                  <a:pt x="5310" y="6853"/>
                </a:cubicBezTo>
                <a:cubicBezTo>
                  <a:pt x="5420" y="6853"/>
                  <a:pt x="5530" y="6813"/>
                  <a:pt x="5609" y="6734"/>
                </a:cubicBezTo>
                <a:lnTo>
                  <a:pt x="7216" y="5033"/>
                </a:lnTo>
                <a:cubicBezTo>
                  <a:pt x="7373" y="4876"/>
                  <a:pt x="7373" y="4624"/>
                  <a:pt x="7216" y="4466"/>
                </a:cubicBezTo>
                <a:lnTo>
                  <a:pt x="5955" y="3237"/>
                </a:lnTo>
                <a:lnTo>
                  <a:pt x="2710" y="118"/>
                </a:lnTo>
                <a:cubicBezTo>
                  <a:pt x="2632" y="40"/>
                  <a:pt x="2529" y="0"/>
                  <a:pt x="24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664;p87">
            <a:extLst>
              <a:ext uri="{FF2B5EF4-FFF2-40B4-BE49-F238E27FC236}">
                <a16:creationId xmlns:a16="http://schemas.microsoft.com/office/drawing/2014/main" id="{F0D5738C-5FC6-0DC2-CC11-A50D2D8C1F24}"/>
              </a:ext>
            </a:extLst>
          </p:cNvPr>
          <p:cNvSpPr/>
          <p:nvPr/>
        </p:nvSpPr>
        <p:spPr>
          <a:xfrm>
            <a:off x="7144533" y="2107650"/>
            <a:ext cx="369016" cy="364563"/>
          </a:xfrm>
          <a:custGeom>
            <a:avLst/>
            <a:gdLst/>
            <a:ahLst/>
            <a:cxnLst/>
            <a:rect l="l" t="t" r="r" b="b"/>
            <a:pathLst>
              <a:path w="12761" h="12607" extrusionOk="0">
                <a:moveTo>
                  <a:pt x="1860" y="2084"/>
                </a:moveTo>
                <a:lnTo>
                  <a:pt x="7373" y="2997"/>
                </a:lnTo>
                <a:lnTo>
                  <a:pt x="5861" y="4509"/>
                </a:lnTo>
                <a:lnTo>
                  <a:pt x="1261" y="2682"/>
                </a:lnTo>
                <a:lnTo>
                  <a:pt x="1860" y="2084"/>
                </a:lnTo>
                <a:close/>
                <a:moveTo>
                  <a:pt x="11229" y="836"/>
                </a:moveTo>
                <a:cubicBezTo>
                  <a:pt x="11412" y="836"/>
                  <a:pt x="11578" y="881"/>
                  <a:pt x="11689" y="981"/>
                </a:cubicBezTo>
                <a:cubicBezTo>
                  <a:pt x="11847" y="1107"/>
                  <a:pt x="11878" y="1359"/>
                  <a:pt x="11847" y="1611"/>
                </a:cubicBezTo>
                <a:cubicBezTo>
                  <a:pt x="11815" y="1894"/>
                  <a:pt x="11658" y="2210"/>
                  <a:pt x="11500" y="2367"/>
                </a:cubicBezTo>
                <a:lnTo>
                  <a:pt x="7405" y="6463"/>
                </a:lnTo>
                <a:lnTo>
                  <a:pt x="5168" y="8700"/>
                </a:lnTo>
                <a:cubicBezTo>
                  <a:pt x="5073" y="8794"/>
                  <a:pt x="5010" y="8952"/>
                  <a:pt x="5042" y="9078"/>
                </a:cubicBezTo>
                <a:lnTo>
                  <a:pt x="5262" y="10306"/>
                </a:lnTo>
                <a:lnTo>
                  <a:pt x="4223" y="11377"/>
                </a:lnTo>
                <a:lnTo>
                  <a:pt x="3782" y="9204"/>
                </a:lnTo>
                <a:cubicBezTo>
                  <a:pt x="3750" y="9046"/>
                  <a:pt x="3624" y="8952"/>
                  <a:pt x="3466" y="8889"/>
                </a:cubicBezTo>
                <a:lnTo>
                  <a:pt x="1293" y="8479"/>
                </a:lnTo>
                <a:lnTo>
                  <a:pt x="2364" y="7408"/>
                </a:lnTo>
                <a:lnTo>
                  <a:pt x="3624" y="7628"/>
                </a:lnTo>
                <a:cubicBezTo>
                  <a:pt x="3659" y="7646"/>
                  <a:pt x="3697" y="7654"/>
                  <a:pt x="3734" y="7654"/>
                </a:cubicBezTo>
                <a:cubicBezTo>
                  <a:pt x="3831" y="7654"/>
                  <a:pt x="3925" y="7602"/>
                  <a:pt x="3971" y="7534"/>
                </a:cubicBezTo>
                <a:lnTo>
                  <a:pt x="6207" y="5266"/>
                </a:lnTo>
                <a:lnTo>
                  <a:pt x="10272" y="1233"/>
                </a:lnTo>
                <a:cubicBezTo>
                  <a:pt x="10496" y="988"/>
                  <a:pt x="10892" y="836"/>
                  <a:pt x="11229" y="836"/>
                </a:cubicBezTo>
                <a:close/>
                <a:moveTo>
                  <a:pt x="9641" y="5360"/>
                </a:moveTo>
                <a:lnTo>
                  <a:pt x="10587" y="10873"/>
                </a:lnTo>
                <a:lnTo>
                  <a:pt x="9988" y="11472"/>
                </a:lnTo>
                <a:lnTo>
                  <a:pt x="8161" y="6872"/>
                </a:lnTo>
                <a:lnTo>
                  <a:pt x="9641" y="5360"/>
                </a:lnTo>
                <a:close/>
                <a:moveTo>
                  <a:pt x="11241" y="1"/>
                </a:moveTo>
                <a:cubicBezTo>
                  <a:pt x="10688" y="1"/>
                  <a:pt x="10104" y="248"/>
                  <a:pt x="9736" y="634"/>
                </a:cubicBezTo>
                <a:lnTo>
                  <a:pt x="8066" y="2304"/>
                </a:lnTo>
                <a:lnTo>
                  <a:pt x="1765" y="1233"/>
                </a:lnTo>
                <a:cubicBezTo>
                  <a:pt x="1742" y="1227"/>
                  <a:pt x="1718" y="1225"/>
                  <a:pt x="1693" y="1225"/>
                </a:cubicBezTo>
                <a:cubicBezTo>
                  <a:pt x="1585" y="1225"/>
                  <a:pt x="1470" y="1276"/>
                  <a:pt x="1419" y="1327"/>
                </a:cubicBezTo>
                <a:lnTo>
                  <a:pt x="221" y="2525"/>
                </a:lnTo>
                <a:cubicBezTo>
                  <a:pt x="158" y="2588"/>
                  <a:pt x="64" y="2745"/>
                  <a:pt x="127" y="2903"/>
                </a:cubicBezTo>
                <a:cubicBezTo>
                  <a:pt x="158" y="3029"/>
                  <a:pt x="221" y="3155"/>
                  <a:pt x="348" y="3218"/>
                </a:cubicBezTo>
                <a:lnTo>
                  <a:pt x="5199" y="5171"/>
                </a:lnTo>
                <a:lnTo>
                  <a:pt x="3561" y="6809"/>
                </a:lnTo>
                <a:lnTo>
                  <a:pt x="2301" y="6589"/>
                </a:lnTo>
                <a:cubicBezTo>
                  <a:pt x="2267" y="6572"/>
                  <a:pt x="2231" y="6564"/>
                  <a:pt x="2195" y="6564"/>
                </a:cubicBezTo>
                <a:cubicBezTo>
                  <a:pt x="2095" y="6564"/>
                  <a:pt x="1992" y="6622"/>
                  <a:pt x="1923" y="6715"/>
                </a:cubicBezTo>
                <a:lnTo>
                  <a:pt x="158" y="8479"/>
                </a:lnTo>
                <a:cubicBezTo>
                  <a:pt x="32" y="8605"/>
                  <a:pt x="1" y="8731"/>
                  <a:pt x="32" y="8857"/>
                </a:cubicBezTo>
                <a:cubicBezTo>
                  <a:pt x="95" y="9015"/>
                  <a:pt x="190" y="9109"/>
                  <a:pt x="348" y="9141"/>
                </a:cubicBezTo>
                <a:lnTo>
                  <a:pt x="2994" y="9645"/>
                </a:lnTo>
                <a:lnTo>
                  <a:pt x="3498" y="12291"/>
                </a:lnTo>
                <a:cubicBezTo>
                  <a:pt x="3561" y="12449"/>
                  <a:pt x="3656" y="12575"/>
                  <a:pt x="3782" y="12606"/>
                </a:cubicBezTo>
                <a:lnTo>
                  <a:pt x="3908" y="12606"/>
                </a:lnTo>
                <a:cubicBezTo>
                  <a:pt x="4034" y="12606"/>
                  <a:pt x="4097" y="12575"/>
                  <a:pt x="4191" y="12480"/>
                </a:cubicBezTo>
                <a:lnTo>
                  <a:pt x="5955" y="10716"/>
                </a:lnTo>
                <a:cubicBezTo>
                  <a:pt x="6018" y="10653"/>
                  <a:pt x="6113" y="10464"/>
                  <a:pt x="6081" y="10369"/>
                </a:cubicBezTo>
                <a:lnTo>
                  <a:pt x="5829" y="9109"/>
                </a:lnTo>
                <a:lnTo>
                  <a:pt x="7499" y="7439"/>
                </a:lnTo>
                <a:lnTo>
                  <a:pt x="9421" y="12291"/>
                </a:lnTo>
                <a:cubicBezTo>
                  <a:pt x="9452" y="12417"/>
                  <a:pt x="9578" y="12543"/>
                  <a:pt x="9736" y="12543"/>
                </a:cubicBezTo>
                <a:lnTo>
                  <a:pt x="9799" y="12543"/>
                </a:lnTo>
                <a:cubicBezTo>
                  <a:pt x="9925" y="12543"/>
                  <a:pt x="9988" y="12480"/>
                  <a:pt x="10083" y="12417"/>
                </a:cubicBezTo>
                <a:lnTo>
                  <a:pt x="11248" y="11220"/>
                </a:lnTo>
                <a:cubicBezTo>
                  <a:pt x="11343" y="11157"/>
                  <a:pt x="11374" y="10999"/>
                  <a:pt x="11374" y="10873"/>
                </a:cubicBezTo>
                <a:lnTo>
                  <a:pt x="10303" y="4572"/>
                </a:lnTo>
                <a:lnTo>
                  <a:pt x="11973" y="2903"/>
                </a:lnTo>
                <a:cubicBezTo>
                  <a:pt x="12288" y="2588"/>
                  <a:pt x="12477" y="2178"/>
                  <a:pt x="12571" y="1705"/>
                </a:cubicBezTo>
                <a:cubicBezTo>
                  <a:pt x="12760" y="1201"/>
                  <a:pt x="12603" y="729"/>
                  <a:pt x="12288" y="414"/>
                </a:cubicBezTo>
                <a:cubicBezTo>
                  <a:pt x="12013" y="126"/>
                  <a:pt x="11635" y="1"/>
                  <a:pt x="112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TextBox 53">
            <a:extLst>
              <a:ext uri="{FF2B5EF4-FFF2-40B4-BE49-F238E27FC236}">
                <a16:creationId xmlns:a16="http://schemas.microsoft.com/office/drawing/2014/main" id="{09D6237D-AF15-58B7-27EC-15C7B0127FE1}"/>
              </a:ext>
            </a:extLst>
          </p:cNvPr>
          <p:cNvSpPr txBox="1"/>
          <p:nvPr/>
        </p:nvSpPr>
        <p:spPr>
          <a:xfrm>
            <a:off x="884241" y="2932927"/>
            <a:ext cx="1920288" cy="461665"/>
          </a:xfrm>
          <a:prstGeom prst="rect">
            <a:avLst/>
          </a:prstGeom>
          <a:noFill/>
        </p:spPr>
        <p:txBody>
          <a:bodyPr wrap="square" rtlCol="0">
            <a:spAutoFit/>
          </a:bodyPr>
          <a:lstStyle/>
          <a:p>
            <a:r>
              <a:rPr lang="en-IN" sz="2400" b="1" i="0" u="none" strike="noStrike" baseline="0" dirty="0">
                <a:solidFill>
                  <a:srgbClr val="000000"/>
                </a:solidFill>
                <a:latin typeface="Agrandir Semi Narrow"/>
              </a:rPr>
              <a:t>Cybersecurity</a:t>
            </a:r>
            <a:r>
              <a:rPr lang="en-IN" sz="1800" b="1" i="0" u="none" strike="noStrike" baseline="0" dirty="0">
                <a:solidFill>
                  <a:srgbClr val="000000"/>
                </a:solidFill>
                <a:latin typeface="Cooper Black" panose="0208090404030B020404" pitchFamily="18" charset="0"/>
              </a:rPr>
              <a:t> </a:t>
            </a:r>
            <a:endParaRPr lang="en-IN" dirty="0">
              <a:latin typeface="Cooper Black" panose="0208090404030B020404" pitchFamily="18" charset="0"/>
            </a:endParaRPr>
          </a:p>
        </p:txBody>
      </p:sp>
      <p:sp>
        <p:nvSpPr>
          <p:cNvPr id="55" name="TextBox 54">
            <a:extLst>
              <a:ext uri="{FF2B5EF4-FFF2-40B4-BE49-F238E27FC236}">
                <a16:creationId xmlns:a16="http://schemas.microsoft.com/office/drawing/2014/main" id="{BDEC98CC-D5D3-D4C0-A04C-E5938B2E1BE0}"/>
              </a:ext>
            </a:extLst>
          </p:cNvPr>
          <p:cNvSpPr txBox="1"/>
          <p:nvPr/>
        </p:nvSpPr>
        <p:spPr>
          <a:xfrm>
            <a:off x="857094" y="3495554"/>
            <a:ext cx="2009536" cy="369332"/>
          </a:xfrm>
          <a:prstGeom prst="rect">
            <a:avLst/>
          </a:prstGeom>
          <a:noFill/>
        </p:spPr>
        <p:txBody>
          <a:bodyPr wrap="square" rtlCol="0">
            <a:spAutoFit/>
          </a:bodyPr>
          <a:lstStyle/>
          <a:p>
            <a:r>
              <a:rPr lang="en-IN" sz="1800" b="0" i="0" u="none" strike="noStrike" baseline="0" dirty="0" err="1">
                <a:solidFill>
                  <a:srgbClr val="000000"/>
                </a:solidFill>
                <a:latin typeface="Book Antiqua" panose="02040602050305030304" pitchFamily="18" charset="0"/>
              </a:rPr>
              <a:t>dectecting</a:t>
            </a:r>
            <a:r>
              <a:rPr lang="en-IN" sz="1800" b="0" i="0" u="none" strike="noStrike" baseline="0" dirty="0">
                <a:solidFill>
                  <a:srgbClr val="000000"/>
                </a:solidFill>
                <a:latin typeface="Book Antiqua" panose="02040602050305030304" pitchFamily="18" charset="0"/>
              </a:rPr>
              <a:t> spam </a:t>
            </a:r>
            <a:endParaRPr lang="en-IN" dirty="0">
              <a:latin typeface="Book Antiqua" panose="02040602050305030304" pitchFamily="18" charset="0"/>
            </a:endParaRPr>
          </a:p>
        </p:txBody>
      </p:sp>
      <p:sp>
        <p:nvSpPr>
          <p:cNvPr id="59" name="TextBox 58">
            <a:extLst>
              <a:ext uri="{FF2B5EF4-FFF2-40B4-BE49-F238E27FC236}">
                <a16:creationId xmlns:a16="http://schemas.microsoft.com/office/drawing/2014/main" id="{3BA71C55-8F37-232D-BBFD-3E01109CD559}"/>
              </a:ext>
            </a:extLst>
          </p:cNvPr>
          <p:cNvSpPr txBox="1"/>
          <p:nvPr/>
        </p:nvSpPr>
        <p:spPr>
          <a:xfrm>
            <a:off x="2863122" y="2973301"/>
            <a:ext cx="1590734" cy="461665"/>
          </a:xfrm>
          <a:prstGeom prst="rect">
            <a:avLst/>
          </a:prstGeom>
          <a:noFill/>
        </p:spPr>
        <p:txBody>
          <a:bodyPr wrap="square">
            <a:spAutoFit/>
          </a:bodyPr>
          <a:lstStyle/>
          <a:p>
            <a:r>
              <a:rPr lang="en-IN" sz="2400" b="1" i="0" u="none" strike="noStrike" baseline="0" dirty="0">
                <a:solidFill>
                  <a:srgbClr val="000000"/>
                </a:solidFill>
                <a:latin typeface="Agrandir Semi Narrow"/>
              </a:rPr>
              <a:t>Healthcare</a:t>
            </a:r>
            <a:endParaRPr lang="en-IN" sz="1800" dirty="0"/>
          </a:p>
        </p:txBody>
      </p:sp>
      <p:sp>
        <p:nvSpPr>
          <p:cNvPr id="60" name="TextBox 59">
            <a:extLst>
              <a:ext uri="{FF2B5EF4-FFF2-40B4-BE49-F238E27FC236}">
                <a16:creationId xmlns:a16="http://schemas.microsoft.com/office/drawing/2014/main" id="{63D6D0F7-1E8A-F01C-CD03-42F9A92CEA92}"/>
              </a:ext>
            </a:extLst>
          </p:cNvPr>
          <p:cNvSpPr txBox="1"/>
          <p:nvPr/>
        </p:nvSpPr>
        <p:spPr>
          <a:xfrm>
            <a:off x="2744004" y="3509726"/>
            <a:ext cx="2009536" cy="369332"/>
          </a:xfrm>
          <a:prstGeom prst="rect">
            <a:avLst/>
          </a:prstGeom>
          <a:noFill/>
        </p:spPr>
        <p:txBody>
          <a:bodyPr wrap="square" rtlCol="0">
            <a:spAutoFit/>
          </a:bodyPr>
          <a:lstStyle/>
          <a:p>
            <a:r>
              <a:rPr lang="en-IN" sz="1800" b="0" i="0" u="none" strike="noStrike" baseline="0" dirty="0">
                <a:solidFill>
                  <a:srgbClr val="000000"/>
                </a:solidFill>
                <a:latin typeface="Canva Sans"/>
              </a:rPr>
              <a:t>medical records</a:t>
            </a:r>
            <a:endParaRPr lang="en-IN" dirty="0">
              <a:latin typeface="Book Antiqua" panose="02040602050305030304" pitchFamily="18" charset="0"/>
            </a:endParaRPr>
          </a:p>
        </p:txBody>
      </p:sp>
      <p:sp>
        <p:nvSpPr>
          <p:cNvPr id="61" name="TextBox 60">
            <a:extLst>
              <a:ext uri="{FF2B5EF4-FFF2-40B4-BE49-F238E27FC236}">
                <a16:creationId xmlns:a16="http://schemas.microsoft.com/office/drawing/2014/main" id="{34E4A4BA-855B-66D0-7380-52CD1E1B2E32}"/>
              </a:ext>
            </a:extLst>
          </p:cNvPr>
          <p:cNvSpPr txBox="1"/>
          <p:nvPr/>
        </p:nvSpPr>
        <p:spPr>
          <a:xfrm>
            <a:off x="4690146" y="3010681"/>
            <a:ext cx="1590734" cy="461665"/>
          </a:xfrm>
          <a:prstGeom prst="rect">
            <a:avLst/>
          </a:prstGeom>
          <a:noFill/>
        </p:spPr>
        <p:txBody>
          <a:bodyPr wrap="square">
            <a:spAutoFit/>
          </a:bodyPr>
          <a:lstStyle/>
          <a:p>
            <a:r>
              <a:rPr lang="en-IN" sz="2400" b="1" i="0" u="none" strike="noStrike" baseline="0" dirty="0">
                <a:solidFill>
                  <a:srgbClr val="000000"/>
                </a:solidFill>
                <a:latin typeface="Agrandir Semi Narrow"/>
              </a:rPr>
              <a:t>Research</a:t>
            </a:r>
            <a:endParaRPr lang="en-IN" sz="2400" dirty="0"/>
          </a:p>
        </p:txBody>
      </p:sp>
      <p:sp>
        <p:nvSpPr>
          <p:cNvPr id="62" name="TextBox 61">
            <a:extLst>
              <a:ext uri="{FF2B5EF4-FFF2-40B4-BE49-F238E27FC236}">
                <a16:creationId xmlns:a16="http://schemas.microsoft.com/office/drawing/2014/main" id="{00E824CC-6B78-9409-C7AE-327B03FC1B25}"/>
              </a:ext>
            </a:extLst>
          </p:cNvPr>
          <p:cNvSpPr txBox="1"/>
          <p:nvPr/>
        </p:nvSpPr>
        <p:spPr>
          <a:xfrm>
            <a:off x="4601603" y="3509726"/>
            <a:ext cx="2009536" cy="646331"/>
          </a:xfrm>
          <a:prstGeom prst="rect">
            <a:avLst/>
          </a:prstGeom>
          <a:noFill/>
        </p:spPr>
        <p:txBody>
          <a:bodyPr wrap="square" rtlCol="0">
            <a:spAutoFit/>
          </a:bodyPr>
          <a:lstStyle/>
          <a:p>
            <a:r>
              <a:rPr lang="en-IN" sz="1800" b="0" i="0" u="none" strike="noStrike" baseline="0" dirty="0">
                <a:solidFill>
                  <a:srgbClr val="000000"/>
                </a:solidFill>
                <a:latin typeface="Canva Sans"/>
              </a:rPr>
              <a:t>idea generation, finding data</a:t>
            </a:r>
            <a:endParaRPr lang="en-IN" dirty="0">
              <a:latin typeface="Book Antiqua" panose="02040602050305030304" pitchFamily="18" charset="0"/>
            </a:endParaRPr>
          </a:p>
        </p:txBody>
      </p:sp>
      <p:sp>
        <p:nvSpPr>
          <p:cNvPr id="63" name="TextBox 62">
            <a:extLst>
              <a:ext uri="{FF2B5EF4-FFF2-40B4-BE49-F238E27FC236}">
                <a16:creationId xmlns:a16="http://schemas.microsoft.com/office/drawing/2014/main" id="{0B5FF6C8-F8D2-C109-E25A-4C33327C7B25}"/>
              </a:ext>
            </a:extLst>
          </p:cNvPr>
          <p:cNvSpPr txBox="1"/>
          <p:nvPr/>
        </p:nvSpPr>
        <p:spPr>
          <a:xfrm>
            <a:off x="6370100" y="2980588"/>
            <a:ext cx="2144659" cy="461665"/>
          </a:xfrm>
          <a:prstGeom prst="rect">
            <a:avLst/>
          </a:prstGeom>
          <a:noFill/>
        </p:spPr>
        <p:txBody>
          <a:bodyPr wrap="square">
            <a:spAutoFit/>
          </a:bodyPr>
          <a:lstStyle/>
          <a:p>
            <a:r>
              <a:rPr lang="en-IN" sz="2400" b="1" i="0" u="none" strike="noStrike" baseline="0" dirty="0">
                <a:solidFill>
                  <a:srgbClr val="000000"/>
                </a:solidFill>
                <a:latin typeface="Agrandir Semi Narrow"/>
              </a:rPr>
              <a:t>Transportation</a:t>
            </a:r>
            <a:endParaRPr lang="en-IN" sz="3200" dirty="0"/>
          </a:p>
        </p:txBody>
      </p:sp>
      <p:sp>
        <p:nvSpPr>
          <p:cNvPr id="896" name="TextBox 895">
            <a:extLst>
              <a:ext uri="{FF2B5EF4-FFF2-40B4-BE49-F238E27FC236}">
                <a16:creationId xmlns:a16="http://schemas.microsoft.com/office/drawing/2014/main" id="{06D167A1-62D0-9876-30BB-8D13D16076A8}"/>
              </a:ext>
            </a:extLst>
          </p:cNvPr>
          <p:cNvSpPr txBox="1"/>
          <p:nvPr/>
        </p:nvSpPr>
        <p:spPr>
          <a:xfrm>
            <a:off x="6445131" y="3509726"/>
            <a:ext cx="2009536" cy="369332"/>
          </a:xfrm>
          <a:prstGeom prst="rect">
            <a:avLst/>
          </a:prstGeom>
          <a:noFill/>
        </p:spPr>
        <p:txBody>
          <a:bodyPr wrap="square" rtlCol="0">
            <a:spAutoFit/>
          </a:bodyPr>
          <a:lstStyle/>
          <a:p>
            <a:r>
              <a:rPr lang="en-IN" sz="1800" b="0" i="0" u="none" strike="noStrike" baseline="0" dirty="0">
                <a:solidFill>
                  <a:srgbClr val="000000"/>
                </a:solidFill>
                <a:latin typeface="Canva Sans"/>
              </a:rPr>
              <a:t>self driving cars</a:t>
            </a:r>
            <a:endParaRPr lang="en-IN" dirty="0">
              <a:latin typeface="Book Antiqua" panose="02040602050305030304" pitchFamily="18" charset="0"/>
            </a:endParaRPr>
          </a:p>
        </p:txBody>
      </p:sp>
      <p:sp>
        <p:nvSpPr>
          <p:cNvPr id="897" name="TextBox 896">
            <a:extLst>
              <a:ext uri="{FF2B5EF4-FFF2-40B4-BE49-F238E27FC236}">
                <a16:creationId xmlns:a16="http://schemas.microsoft.com/office/drawing/2014/main" id="{B9059AC9-1D64-F4EC-FD90-B222E9E79382}"/>
              </a:ext>
            </a:extLst>
          </p:cNvPr>
          <p:cNvSpPr txBox="1"/>
          <p:nvPr/>
        </p:nvSpPr>
        <p:spPr>
          <a:xfrm>
            <a:off x="2181123" y="4205843"/>
            <a:ext cx="4430016" cy="923330"/>
          </a:xfrm>
          <a:prstGeom prst="rect">
            <a:avLst/>
          </a:prstGeom>
          <a:noFill/>
        </p:spPr>
        <p:txBody>
          <a:bodyPr wrap="square" rtlCol="0">
            <a:spAutoFit/>
          </a:bodyPr>
          <a:lstStyle/>
          <a:p>
            <a:pPr algn="ctr"/>
            <a:r>
              <a:rPr lang="en-US" sz="1800" b="0" i="0" u="none" strike="noStrike" baseline="0" dirty="0">
                <a:solidFill>
                  <a:srgbClr val="000000"/>
                </a:solidFill>
                <a:latin typeface="Montserrat" panose="020F0502020204030204" pitchFamily="2" charset="0"/>
              </a:rPr>
              <a:t>As shown above, AI can solve a LOT of problems. Let's explore a few on the next slide!</a:t>
            </a:r>
            <a:endParaRPr lang="en-IN" dirty="0"/>
          </a:p>
        </p:txBody>
      </p:sp>
    </p:spTree>
    <p:extLst>
      <p:ext uri="{BB962C8B-B14F-4D97-AF65-F5344CB8AC3E}">
        <p14:creationId xmlns:p14="http://schemas.microsoft.com/office/powerpoint/2010/main" val="343740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p:cTn id="15" dur="500" fill="hold"/>
                                        <p:tgtEl>
                                          <p:spTgt spid="27"/>
                                        </p:tgtEl>
                                        <p:attrNameLst>
                                          <p:attrName>ppt_w</p:attrName>
                                        </p:attrNameLst>
                                      </p:cBhvr>
                                      <p:tavLst>
                                        <p:tav tm="0">
                                          <p:val>
                                            <p:fltVal val="0"/>
                                          </p:val>
                                        </p:tav>
                                        <p:tav tm="100000">
                                          <p:val>
                                            <p:strVal val="#ppt_w"/>
                                          </p:val>
                                        </p:tav>
                                      </p:tavLst>
                                    </p:anim>
                                    <p:anim calcmode="lin" valueType="num">
                                      <p:cBhvr>
                                        <p:cTn id="16" dur="500" fill="hold"/>
                                        <p:tgtEl>
                                          <p:spTgt spid="27"/>
                                        </p:tgtEl>
                                        <p:attrNameLst>
                                          <p:attrName>ppt_h</p:attrName>
                                        </p:attrNameLst>
                                      </p:cBhvr>
                                      <p:tavLst>
                                        <p:tav tm="0">
                                          <p:val>
                                            <p:fltVal val="0"/>
                                          </p:val>
                                        </p:tav>
                                        <p:tav tm="100000">
                                          <p:val>
                                            <p:strVal val="#ppt_h"/>
                                          </p:val>
                                        </p:tav>
                                      </p:tavLst>
                                    </p:anim>
                                    <p:animEffect transition="in" filter="fade">
                                      <p:cBhvr>
                                        <p:cTn id="17" dur="500"/>
                                        <p:tgtEl>
                                          <p:spTgt spid="27"/>
                                        </p:tgtEl>
                                      </p:cBhvr>
                                    </p:animEffect>
                                  </p:childTnLst>
                                </p:cTn>
                              </p:par>
                              <p:par>
                                <p:cTn id="18" presetID="53" presetClass="entr" presetSubtype="16" fill="hold" nodeType="with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p:cTn id="20" dur="500" fill="hold"/>
                                        <p:tgtEl>
                                          <p:spTgt spid="28"/>
                                        </p:tgtEl>
                                        <p:attrNameLst>
                                          <p:attrName>ppt_w</p:attrName>
                                        </p:attrNameLst>
                                      </p:cBhvr>
                                      <p:tavLst>
                                        <p:tav tm="0">
                                          <p:val>
                                            <p:fltVal val="0"/>
                                          </p:val>
                                        </p:tav>
                                        <p:tav tm="100000">
                                          <p:val>
                                            <p:strVal val="#ppt_w"/>
                                          </p:val>
                                        </p:tav>
                                      </p:tavLst>
                                    </p:anim>
                                    <p:anim calcmode="lin" valueType="num">
                                      <p:cBhvr>
                                        <p:cTn id="21" dur="500" fill="hold"/>
                                        <p:tgtEl>
                                          <p:spTgt spid="28"/>
                                        </p:tgtEl>
                                        <p:attrNameLst>
                                          <p:attrName>ppt_h</p:attrName>
                                        </p:attrNameLst>
                                      </p:cBhvr>
                                      <p:tavLst>
                                        <p:tav tm="0">
                                          <p:val>
                                            <p:fltVal val="0"/>
                                          </p:val>
                                        </p:tav>
                                        <p:tav tm="100000">
                                          <p:val>
                                            <p:strVal val="#ppt_h"/>
                                          </p:val>
                                        </p:tav>
                                      </p:tavLst>
                                    </p:anim>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1000"/>
                                        <p:tgtEl>
                                          <p:spTgt spid="33"/>
                                        </p:tgtEl>
                                      </p:cBhvr>
                                    </p:animEffect>
                                    <p:anim calcmode="lin" valueType="num">
                                      <p:cBhvr>
                                        <p:cTn id="28" dur="1000" fill="hold"/>
                                        <p:tgtEl>
                                          <p:spTgt spid="33"/>
                                        </p:tgtEl>
                                        <p:attrNameLst>
                                          <p:attrName>ppt_x</p:attrName>
                                        </p:attrNameLst>
                                      </p:cBhvr>
                                      <p:tavLst>
                                        <p:tav tm="0">
                                          <p:val>
                                            <p:strVal val="#ppt_x"/>
                                          </p:val>
                                        </p:tav>
                                        <p:tav tm="100000">
                                          <p:val>
                                            <p:strVal val="#ppt_x"/>
                                          </p:val>
                                        </p:tav>
                                      </p:tavLst>
                                    </p:anim>
                                    <p:anim calcmode="lin" valueType="num">
                                      <p:cBhvr>
                                        <p:cTn id="29" dur="1000" fill="hold"/>
                                        <p:tgtEl>
                                          <p:spTgt spid="3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1000"/>
                                        <p:tgtEl>
                                          <p:spTgt spid="43"/>
                                        </p:tgtEl>
                                      </p:cBhvr>
                                    </p:animEffect>
                                    <p:anim calcmode="lin" valueType="num">
                                      <p:cBhvr>
                                        <p:cTn id="33" dur="1000" fill="hold"/>
                                        <p:tgtEl>
                                          <p:spTgt spid="43"/>
                                        </p:tgtEl>
                                        <p:attrNameLst>
                                          <p:attrName>ppt_x</p:attrName>
                                        </p:attrNameLst>
                                      </p:cBhvr>
                                      <p:tavLst>
                                        <p:tav tm="0">
                                          <p:val>
                                            <p:strVal val="#ppt_x"/>
                                          </p:val>
                                        </p:tav>
                                        <p:tav tm="100000">
                                          <p:val>
                                            <p:strVal val="#ppt_x"/>
                                          </p:val>
                                        </p:tav>
                                      </p:tavLst>
                                    </p:anim>
                                    <p:anim calcmode="lin" valueType="num">
                                      <p:cBhvr>
                                        <p:cTn id="34"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1000"/>
                                        <p:tgtEl>
                                          <p:spTgt spid="54"/>
                                        </p:tgtEl>
                                      </p:cBhvr>
                                    </p:animEffect>
                                    <p:anim calcmode="lin" valueType="num">
                                      <p:cBhvr>
                                        <p:cTn id="40" dur="1000" fill="hold"/>
                                        <p:tgtEl>
                                          <p:spTgt spid="54"/>
                                        </p:tgtEl>
                                        <p:attrNameLst>
                                          <p:attrName>ppt_x</p:attrName>
                                        </p:attrNameLst>
                                      </p:cBhvr>
                                      <p:tavLst>
                                        <p:tav tm="0">
                                          <p:val>
                                            <p:strVal val="#ppt_x"/>
                                          </p:val>
                                        </p:tav>
                                        <p:tav tm="100000">
                                          <p:val>
                                            <p:strVal val="#ppt_x"/>
                                          </p:val>
                                        </p:tav>
                                      </p:tavLst>
                                    </p:anim>
                                    <p:anim calcmode="lin" valueType="num">
                                      <p:cBhvr>
                                        <p:cTn id="41"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fade">
                                      <p:cBhvr>
                                        <p:cTn id="46" dur="1000"/>
                                        <p:tgtEl>
                                          <p:spTgt spid="55"/>
                                        </p:tgtEl>
                                      </p:cBhvr>
                                    </p:animEffect>
                                    <p:anim calcmode="lin" valueType="num">
                                      <p:cBhvr>
                                        <p:cTn id="47" dur="1000" fill="hold"/>
                                        <p:tgtEl>
                                          <p:spTgt spid="55"/>
                                        </p:tgtEl>
                                        <p:attrNameLst>
                                          <p:attrName>ppt_x</p:attrName>
                                        </p:attrNameLst>
                                      </p:cBhvr>
                                      <p:tavLst>
                                        <p:tav tm="0">
                                          <p:val>
                                            <p:strVal val="#ppt_x"/>
                                          </p:val>
                                        </p:tav>
                                        <p:tav tm="100000">
                                          <p:val>
                                            <p:strVal val="#ppt_x"/>
                                          </p:val>
                                        </p:tav>
                                      </p:tavLst>
                                    </p:anim>
                                    <p:anim calcmode="lin" valueType="num">
                                      <p:cBhvr>
                                        <p:cTn id="48"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fade">
                                      <p:cBhvr>
                                        <p:cTn id="53" dur="1000"/>
                                        <p:tgtEl>
                                          <p:spTgt spid="37"/>
                                        </p:tgtEl>
                                      </p:cBhvr>
                                    </p:animEffect>
                                    <p:anim calcmode="lin" valueType="num">
                                      <p:cBhvr>
                                        <p:cTn id="54" dur="1000" fill="hold"/>
                                        <p:tgtEl>
                                          <p:spTgt spid="37"/>
                                        </p:tgtEl>
                                        <p:attrNameLst>
                                          <p:attrName>ppt_x</p:attrName>
                                        </p:attrNameLst>
                                      </p:cBhvr>
                                      <p:tavLst>
                                        <p:tav tm="0">
                                          <p:val>
                                            <p:strVal val="#ppt_x"/>
                                          </p:val>
                                        </p:tav>
                                        <p:tav tm="100000">
                                          <p:val>
                                            <p:strVal val="#ppt_x"/>
                                          </p:val>
                                        </p:tav>
                                      </p:tavLst>
                                    </p:anim>
                                    <p:anim calcmode="lin" valueType="num">
                                      <p:cBhvr>
                                        <p:cTn id="55" dur="1000" fill="hold"/>
                                        <p:tgtEl>
                                          <p:spTgt spid="37"/>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1000"/>
                                        <p:tgtEl>
                                          <p:spTgt spid="44"/>
                                        </p:tgtEl>
                                      </p:cBhvr>
                                    </p:animEffect>
                                    <p:anim calcmode="lin" valueType="num">
                                      <p:cBhvr>
                                        <p:cTn id="59" dur="1000" fill="hold"/>
                                        <p:tgtEl>
                                          <p:spTgt spid="44"/>
                                        </p:tgtEl>
                                        <p:attrNameLst>
                                          <p:attrName>ppt_x</p:attrName>
                                        </p:attrNameLst>
                                      </p:cBhvr>
                                      <p:tavLst>
                                        <p:tav tm="0">
                                          <p:val>
                                            <p:strVal val="#ppt_x"/>
                                          </p:val>
                                        </p:tav>
                                        <p:tav tm="100000">
                                          <p:val>
                                            <p:strVal val="#ppt_x"/>
                                          </p:val>
                                        </p:tav>
                                      </p:tavLst>
                                    </p:anim>
                                    <p:anim calcmode="lin" valueType="num">
                                      <p:cBhvr>
                                        <p:cTn id="60"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fade">
                                      <p:cBhvr>
                                        <p:cTn id="65" dur="1000"/>
                                        <p:tgtEl>
                                          <p:spTgt spid="59"/>
                                        </p:tgtEl>
                                      </p:cBhvr>
                                    </p:animEffect>
                                    <p:anim calcmode="lin" valueType="num">
                                      <p:cBhvr>
                                        <p:cTn id="66" dur="1000" fill="hold"/>
                                        <p:tgtEl>
                                          <p:spTgt spid="59"/>
                                        </p:tgtEl>
                                        <p:attrNameLst>
                                          <p:attrName>ppt_x</p:attrName>
                                        </p:attrNameLst>
                                      </p:cBhvr>
                                      <p:tavLst>
                                        <p:tav tm="0">
                                          <p:val>
                                            <p:strVal val="#ppt_x"/>
                                          </p:val>
                                        </p:tav>
                                        <p:tav tm="100000">
                                          <p:val>
                                            <p:strVal val="#ppt_x"/>
                                          </p:val>
                                        </p:tav>
                                      </p:tavLst>
                                    </p:anim>
                                    <p:anim calcmode="lin" valueType="num">
                                      <p:cBhvr>
                                        <p:cTn id="67"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60"/>
                                        </p:tgtEl>
                                        <p:attrNameLst>
                                          <p:attrName>style.visibility</p:attrName>
                                        </p:attrNameLst>
                                      </p:cBhvr>
                                      <p:to>
                                        <p:strVal val="visible"/>
                                      </p:to>
                                    </p:set>
                                    <p:animEffect transition="in" filter="fade">
                                      <p:cBhvr>
                                        <p:cTn id="72" dur="1000"/>
                                        <p:tgtEl>
                                          <p:spTgt spid="60"/>
                                        </p:tgtEl>
                                      </p:cBhvr>
                                    </p:animEffect>
                                    <p:anim calcmode="lin" valueType="num">
                                      <p:cBhvr>
                                        <p:cTn id="73" dur="1000" fill="hold"/>
                                        <p:tgtEl>
                                          <p:spTgt spid="60"/>
                                        </p:tgtEl>
                                        <p:attrNameLst>
                                          <p:attrName>ppt_x</p:attrName>
                                        </p:attrNameLst>
                                      </p:cBhvr>
                                      <p:tavLst>
                                        <p:tav tm="0">
                                          <p:val>
                                            <p:strVal val="#ppt_x"/>
                                          </p:val>
                                        </p:tav>
                                        <p:tav tm="100000">
                                          <p:val>
                                            <p:strVal val="#ppt_x"/>
                                          </p:val>
                                        </p:tav>
                                      </p:tavLst>
                                    </p:anim>
                                    <p:anim calcmode="lin" valueType="num">
                                      <p:cBhvr>
                                        <p:cTn id="74"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1000"/>
                                        <p:tgtEl>
                                          <p:spTgt spid="38"/>
                                        </p:tgtEl>
                                      </p:cBhvr>
                                    </p:animEffect>
                                    <p:anim calcmode="lin" valueType="num">
                                      <p:cBhvr>
                                        <p:cTn id="80" dur="1000" fill="hold"/>
                                        <p:tgtEl>
                                          <p:spTgt spid="38"/>
                                        </p:tgtEl>
                                        <p:attrNameLst>
                                          <p:attrName>ppt_x</p:attrName>
                                        </p:attrNameLst>
                                      </p:cBhvr>
                                      <p:tavLst>
                                        <p:tav tm="0">
                                          <p:val>
                                            <p:strVal val="#ppt_x"/>
                                          </p:val>
                                        </p:tav>
                                        <p:tav tm="100000">
                                          <p:val>
                                            <p:strVal val="#ppt_x"/>
                                          </p:val>
                                        </p:tav>
                                      </p:tavLst>
                                    </p:anim>
                                    <p:anim calcmode="lin" valueType="num">
                                      <p:cBhvr>
                                        <p:cTn id="81" dur="1000" fill="hold"/>
                                        <p:tgtEl>
                                          <p:spTgt spid="38"/>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fade">
                                      <p:cBhvr>
                                        <p:cTn id="84" dur="1000"/>
                                        <p:tgtEl>
                                          <p:spTgt spid="45"/>
                                        </p:tgtEl>
                                      </p:cBhvr>
                                    </p:animEffect>
                                    <p:anim calcmode="lin" valueType="num">
                                      <p:cBhvr>
                                        <p:cTn id="85" dur="1000" fill="hold"/>
                                        <p:tgtEl>
                                          <p:spTgt spid="45"/>
                                        </p:tgtEl>
                                        <p:attrNameLst>
                                          <p:attrName>ppt_x</p:attrName>
                                        </p:attrNameLst>
                                      </p:cBhvr>
                                      <p:tavLst>
                                        <p:tav tm="0">
                                          <p:val>
                                            <p:strVal val="#ppt_x"/>
                                          </p:val>
                                        </p:tav>
                                        <p:tav tm="100000">
                                          <p:val>
                                            <p:strVal val="#ppt_x"/>
                                          </p:val>
                                        </p:tav>
                                      </p:tavLst>
                                    </p:anim>
                                    <p:anim calcmode="lin" valueType="num">
                                      <p:cBhvr>
                                        <p:cTn id="86"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61"/>
                                        </p:tgtEl>
                                        <p:attrNameLst>
                                          <p:attrName>style.visibility</p:attrName>
                                        </p:attrNameLst>
                                      </p:cBhvr>
                                      <p:to>
                                        <p:strVal val="visible"/>
                                      </p:to>
                                    </p:set>
                                    <p:animEffect transition="in" filter="fade">
                                      <p:cBhvr>
                                        <p:cTn id="91" dur="1000"/>
                                        <p:tgtEl>
                                          <p:spTgt spid="61"/>
                                        </p:tgtEl>
                                      </p:cBhvr>
                                    </p:animEffect>
                                    <p:anim calcmode="lin" valueType="num">
                                      <p:cBhvr>
                                        <p:cTn id="92" dur="1000" fill="hold"/>
                                        <p:tgtEl>
                                          <p:spTgt spid="61"/>
                                        </p:tgtEl>
                                        <p:attrNameLst>
                                          <p:attrName>ppt_x</p:attrName>
                                        </p:attrNameLst>
                                      </p:cBhvr>
                                      <p:tavLst>
                                        <p:tav tm="0">
                                          <p:val>
                                            <p:strVal val="#ppt_x"/>
                                          </p:val>
                                        </p:tav>
                                        <p:tav tm="100000">
                                          <p:val>
                                            <p:strVal val="#ppt_x"/>
                                          </p:val>
                                        </p:tav>
                                      </p:tavLst>
                                    </p:anim>
                                    <p:anim calcmode="lin" valueType="num">
                                      <p:cBhvr>
                                        <p:cTn id="93"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62"/>
                                        </p:tgtEl>
                                        <p:attrNameLst>
                                          <p:attrName>style.visibility</p:attrName>
                                        </p:attrNameLst>
                                      </p:cBhvr>
                                      <p:to>
                                        <p:strVal val="visible"/>
                                      </p:to>
                                    </p:set>
                                    <p:animEffect transition="in" filter="fade">
                                      <p:cBhvr>
                                        <p:cTn id="98" dur="1000"/>
                                        <p:tgtEl>
                                          <p:spTgt spid="62"/>
                                        </p:tgtEl>
                                      </p:cBhvr>
                                    </p:animEffect>
                                    <p:anim calcmode="lin" valueType="num">
                                      <p:cBhvr>
                                        <p:cTn id="99" dur="1000" fill="hold"/>
                                        <p:tgtEl>
                                          <p:spTgt spid="62"/>
                                        </p:tgtEl>
                                        <p:attrNameLst>
                                          <p:attrName>ppt_x</p:attrName>
                                        </p:attrNameLst>
                                      </p:cBhvr>
                                      <p:tavLst>
                                        <p:tav tm="0">
                                          <p:val>
                                            <p:strVal val="#ppt_x"/>
                                          </p:val>
                                        </p:tav>
                                        <p:tav tm="100000">
                                          <p:val>
                                            <p:strVal val="#ppt_x"/>
                                          </p:val>
                                        </p:tav>
                                      </p:tavLst>
                                    </p:anim>
                                    <p:anim calcmode="lin" valueType="num">
                                      <p:cBhvr>
                                        <p:cTn id="100"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39"/>
                                        </p:tgtEl>
                                        <p:attrNameLst>
                                          <p:attrName>style.visibility</p:attrName>
                                        </p:attrNameLst>
                                      </p:cBhvr>
                                      <p:to>
                                        <p:strVal val="visible"/>
                                      </p:to>
                                    </p:set>
                                    <p:animEffect transition="in" filter="fade">
                                      <p:cBhvr>
                                        <p:cTn id="105" dur="1000"/>
                                        <p:tgtEl>
                                          <p:spTgt spid="39"/>
                                        </p:tgtEl>
                                      </p:cBhvr>
                                    </p:animEffect>
                                    <p:anim calcmode="lin" valueType="num">
                                      <p:cBhvr>
                                        <p:cTn id="106" dur="1000" fill="hold"/>
                                        <p:tgtEl>
                                          <p:spTgt spid="39"/>
                                        </p:tgtEl>
                                        <p:attrNameLst>
                                          <p:attrName>ppt_x</p:attrName>
                                        </p:attrNameLst>
                                      </p:cBhvr>
                                      <p:tavLst>
                                        <p:tav tm="0">
                                          <p:val>
                                            <p:strVal val="#ppt_x"/>
                                          </p:val>
                                        </p:tav>
                                        <p:tav tm="100000">
                                          <p:val>
                                            <p:strVal val="#ppt_x"/>
                                          </p:val>
                                        </p:tav>
                                      </p:tavLst>
                                    </p:anim>
                                    <p:anim calcmode="lin" valueType="num">
                                      <p:cBhvr>
                                        <p:cTn id="107" dur="1000" fill="hold"/>
                                        <p:tgtEl>
                                          <p:spTgt spid="39"/>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46"/>
                                        </p:tgtEl>
                                        <p:attrNameLst>
                                          <p:attrName>style.visibility</p:attrName>
                                        </p:attrNameLst>
                                      </p:cBhvr>
                                      <p:to>
                                        <p:strVal val="visible"/>
                                      </p:to>
                                    </p:set>
                                    <p:animEffect transition="in" filter="fade">
                                      <p:cBhvr>
                                        <p:cTn id="110" dur="1000"/>
                                        <p:tgtEl>
                                          <p:spTgt spid="46"/>
                                        </p:tgtEl>
                                      </p:cBhvr>
                                    </p:animEffect>
                                    <p:anim calcmode="lin" valueType="num">
                                      <p:cBhvr>
                                        <p:cTn id="111" dur="1000" fill="hold"/>
                                        <p:tgtEl>
                                          <p:spTgt spid="46"/>
                                        </p:tgtEl>
                                        <p:attrNameLst>
                                          <p:attrName>ppt_x</p:attrName>
                                        </p:attrNameLst>
                                      </p:cBhvr>
                                      <p:tavLst>
                                        <p:tav tm="0">
                                          <p:val>
                                            <p:strVal val="#ppt_x"/>
                                          </p:val>
                                        </p:tav>
                                        <p:tav tm="100000">
                                          <p:val>
                                            <p:strVal val="#ppt_x"/>
                                          </p:val>
                                        </p:tav>
                                      </p:tavLst>
                                    </p:anim>
                                    <p:anim calcmode="lin" valueType="num">
                                      <p:cBhvr>
                                        <p:cTn id="112"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42" presetClass="entr" presetSubtype="0" fill="hold" grpId="0" nodeType="clickEffect">
                                  <p:stCondLst>
                                    <p:cond delay="0"/>
                                  </p:stCondLst>
                                  <p:childTnLst>
                                    <p:set>
                                      <p:cBhvr>
                                        <p:cTn id="116" dur="1" fill="hold">
                                          <p:stCondLst>
                                            <p:cond delay="0"/>
                                          </p:stCondLst>
                                        </p:cTn>
                                        <p:tgtEl>
                                          <p:spTgt spid="63"/>
                                        </p:tgtEl>
                                        <p:attrNameLst>
                                          <p:attrName>style.visibility</p:attrName>
                                        </p:attrNameLst>
                                      </p:cBhvr>
                                      <p:to>
                                        <p:strVal val="visible"/>
                                      </p:to>
                                    </p:set>
                                    <p:animEffect transition="in" filter="fade">
                                      <p:cBhvr>
                                        <p:cTn id="117" dur="1000"/>
                                        <p:tgtEl>
                                          <p:spTgt spid="63"/>
                                        </p:tgtEl>
                                      </p:cBhvr>
                                    </p:animEffect>
                                    <p:anim calcmode="lin" valueType="num">
                                      <p:cBhvr>
                                        <p:cTn id="118" dur="1000" fill="hold"/>
                                        <p:tgtEl>
                                          <p:spTgt spid="63"/>
                                        </p:tgtEl>
                                        <p:attrNameLst>
                                          <p:attrName>ppt_x</p:attrName>
                                        </p:attrNameLst>
                                      </p:cBhvr>
                                      <p:tavLst>
                                        <p:tav tm="0">
                                          <p:val>
                                            <p:strVal val="#ppt_x"/>
                                          </p:val>
                                        </p:tav>
                                        <p:tav tm="100000">
                                          <p:val>
                                            <p:strVal val="#ppt_x"/>
                                          </p:val>
                                        </p:tav>
                                      </p:tavLst>
                                    </p:anim>
                                    <p:anim calcmode="lin" valueType="num">
                                      <p:cBhvr>
                                        <p:cTn id="119"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42" presetClass="entr" presetSubtype="0" fill="hold" grpId="0" nodeType="clickEffect">
                                  <p:stCondLst>
                                    <p:cond delay="0"/>
                                  </p:stCondLst>
                                  <p:childTnLst>
                                    <p:set>
                                      <p:cBhvr>
                                        <p:cTn id="123" dur="1" fill="hold">
                                          <p:stCondLst>
                                            <p:cond delay="0"/>
                                          </p:stCondLst>
                                        </p:cTn>
                                        <p:tgtEl>
                                          <p:spTgt spid="896"/>
                                        </p:tgtEl>
                                        <p:attrNameLst>
                                          <p:attrName>style.visibility</p:attrName>
                                        </p:attrNameLst>
                                      </p:cBhvr>
                                      <p:to>
                                        <p:strVal val="visible"/>
                                      </p:to>
                                    </p:set>
                                    <p:animEffect transition="in" filter="fade">
                                      <p:cBhvr>
                                        <p:cTn id="124" dur="1000"/>
                                        <p:tgtEl>
                                          <p:spTgt spid="896"/>
                                        </p:tgtEl>
                                      </p:cBhvr>
                                    </p:animEffect>
                                    <p:anim calcmode="lin" valueType="num">
                                      <p:cBhvr>
                                        <p:cTn id="125" dur="1000" fill="hold"/>
                                        <p:tgtEl>
                                          <p:spTgt spid="896"/>
                                        </p:tgtEl>
                                        <p:attrNameLst>
                                          <p:attrName>ppt_x</p:attrName>
                                        </p:attrNameLst>
                                      </p:cBhvr>
                                      <p:tavLst>
                                        <p:tav tm="0">
                                          <p:val>
                                            <p:strVal val="#ppt_x"/>
                                          </p:val>
                                        </p:tav>
                                        <p:tav tm="100000">
                                          <p:val>
                                            <p:strVal val="#ppt_x"/>
                                          </p:val>
                                        </p:tav>
                                      </p:tavLst>
                                    </p:anim>
                                    <p:anim calcmode="lin" valueType="num">
                                      <p:cBhvr>
                                        <p:cTn id="126" dur="1000" fill="hold"/>
                                        <p:tgtEl>
                                          <p:spTgt spid="896"/>
                                        </p:tgtEl>
                                        <p:attrNameLst>
                                          <p:attrName>ppt_y</p:attrName>
                                        </p:attrNameLst>
                                      </p:cBhvr>
                                      <p:tavLst>
                                        <p:tav tm="0">
                                          <p:val>
                                            <p:strVal val="#ppt_y+.1"/>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grpId="0" nodeType="clickEffect">
                                  <p:stCondLst>
                                    <p:cond delay="0"/>
                                  </p:stCondLst>
                                  <p:childTnLst>
                                    <p:set>
                                      <p:cBhvr>
                                        <p:cTn id="130" dur="1" fill="hold">
                                          <p:stCondLst>
                                            <p:cond delay="0"/>
                                          </p:stCondLst>
                                        </p:cTn>
                                        <p:tgtEl>
                                          <p:spTgt spid="897"/>
                                        </p:tgtEl>
                                        <p:attrNameLst>
                                          <p:attrName>style.visibility</p:attrName>
                                        </p:attrNameLst>
                                      </p:cBhvr>
                                      <p:to>
                                        <p:strVal val="visible"/>
                                      </p:to>
                                    </p:set>
                                    <p:animEffect transition="in" filter="wipe(down)">
                                      <p:cBhvr>
                                        <p:cTn id="131" dur="500"/>
                                        <p:tgtEl>
                                          <p:spTgt spid="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33" grpId="0" animBg="1"/>
      <p:bldP spid="37" grpId="0" animBg="1"/>
      <p:bldP spid="38" grpId="0" animBg="1"/>
      <p:bldP spid="39" grpId="0" animBg="1"/>
      <p:bldP spid="43" grpId="0" animBg="1"/>
      <p:bldP spid="44" grpId="0" animBg="1"/>
      <p:bldP spid="45" grpId="0" animBg="1"/>
      <p:bldP spid="46" grpId="0" animBg="1"/>
      <p:bldP spid="54" grpId="0"/>
      <p:bldP spid="55" grpId="0"/>
      <p:bldP spid="59" grpId="0"/>
      <p:bldP spid="60" grpId="0"/>
      <p:bldP spid="61" grpId="0"/>
      <p:bldP spid="62" grpId="0"/>
      <p:bldP spid="63" grpId="0"/>
      <p:bldP spid="896" grpId="0"/>
      <p:bldP spid="89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40"/>
          <p:cNvSpPr/>
          <p:nvPr/>
        </p:nvSpPr>
        <p:spPr>
          <a:xfrm>
            <a:off x="6037192" y="1059641"/>
            <a:ext cx="2495100" cy="343615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0"/>
          <p:cNvSpPr/>
          <p:nvPr/>
        </p:nvSpPr>
        <p:spPr>
          <a:xfrm>
            <a:off x="3336167" y="1059641"/>
            <a:ext cx="2495100" cy="343615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IN" dirty="0"/>
          </a:p>
        </p:txBody>
      </p:sp>
      <p:sp>
        <p:nvSpPr>
          <p:cNvPr id="413" name="Google Shape;413;p40"/>
          <p:cNvSpPr/>
          <p:nvPr/>
        </p:nvSpPr>
        <p:spPr>
          <a:xfrm>
            <a:off x="623800" y="1059640"/>
            <a:ext cx="2495100" cy="343615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IN" dirty="0"/>
          </a:p>
        </p:txBody>
      </p:sp>
      <p:sp>
        <p:nvSpPr>
          <p:cNvPr id="432" name="Google Shape;432;p40"/>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USE OF AI</a:t>
            </a:r>
            <a:endParaRPr dirty="0"/>
          </a:p>
        </p:txBody>
      </p:sp>
      <p:sp>
        <p:nvSpPr>
          <p:cNvPr id="433" name="Google Shape;433;p40"/>
          <p:cNvSpPr/>
          <p:nvPr/>
        </p:nvSpPr>
        <p:spPr>
          <a:xfrm>
            <a:off x="8262473" y="1570679"/>
            <a:ext cx="549900" cy="5499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1402060" y="500977"/>
            <a:ext cx="796500" cy="7965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40"/>
          <p:cNvGrpSpPr/>
          <p:nvPr/>
        </p:nvGrpSpPr>
        <p:grpSpPr>
          <a:xfrm rot="10800000">
            <a:off x="1186863" y="823412"/>
            <a:ext cx="537556" cy="136576"/>
            <a:chOff x="2641350" y="846250"/>
            <a:chExt cx="413600" cy="105075"/>
          </a:xfrm>
        </p:grpSpPr>
        <p:sp>
          <p:nvSpPr>
            <p:cNvPr id="436" name="Google Shape;436;p40"/>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TextBox 40">
            <a:extLst>
              <a:ext uri="{FF2B5EF4-FFF2-40B4-BE49-F238E27FC236}">
                <a16:creationId xmlns:a16="http://schemas.microsoft.com/office/drawing/2014/main" id="{939F972C-8B3B-DFAB-6EDF-656D9D9A9383}"/>
              </a:ext>
            </a:extLst>
          </p:cNvPr>
          <p:cNvSpPr txBox="1"/>
          <p:nvPr/>
        </p:nvSpPr>
        <p:spPr>
          <a:xfrm>
            <a:off x="934416" y="1073677"/>
            <a:ext cx="1873867" cy="646331"/>
          </a:xfrm>
          <a:prstGeom prst="rect">
            <a:avLst/>
          </a:prstGeom>
          <a:noFill/>
        </p:spPr>
        <p:txBody>
          <a:bodyPr wrap="square">
            <a:spAutoFit/>
          </a:bodyPr>
          <a:lstStyle/>
          <a:p>
            <a:r>
              <a:rPr lang="en-IN" sz="1800" b="1" i="0" u="none" strike="noStrike" baseline="0" dirty="0">
                <a:solidFill>
                  <a:srgbClr val="000000"/>
                </a:solidFill>
                <a:latin typeface="Montserrat" panose="020F0502020204030204" pitchFamily="2" charset="0"/>
              </a:rPr>
              <a:t>Image and facial recognition </a:t>
            </a:r>
            <a:endParaRPr lang="en-IN" sz="1800" dirty="0"/>
          </a:p>
        </p:txBody>
      </p:sp>
      <p:sp>
        <p:nvSpPr>
          <p:cNvPr id="42" name="TextBox 41">
            <a:extLst>
              <a:ext uri="{FF2B5EF4-FFF2-40B4-BE49-F238E27FC236}">
                <a16:creationId xmlns:a16="http://schemas.microsoft.com/office/drawing/2014/main" id="{8DAFC790-85C3-57E6-68C3-D8F26ACFF485}"/>
              </a:ext>
            </a:extLst>
          </p:cNvPr>
          <p:cNvSpPr txBox="1"/>
          <p:nvPr/>
        </p:nvSpPr>
        <p:spPr>
          <a:xfrm>
            <a:off x="654018" y="1734045"/>
            <a:ext cx="2495100" cy="2862322"/>
          </a:xfrm>
          <a:prstGeom prst="rect">
            <a:avLst/>
          </a:prstGeom>
          <a:noFill/>
        </p:spPr>
        <p:txBody>
          <a:bodyPr wrap="square" rtlCol="0">
            <a:spAutoFit/>
          </a:bodyPr>
          <a:lstStyle/>
          <a:p>
            <a:pPr algn="ctr"/>
            <a:r>
              <a:rPr lang="en-US" sz="1800" b="0" i="0" u="none" strike="noStrike" baseline="0" dirty="0">
                <a:solidFill>
                  <a:srgbClr val="000000"/>
                </a:solidFill>
                <a:latin typeface="Montserrat" panose="020F0502020204030204" pitchFamily="2" charset="0"/>
              </a:rPr>
              <a:t>It can help make data safer and more secure. </a:t>
            </a:r>
          </a:p>
          <a:p>
            <a:pPr algn="ctr"/>
            <a:r>
              <a:rPr lang="en-US" sz="1800" b="0" i="0" u="none" strike="noStrike" baseline="0" dirty="0">
                <a:solidFill>
                  <a:srgbClr val="000000"/>
                </a:solidFill>
                <a:latin typeface="Montserrat" panose="020F0502020204030204" pitchFamily="2" charset="0"/>
              </a:rPr>
              <a:t>For example, face authentication can ensure that only the appropriate person has access to sensitive information that is intended specifically for them.</a:t>
            </a:r>
            <a:endParaRPr lang="en-IN" dirty="0"/>
          </a:p>
        </p:txBody>
      </p:sp>
      <p:sp>
        <p:nvSpPr>
          <p:cNvPr id="51" name="TextBox 50">
            <a:extLst>
              <a:ext uri="{FF2B5EF4-FFF2-40B4-BE49-F238E27FC236}">
                <a16:creationId xmlns:a16="http://schemas.microsoft.com/office/drawing/2014/main" id="{6FF669A1-0EA4-776D-5001-D50583AE0AF4}"/>
              </a:ext>
            </a:extLst>
          </p:cNvPr>
          <p:cNvSpPr txBox="1"/>
          <p:nvPr/>
        </p:nvSpPr>
        <p:spPr>
          <a:xfrm>
            <a:off x="3678899" y="1121760"/>
            <a:ext cx="1873867" cy="369332"/>
          </a:xfrm>
          <a:prstGeom prst="rect">
            <a:avLst/>
          </a:prstGeom>
          <a:noFill/>
        </p:spPr>
        <p:txBody>
          <a:bodyPr wrap="square">
            <a:spAutoFit/>
          </a:bodyPr>
          <a:lstStyle/>
          <a:p>
            <a:r>
              <a:rPr lang="en-IN" sz="1800" b="1" i="0" u="none" strike="noStrike" baseline="0" dirty="0">
                <a:solidFill>
                  <a:srgbClr val="000000"/>
                </a:solidFill>
                <a:latin typeface="Montserrat" panose="020F0502020204030204" pitchFamily="2" charset="0"/>
              </a:rPr>
              <a:t>Medical diagnosis</a:t>
            </a:r>
            <a:endParaRPr lang="en-IN" sz="1800" dirty="0"/>
          </a:p>
        </p:txBody>
      </p:sp>
      <p:sp>
        <p:nvSpPr>
          <p:cNvPr id="52" name="TextBox 51">
            <a:extLst>
              <a:ext uri="{FF2B5EF4-FFF2-40B4-BE49-F238E27FC236}">
                <a16:creationId xmlns:a16="http://schemas.microsoft.com/office/drawing/2014/main" id="{B376977B-0A18-8FAE-F33F-B84BE9676FA2}"/>
              </a:ext>
            </a:extLst>
          </p:cNvPr>
          <p:cNvSpPr txBox="1"/>
          <p:nvPr/>
        </p:nvSpPr>
        <p:spPr>
          <a:xfrm>
            <a:off x="3400399" y="1510881"/>
            <a:ext cx="2430868" cy="2800767"/>
          </a:xfrm>
          <a:prstGeom prst="rect">
            <a:avLst/>
          </a:prstGeom>
          <a:noFill/>
        </p:spPr>
        <p:txBody>
          <a:bodyPr wrap="square" rtlCol="0">
            <a:spAutoFit/>
          </a:bodyPr>
          <a:lstStyle/>
          <a:p>
            <a:pPr algn="ctr"/>
            <a:r>
              <a:rPr lang="en-US" sz="1600" b="0" i="0" u="none" strike="noStrike" baseline="0" dirty="0">
                <a:solidFill>
                  <a:srgbClr val="000000"/>
                </a:solidFill>
                <a:latin typeface="Montserrat" panose="020F0502020204030204" pitchFamily="2" charset="0"/>
              </a:rPr>
              <a:t>Provides more exact diagnoses, detects hidden patterns in imaging investigations, and predicts how patients will respond to specific medications. </a:t>
            </a:r>
          </a:p>
          <a:p>
            <a:pPr algn="ctr"/>
            <a:r>
              <a:rPr lang="en-US" sz="1600" b="0" i="0" u="none" strike="noStrike" baseline="0" dirty="0">
                <a:solidFill>
                  <a:srgbClr val="000000"/>
                </a:solidFill>
                <a:latin typeface="Montserrat" panose="020F0502020204030204" pitchFamily="2" charset="0"/>
              </a:rPr>
              <a:t>This leads to better treatment strategies, fewer clinical errors, and more accurate diagnosis.</a:t>
            </a:r>
            <a:endParaRPr lang="en-IN" sz="1200" dirty="0"/>
          </a:p>
        </p:txBody>
      </p:sp>
      <p:sp>
        <p:nvSpPr>
          <p:cNvPr id="55" name="TextBox 54">
            <a:extLst>
              <a:ext uri="{FF2B5EF4-FFF2-40B4-BE49-F238E27FC236}">
                <a16:creationId xmlns:a16="http://schemas.microsoft.com/office/drawing/2014/main" id="{D7FAE834-DB98-C7CA-1C1F-7595AB93D544}"/>
              </a:ext>
            </a:extLst>
          </p:cNvPr>
          <p:cNvSpPr txBox="1"/>
          <p:nvPr/>
        </p:nvSpPr>
        <p:spPr>
          <a:xfrm>
            <a:off x="6335717" y="1112811"/>
            <a:ext cx="1873867" cy="369332"/>
          </a:xfrm>
          <a:prstGeom prst="rect">
            <a:avLst/>
          </a:prstGeom>
          <a:noFill/>
        </p:spPr>
        <p:txBody>
          <a:bodyPr wrap="square">
            <a:spAutoFit/>
          </a:bodyPr>
          <a:lstStyle/>
          <a:p>
            <a:r>
              <a:rPr lang="en-IN" sz="1800" b="1" i="0" u="none" strike="noStrike" baseline="0" dirty="0">
                <a:solidFill>
                  <a:srgbClr val="000000"/>
                </a:solidFill>
                <a:latin typeface="Montserrat" panose="020F0502020204030204" pitchFamily="2" charset="0"/>
              </a:rPr>
              <a:t>Customer service</a:t>
            </a:r>
            <a:endParaRPr lang="en-IN" sz="1800" dirty="0"/>
          </a:p>
        </p:txBody>
      </p:sp>
      <p:sp>
        <p:nvSpPr>
          <p:cNvPr id="56" name="TextBox 55">
            <a:extLst>
              <a:ext uri="{FF2B5EF4-FFF2-40B4-BE49-F238E27FC236}">
                <a16:creationId xmlns:a16="http://schemas.microsoft.com/office/drawing/2014/main" id="{DDC2666A-2C82-4CFA-5D41-79B8AA3C0F04}"/>
              </a:ext>
            </a:extLst>
          </p:cNvPr>
          <p:cNvSpPr txBox="1"/>
          <p:nvPr/>
        </p:nvSpPr>
        <p:spPr>
          <a:xfrm>
            <a:off x="6048535" y="1675393"/>
            <a:ext cx="2471666" cy="2554545"/>
          </a:xfrm>
          <a:prstGeom prst="rect">
            <a:avLst/>
          </a:prstGeom>
          <a:noFill/>
        </p:spPr>
        <p:txBody>
          <a:bodyPr wrap="square" rtlCol="0">
            <a:spAutoFit/>
          </a:bodyPr>
          <a:lstStyle/>
          <a:p>
            <a:pPr algn="ctr"/>
            <a:r>
              <a:rPr lang="en-US" sz="1600" b="0" i="0" u="none" strike="noStrike" baseline="0" dirty="0">
                <a:solidFill>
                  <a:srgbClr val="000000"/>
                </a:solidFill>
                <a:latin typeface="Montserrat" panose="020F0502020204030204" pitchFamily="2" charset="0"/>
              </a:rPr>
              <a:t>Customer service teams can get feedback from customers by using AI. </a:t>
            </a:r>
          </a:p>
          <a:p>
            <a:pPr algn="ctr"/>
            <a:r>
              <a:rPr lang="en-US" sz="1600" b="0" i="0" u="none" strike="noStrike" baseline="0" dirty="0">
                <a:solidFill>
                  <a:srgbClr val="000000"/>
                </a:solidFill>
                <a:latin typeface="Montserrat" panose="020F0502020204030204" pitchFamily="2" charset="0"/>
              </a:rPr>
              <a:t>For example, AI-powered information can provide agents with information on client intent, language, and sentiment so they are aware of how to approach an encounter.</a:t>
            </a:r>
            <a:endParaRPr lang="en-IN" sz="1200" dirty="0"/>
          </a:p>
        </p:txBody>
      </p:sp>
      <p:grpSp>
        <p:nvGrpSpPr>
          <p:cNvPr id="57" name="Google Shape;1202;p63">
            <a:extLst>
              <a:ext uri="{FF2B5EF4-FFF2-40B4-BE49-F238E27FC236}">
                <a16:creationId xmlns:a16="http://schemas.microsoft.com/office/drawing/2014/main" id="{DAF1B69F-0789-00BD-853D-8A99F3FE0C41}"/>
              </a:ext>
            </a:extLst>
          </p:cNvPr>
          <p:cNvGrpSpPr/>
          <p:nvPr/>
        </p:nvGrpSpPr>
        <p:grpSpPr>
          <a:xfrm>
            <a:off x="-990429" y="295971"/>
            <a:ext cx="2812975" cy="3280100"/>
            <a:chOff x="5308017" y="1331784"/>
            <a:chExt cx="2812975" cy="3280100"/>
          </a:xfrm>
        </p:grpSpPr>
        <p:sp>
          <p:nvSpPr>
            <p:cNvPr id="58" name="Google Shape;1203;p63">
              <a:extLst>
                <a:ext uri="{FF2B5EF4-FFF2-40B4-BE49-F238E27FC236}">
                  <a16:creationId xmlns:a16="http://schemas.microsoft.com/office/drawing/2014/main" id="{5F098DF2-8A04-2A4A-9FFE-7F4CD5B734FD}"/>
                </a:ext>
              </a:extLst>
            </p:cNvPr>
            <p:cNvSpPr/>
            <p:nvPr/>
          </p:nvSpPr>
          <p:spPr>
            <a:xfrm>
              <a:off x="5379367" y="2432984"/>
              <a:ext cx="162400" cy="162400"/>
            </a:xfrm>
            <a:custGeom>
              <a:avLst/>
              <a:gdLst/>
              <a:ahLst/>
              <a:cxnLst/>
              <a:rect l="l" t="t" r="r" b="b"/>
              <a:pathLst>
                <a:path w="6496" h="6496" extrusionOk="0">
                  <a:moveTo>
                    <a:pt x="3239" y="2042"/>
                  </a:moveTo>
                  <a:cubicBezTo>
                    <a:pt x="3322" y="2042"/>
                    <a:pt x="3406" y="2052"/>
                    <a:pt x="3491" y="2071"/>
                  </a:cubicBezTo>
                  <a:cubicBezTo>
                    <a:pt x="4121" y="2213"/>
                    <a:pt x="4526" y="2822"/>
                    <a:pt x="4384" y="3451"/>
                  </a:cubicBezTo>
                  <a:cubicBezTo>
                    <a:pt x="4278" y="4002"/>
                    <a:pt x="3782" y="4367"/>
                    <a:pt x="3251" y="4367"/>
                  </a:cubicBezTo>
                  <a:cubicBezTo>
                    <a:pt x="3176" y="4367"/>
                    <a:pt x="3100" y="4359"/>
                    <a:pt x="3024" y="4344"/>
                  </a:cubicBezTo>
                  <a:cubicBezTo>
                    <a:pt x="2395" y="4202"/>
                    <a:pt x="1989" y="3593"/>
                    <a:pt x="2131" y="2964"/>
                  </a:cubicBezTo>
                  <a:cubicBezTo>
                    <a:pt x="2237" y="2420"/>
                    <a:pt x="2707" y="2042"/>
                    <a:pt x="3239" y="2042"/>
                  </a:cubicBezTo>
                  <a:close/>
                  <a:moveTo>
                    <a:pt x="3390" y="0"/>
                  </a:moveTo>
                  <a:lnTo>
                    <a:pt x="3106" y="589"/>
                  </a:lnTo>
                  <a:cubicBezTo>
                    <a:pt x="2882" y="609"/>
                    <a:pt x="2639" y="650"/>
                    <a:pt x="2416" y="731"/>
                  </a:cubicBezTo>
                  <a:lnTo>
                    <a:pt x="1949" y="264"/>
                  </a:lnTo>
                  <a:lnTo>
                    <a:pt x="1056" y="853"/>
                  </a:lnTo>
                  <a:lnTo>
                    <a:pt x="1279" y="1462"/>
                  </a:lnTo>
                  <a:cubicBezTo>
                    <a:pt x="1116" y="1645"/>
                    <a:pt x="974" y="1827"/>
                    <a:pt x="873" y="2051"/>
                  </a:cubicBezTo>
                  <a:lnTo>
                    <a:pt x="223" y="2051"/>
                  </a:lnTo>
                  <a:lnTo>
                    <a:pt x="0" y="3106"/>
                  </a:lnTo>
                  <a:lnTo>
                    <a:pt x="589" y="3390"/>
                  </a:lnTo>
                  <a:cubicBezTo>
                    <a:pt x="609" y="3634"/>
                    <a:pt x="650" y="3857"/>
                    <a:pt x="711" y="4080"/>
                  </a:cubicBezTo>
                  <a:lnTo>
                    <a:pt x="264" y="4547"/>
                  </a:lnTo>
                  <a:lnTo>
                    <a:pt x="853" y="5461"/>
                  </a:lnTo>
                  <a:lnTo>
                    <a:pt x="1462" y="5217"/>
                  </a:lnTo>
                  <a:cubicBezTo>
                    <a:pt x="1624" y="5379"/>
                    <a:pt x="1827" y="5521"/>
                    <a:pt x="2050" y="5623"/>
                  </a:cubicBezTo>
                  <a:lnTo>
                    <a:pt x="2050" y="6272"/>
                  </a:lnTo>
                  <a:lnTo>
                    <a:pt x="3106" y="6496"/>
                  </a:lnTo>
                  <a:lnTo>
                    <a:pt x="3370" y="5907"/>
                  </a:lnTo>
                  <a:cubicBezTo>
                    <a:pt x="3613" y="5907"/>
                    <a:pt x="3857" y="5846"/>
                    <a:pt x="4080" y="5785"/>
                  </a:cubicBezTo>
                  <a:lnTo>
                    <a:pt x="4547" y="6232"/>
                  </a:lnTo>
                  <a:lnTo>
                    <a:pt x="5440" y="5643"/>
                  </a:lnTo>
                  <a:lnTo>
                    <a:pt x="5217" y="5034"/>
                  </a:lnTo>
                  <a:cubicBezTo>
                    <a:pt x="5379" y="4872"/>
                    <a:pt x="5521" y="4669"/>
                    <a:pt x="5623" y="4466"/>
                  </a:cubicBezTo>
                  <a:lnTo>
                    <a:pt x="6272" y="4446"/>
                  </a:lnTo>
                  <a:lnTo>
                    <a:pt x="6495" y="3390"/>
                  </a:lnTo>
                  <a:lnTo>
                    <a:pt x="5907" y="3126"/>
                  </a:lnTo>
                  <a:cubicBezTo>
                    <a:pt x="5886" y="2883"/>
                    <a:pt x="5846" y="2639"/>
                    <a:pt x="5785" y="2436"/>
                  </a:cubicBezTo>
                  <a:lnTo>
                    <a:pt x="6231" y="1969"/>
                  </a:lnTo>
                  <a:lnTo>
                    <a:pt x="5643" y="1056"/>
                  </a:lnTo>
                  <a:lnTo>
                    <a:pt x="5034" y="1279"/>
                  </a:lnTo>
                  <a:cubicBezTo>
                    <a:pt x="4851" y="1117"/>
                    <a:pt x="4669" y="995"/>
                    <a:pt x="4445" y="873"/>
                  </a:cubicBezTo>
                  <a:lnTo>
                    <a:pt x="4445" y="224"/>
                  </a:lnTo>
                  <a:lnTo>
                    <a:pt x="33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04;p63">
              <a:extLst>
                <a:ext uri="{FF2B5EF4-FFF2-40B4-BE49-F238E27FC236}">
                  <a16:creationId xmlns:a16="http://schemas.microsoft.com/office/drawing/2014/main" id="{50B078EB-4BF6-21A9-9E62-B08B106ABAE4}"/>
                </a:ext>
              </a:extLst>
            </p:cNvPr>
            <p:cNvSpPr/>
            <p:nvPr/>
          </p:nvSpPr>
          <p:spPr>
            <a:xfrm>
              <a:off x="6561692" y="4326134"/>
              <a:ext cx="7650" cy="7000"/>
            </a:xfrm>
            <a:custGeom>
              <a:avLst/>
              <a:gdLst/>
              <a:ahLst/>
              <a:cxnLst/>
              <a:rect l="l" t="t" r="r" b="b"/>
              <a:pathLst>
                <a:path w="306" h="280" extrusionOk="0">
                  <a:moveTo>
                    <a:pt x="155" y="1"/>
                  </a:moveTo>
                  <a:cubicBezTo>
                    <a:pt x="130" y="1"/>
                    <a:pt x="104" y="8"/>
                    <a:pt x="82" y="25"/>
                  </a:cubicBezTo>
                  <a:cubicBezTo>
                    <a:pt x="1" y="86"/>
                    <a:pt x="21" y="228"/>
                    <a:pt x="102" y="269"/>
                  </a:cubicBezTo>
                  <a:cubicBezTo>
                    <a:pt x="117" y="276"/>
                    <a:pt x="133" y="279"/>
                    <a:pt x="149" y="279"/>
                  </a:cubicBezTo>
                  <a:cubicBezTo>
                    <a:pt x="223" y="279"/>
                    <a:pt x="305" y="210"/>
                    <a:pt x="305" y="127"/>
                  </a:cubicBezTo>
                  <a:cubicBezTo>
                    <a:pt x="290" y="53"/>
                    <a:pt x="222"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05;p63">
              <a:extLst>
                <a:ext uri="{FF2B5EF4-FFF2-40B4-BE49-F238E27FC236}">
                  <a16:creationId xmlns:a16="http://schemas.microsoft.com/office/drawing/2014/main" id="{D0B880CC-F16A-D94F-FEDC-111AC55CF999}"/>
                </a:ext>
              </a:extLst>
            </p:cNvPr>
            <p:cNvSpPr/>
            <p:nvPr/>
          </p:nvSpPr>
          <p:spPr>
            <a:xfrm>
              <a:off x="6721542" y="1828634"/>
              <a:ext cx="715000" cy="498325"/>
            </a:xfrm>
            <a:custGeom>
              <a:avLst/>
              <a:gdLst/>
              <a:ahLst/>
              <a:cxnLst/>
              <a:rect l="l" t="t" r="r" b="b"/>
              <a:pathLst>
                <a:path w="28600" h="19933" extrusionOk="0">
                  <a:moveTo>
                    <a:pt x="23404" y="0"/>
                  </a:moveTo>
                  <a:lnTo>
                    <a:pt x="13945" y="10697"/>
                  </a:lnTo>
                  <a:lnTo>
                    <a:pt x="0" y="13072"/>
                  </a:lnTo>
                  <a:lnTo>
                    <a:pt x="772" y="19932"/>
                  </a:lnTo>
                  <a:cubicBezTo>
                    <a:pt x="772" y="19932"/>
                    <a:pt x="17152" y="17618"/>
                    <a:pt x="18816" y="15751"/>
                  </a:cubicBezTo>
                  <a:cubicBezTo>
                    <a:pt x="20501" y="13884"/>
                    <a:pt x="28600" y="2334"/>
                    <a:pt x="28600" y="2334"/>
                  </a:cubicBezTo>
                  <a:lnTo>
                    <a:pt x="23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06;p63">
              <a:extLst>
                <a:ext uri="{FF2B5EF4-FFF2-40B4-BE49-F238E27FC236}">
                  <a16:creationId xmlns:a16="http://schemas.microsoft.com/office/drawing/2014/main" id="{73C4D0E4-F831-1096-C936-F4CA7DB6DCAF}"/>
                </a:ext>
              </a:extLst>
            </p:cNvPr>
            <p:cNvSpPr/>
            <p:nvPr/>
          </p:nvSpPr>
          <p:spPr>
            <a:xfrm>
              <a:off x="7069642" y="2094009"/>
              <a:ext cx="104050" cy="142125"/>
            </a:xfrm>
            <a:custGeom>
              <a:avLst/>
              <a:gdLst/>
              <a:ahLst/>
              <a:cxnLst/>
              <a:rect l="l" t="t" r="r" b="b"/>
              <a:pathLst>
                <a:path w="4162" h="5685" extrusionOk="0">
                  <a:moveTo>
                    <a:pt x="21" y="1"/>
                  </a:moveTo>
                  <a:lnTo>
                    <a:pt x="21" y="1"/>
                  </a:lnTo>
                  <a:cubicBezTo>
                    <a:pt x="1" y="41"/>
                    <a:pt x="386" y="204"/>
                    <a:pt x="934" y="569"/>
                  </a:cubicBezTo>
                  <a:cubicBezTo>
                    <a:pt x="1218" y="731"/>
                    <a:pt x="1523" y="975"/>
                    <a:pt x="1848" y="1279"/>
                  </a:cubicBezTo>
                  <a:cubicBezTo>
                    <a:pt x="2172" y="1564"/>
                    <a:pt x="2497" y="1929"/>
                    <a:pt x="2781" y="2335"/>
                  </a:cubicBezTo>
                  <a:cubicBezTo>
                    <a:pt x="3086" y="2741"/>
                    <a:pt x="3309" y="3147"/>
                    <a:pt x="3512" y="3553"/>
                  </a:cubicBezTo>
                  <a:cubicBezTo>
                    <a:pt x="3695" y="3938"/>
                    <a:pt x="3816" y="4324"/>
                    <a:pt x="3898" y="4629"/>
                  </a:cubicBezTo>
                  <a:cubicBezTo>
                    <a:pt x="4080" y="5278"/>
                    <a:pt x="4121" y="5684"/>
                    <a:pt x="4141" y="5684"/>
                  </a:cubicBezTo>
                  <a:cubicBezTo>
                    <a:pt x="4162" y="5684"/>
                    <a:pt x="4162" y="5583"/>
                    <a:pt x="4141" y="5380"/>
                  </a:cubicBezTo>
                  <a:cubicBezTo>
                    <a:pt x="4141" y="5197"/>
                    <a:pt x="4101" y="4933"/>
                    <a:pt x="4019" y="4608"/>
                  </a:cubicBezTo>
                  <a:cubicBezTo>
                    <a:pt x="3959" y="4283"/>
                    <a:pt x="3837" y="3898"/>
                    <a:pt x="3654" y="3492"/>
                  </a:cubicBezTo>
                  <a:cubicBezTo>
                    <a:pt x="3471" y="3086"/>
                    <a:pt x="3228" y="2639"/>
                    <a:pt x="2923" y="2233"/>
                  </a:cubicBezTo>
                  <a:cubicBezTo>
                    <a:pt x="2619" y="1807"/>
                    <a:pt x="2294" y="1462"/>
                    <a:pt x="1949" y="1158"/>
                  </a:cubicBezTo>
                  <a:cubicBezTo>
                    <a:pt x="1624" y="853"/>
                    <a:pt x="1300" y="630"/>
                    <a:pt x="995" y="447"/>
                  </a:cubicBezTo>
                  <a:cubicBezTo>
                    <a:pt x="711" y="285"/>
                    <a:pt x="467" y="163"/>
                    <a:pt x="285" y="102"/>
                  </a:cubicBezTo>
                  <a:cubicBezTo>
                    <a:pt x="122" y="21"/>
                    <a:pt x="21" y="1"/>
                    <a:pt x="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07;p63">
              <a:extLst>
                <a:ext uri="{FF2B5EF4-FFF2-40B4-BE49-F238E27FC236}">
                  <a16:creationId xmlns:a16="http://schemas.microsoft.com/office/drawing/2014/main" id="{A9F065D5-6550-2A98-A93B-0A40BB150163}"/>
                </a:ext>
              </a:extLst>
            </p:cNvPr>
            <p:cNvSpPr/>
            <p:nvPr/>
          </p:nvSpPr>
          <p:spPr>
            <a:xfrm>
              <a:off x="6804767" y="2170634"/>
              <a:ext cx="342025" cy="72075"/>
            </a:xfrm>
            <a:custGeom>
              <a:avLst/>
              <a:gdLst/>
              <a:ahLst/>
              <a:cxnLst/>
              <a:rect l="l" t="t" r="r" b="b"/>
              <a:pathLst>
                <a:path w="13681" h="2883" extrusionOk="0">
                  <a:moveTo>
                    <a:pt x="13681" y="1"/>
                  </a:moveTo>
                  <a:lnTo>
                    <a:pt x="13681" y="1"/>
                  </a:lnTo>
                  <a:cubicBezTo>
                    <a:pt x="13681" y="1"/>
                    <a:pt x="13478" y="41"/>
                    <a:pt x="13133" y="122"/>
                  </a:cubicBezTo>
                  <a:cubicBezTo>
                    <a:pt x="12767" y="204"/>
                    <a:pt x="12280" y="325"/>
                    <a:pt x="11692" y="467"/>
                  </a:cubicBezTo>
                  <a:cubicBezTo>
                    <a:pt x="10453" y="772"/>
                    <a:pt x="8748" y="1178"/>
                    <a:pt x="6861" y="1564"/>
                  </a:cubicBezTo>
                  <a:cubicBezTo>
                    <a:pt x="4993" y="1969"/>
                    <a:pt x="3268" y="2294"/>
                    <a:pt x="2030" y="2497"/>
                  </a:cubicBezTo>
                  <a:cubicBezTo>
                    <a:pt x="1421" y="2619"/>
                    <a:pt x="934" y="2700"/>
                    <a:pt x="548" y="2761"/>
                  </a:cubicBezTo>
                  <a:cubicBezTo>
                    <a:pt x="203" y="2822"/>
                    <a:pt x="0" y="2863"/>
                    <a:pt x="20" y="2883"/>
                  </a:cubicBezTo>
                  <a:cubicBezTo>
                    <a:pt x="20" y="2883"/>
                    <a:pt x="203" y="2863"/>
                    <a:pt x="568" y="2822"/>
                  </a:cubicBezTo>
                  <a:cubicBezTo>
                    <a:pt x="914" y="2781"/>
                    <a:pt x="1421" y="2720"/>
                    <a:pt x="2050" y="2619"/>
                  </a:cubicBezTo>
                  <a:cubicBezTo>
                    <a:pt x="3288" y="2436"/>
                    <a:pt x="5014" y="2132"/>
                    <a:pt x="6901" y="1746"/>
                  </a:cubicBezTo>
                  <a:cubicBezTo>
                    <a:pt x="8789" y="1340"/>
                    <a:pt x="10494" y="934"/>
                    <a:pt x="11712" y="589"/>
                  </a:cubicBezTo>
                  <a:cubicBezTo>
                    <a:pt x="12321" y="427"/>
                    <a:pt x="12808" y="285"/>
                    <a:pt x="13153" y="183"/>
                  </a:cubicBezTo>
                  <a:cubicBezTo>
                    <a:pt x="13498" y="82"/>
                    <a:pt x="13681" y="21"/>
                    <a:pt x="136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08;p63">
              <a:extLst>
                <a:ext uri="{FF2B5EF4-FFF2-40B4-BE49-F238E27FC236}">
                  <a16:creationId xmlns:a16="http://schemas.microsoft.com/office/drawing/2014/main" id="{B05343D0-B1CE-4BB4-8D51-0E77B1D867F2}"/>
                </a:ext>
              </a:extLst>
            </p:cNvPr>
            <p:cNvSpPr/>
            <p:nvPr/>
          </p:nvSpPr>
          <p:spPr>
            <a:xfrm>
              <a:off x="7101092" y="1847384"/>
              <a:ext cx="239550" cy="269000"/>
            </a:xfrm>
            <a:custGeom>
              <a:avLst/>
              <a:gdLst/>
              <a:ahLst/>
              <a:cxnLst/>
              <a:rect l="l" t="t" r="r" b="b"/>
              <a:pathLst>
                <a:path w="9582" h="10760" extrusionOk="0">
                  <a:moveTo>
                    <a:pt x="9540" y="1"/>
                  </a:moveTo>
                  <a:cubicBezTo>
                    <a:pt x="9502" y="1"/>
                    <a:pt x="7338" y="2368"/>
                    <a:pt x="4730" y="5319"/>
                  </a:cubicBezTo>
                  <a:cubicBezTo>
                    <a:pt x="2112" y="8303"/>
                    <a:pt x="1" y="10738"/>
                    <a:pt x="42" y="10759"/>
                  </a:cubicBezTo>
                  <a:cubicBezTo>
                    <a:pt x="42" y="10759"/>
                    <a:pt x="42" y="10759"/>
                    <a:pt x="43" y="10759"/>
                  </a:cubicBezTo>
                  <a:cubicBezTo>
                    <a:pt x="118" y="10759"/>
                    <a:pt x="2256" y="8399"/>
                    <a:pt x="4852" y="5441"/>
                  </a:cubicBezTo>
                  <a:cubicBezTo>
                    <a:pt x="7491" y="2477"/>
                    <a:pt x="9581" y="42"/>
                    <a:pt x="9541" y="1"/>
                  </a:cubicBezTo>
                  <a:cubicBezTo>
                    <a:pt x="9541" y="1"/>
                    <a:pt x="9541" y="1"/>
                    <a:pt x="95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1209;p63">
              <a:extLst>
                <a:ext uri="{FF2B5EF4-FFF2-40B4-BE49-F238E27FC236}">
                  <a16:creationId xmlns:a16="http://schemas.microsoft.com/office/drawing/2014/main" id="{CE46A6B7-7327-A955-CC7B-3A5051EBFA68}"/>
                </a:ext>
              </a:extLst>
            </p:cNvPr>
            <p:cNvSpPr/>
            <p:nvPr/>
          </p:nvSpPr>
          <p:spPr>
            <a:xfrm>
              <a:off x="7172642" y="2052584"/>
              <a:ext cx="7650" cy="6700"/>
            </a:xfrm>
            <a:custGeom>
              <a:avLst/>
              <a:gdLst/>
              <a:ahLst/>
              <a:cxnLst/>
              <a:rect l="l" t="t" r="r" b="b"/>
              <a:pathLst>
                <a:path w="306" h="268" extrusionOk="0">
                  <a:moveTo>
                    <a:pt x="142" y="1"/>
                  </a:moveTo>
                  <a:cubicBezTo>
                    <a:pt x="121" y="1"/>
                    <a:pt x="100" y="5"/>
                    <a:pt x="82" y="14"/>
                  </a:cubicBezTo>
                  <a:lnTo>
                    <a:pt x="82" y="34"/>
                  </a:lnTo>
                  <a:cubicBezTo>
                    <a:pt x="1" y="95"/>
                    <a:pt x="21" y="237"/>
                    <a:pt x="102" y="257"/>
                  </a:cubicBezTo>
                  <a:cubicBezTo>
                    <a:pt x="121" y="264"/>
                    <a:pt x="139" y="268"/>
                    <a:pt x="157" y="268"/>
                  </a:cubicBezTo>
                  <a:cubicBezTo>
                    <a:pt x="237" y="268"/>
                    <a:pt x="305" y="198"/>
                    <a:pt x="305" y="115"/>
                  </a:cubicBezTo>
                  <a:cubicBezTo>
                    <a:pt x="305" y="52"/>
                    <a:pt x="219" y="1"/>
                    <a:pt x="1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1210;p63">
              <a:extLst>
                <a:ext uri="{FF2B5EF4-FFF2-40B4-BE49-F238E27FC236}">
                  <a16:creationId xmlns:a16="http://schemas.microsoft.com/office/drawing/2014/main" id="{E9674D70-6CF2-0ECC-FA33-68BA4D10584D}"/>
                </a:ext>
              </a:extLst>
            </p:cNvPr>
            <p:cNvSpPr/>
            <p:nvPr/>
          </p:nvSpPr>
          <p:spPr>
            <a:xfrm>
              <a:off x="6960042" y="2190334"/>
              <a:ext cx="8050" cy="6975"/>
            </a:xfrm>
            <a:custGeom>
              <a:avLst/>
              <a:gdLst/>
              <a:ahLst/>
              <a:cxnLst/>
              <a:rect l="l" t="t" r="r" b="b"/>
              <a:pathLst>
                <a:path w="322" h="279" extrusionOk="0">
                  <a:moveTo>
                    <a:pt x="175" y="0"/>
                  </a:moveTo>
                  <a:cubicBezTo>
                    <a:pt x="149" y="0"/>
                    <a:pt x="124" y="8"/>
                    <a:pt x="102" y="25"/>
                  </a:cubicBezTo>
                  <a:lnTo>
                    <a:pt x="81" y="25"/>
                  </a:lnTo>
                  <a:cubicBezTo>
                    <a:pt x="0" y="85"/>
                    <a:pt x="21" y="227"/>
                    <a:pt x="122" y="268"/>
                  </a:cubicBezTo>
                  <a:cubicBezTo>
                    <a:pt x="137" y="275"/>
                    <a:pt x="153" y="279"/>
                    <a:pt x="169" y="279"/>
                  </a:cubicBezTo>
                  <a:cubicBezTo>
                    <a:pt x="242" y="279"/>
                    <a:pt x="321" y="209"/>
                    <a:pt x="305" y="126"/>
                  </a:cubicBezTo>
                  <a:cubicBezTo>
                    <a:pt x="305" y="52"/>
                    <a:pt x="241" y="0"/>
                    <a:pt x="1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1211;p63">
              <a:extLst>
                <a:ext uri="{FF2B5EF4-FFF2-40B4-BE49-F238E27FC236}">
                  <a16:creationId xmlns:a16="http://schemas.microsoft.com/office/drawing/2014/main" id="{79213B89-A3B8-F6F4-0B83-E706EF7272F9}"/>
                </a:ext>
              </a:extLst>
            </p:cNvPr>
            <p:cNvSpPr/>
            <p:nvPr/>
          </p:nvSpPr>
          <p:spPr>
            <a:xfrm>
              <a:off x="7062542" y="2167484"/>
              <a:ext cx="7625" cy="7000"/>
            </a:xfrm>
            <a:custGeom>
              <a:avLst/>
              <a:gdLst/>
              <a:ahLst/>
              <a:cxnLst/>
              <a:rect l="l" t="t" r="r" b="b"/>
              <a:pathLst>
                <a:path w="305" h="280" extrusionOk="0">
                  <a:moveTo>
                    <a:pt x="155" y="1"/>
                  </a:moveTo>
                  <a:cubicBezTo>
                    <a:pt x="129" y="1"/>
                    <a:pt x="104" y="8"/>
                    <a:pt x="82" y="25"/>
                  </a:cubicBezTo>
                  <a:lnTo>
                    <a:pt x="61" y="25"/>
                  </a:lnTo>
                  <a:cubicBezTo>
                    <a:pt x="0" y="86"/>
                    <a:pt x="21" y="228"/>
                    <a:pt x="102" y="269"/>
                  </a:cubicBezTo>
                  <a:cubicBezTo>
                    <a:pt x="116" y="276"/>
                    <a:pt x="132" y="279"/>
                    <a:pt x="149" y="279"/>
                  </a:cubicBezTo>
                  <a:cubicBezTo>
                    <a:pt x="223" y="279"/>
                    <a:pt x="305" y="210"/>
                    <a:pt x="305" y="127"/>
                  </a:cubicBezTo>
                  <a:cubicBezTo>
                    <a:pt x="290" y="53"/>
                    <a:pt x="222"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1212;p63">
              <a:extLst>
                <a:ext uri="{FF2B5EF4-FFF2-40B4-BE49-F238E27FC236}">
                  <a16:creationId xmlns:a16="http://schemas.microsoft.com/office/drawing/2014/main" id="{4AD4B99A-65AE-5B73-917E-A10ADE180E84}"/>
                </a:ext>
              </a:extLst>
            </p:cNvPr>
            <p:cNvSpPr/>
            <p:nvPr/>
          </p:nvSpPr>
          <p:spPr>
            <a:xfrm>
              <a:off x="7230492" y="1987434"/>
              <a:ext cx="8050" cy="6900"/>
            </a:xfrm>
            <a:custGeom>
              <a:avLst/>
              <a:gdLst/>
              <a:ahLst/>
              <a:cxnLst/>
              <a:rect l="l" t="t" r="r" b="b"/>
              <a:pathLst>
                <a:path w="322" h="276" extrusionOk="0">
                  <a:moveTo>
                    <a:pt x="167" y="0"/>
                  </a:moveTo>
                  <a:cubicBezTo>
                    <a:pt x="144" y="0"/>
                    <a:pt x="122" y="7"/>
                    <a:pt x="102" y="21"/>
                  </a:cubicBezTo>
                  <a:lnTo>
                    <a:pt x="82" y="21"/>
                  </a:lnTo>
                  <a:cubicBezTo>
                    <a:pt x="1" y="82"/>
                    <a:pt x="21" y="224"/>
                    <a:pt x="123" y="265"/>
                  </a:cubicBezTo>
                  <a:cubicBezTo>
                    <a:pt x="137" y="272"/>
                    <a:pt x="153" y="276"/>
                    <a:pt x="169" y="276"/>
                  </a:cubicBezTo>
                  <a:cubicBezTo>
                    <a:pt x="243" y="276"/>
                    <a:pt x="322" y="206"/>
                    <a:pt x="305" y="123"/>
                  </a:cubicBezTo>
                  <a:cubicBezTo>
                    <a:pt x="305" y="62"/>
                    <a:pt x="236"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1213;p63">
              <a:extLst>
                <a:ext uri="{FF2B5EF4-FFF2-40B4-BE49-F238E27FC236}">
                  <a16:creationId xmlns:a16="http://schemas.microsoft.com/office/drawing/2014/main" id="{84DB96F1-4883-B6E0-9760-2EB092DB41BC}"/>
                </a:ext>
              </a:extLst>
            </p:cNvPr>
            <p:cNvSpPr/>
            <p:nvPr/>
          </p:nvSpPr>
          <p:spPr>
            <a:xfrm>
              <a:off x="7291392" y="1918634"/>
              <a:ext cx="7650" cy="7025"/>
            </a:xfrm>
            <a:custGeom>
              <a:avLst/>
              <a:gdLst/>
              <a:ahLst/>
              <a:cxnLst/>
              <a:rect l="l" t="t" r="r" b="b"/>
              <a:pathLst>
                <a:path w="306" h="281" extrusionOk="0">
                  <a:moveTo>
                    <a:pt x="140" y="0"/>
                  </a:moveTo>
                  <a:cubicBezTo>
                    <a:pt x="119" y="0"/>
                    <a:pt x="99" y="4"/>
                    <a:pt x="82" y="13"/>
                  </a:cubicBezTo>
                  <a:lnTo>
                    <a:pt x="82" y="33"/>
                  </a:lnTo>
                  <a:cubicBezTo>
                    <a:pt x="1" y="94"/>
                    <a:pt x="21" y="236"/>
                    <a:pt x="102" y="277"/>
                  </a:cubicBezTo>
                  <a:cubicBezTo>
                    <a:pt x="113" y="279"/>
                    <a:pt x="124" y="280"/>
                    <a:pt x="134" y="280"/>
                  </a:cubicBezTo>
                  <a:cubicBezTo>
                    <a:pt x="224" y="280"/>
                    <a:pt x="305" y="207"/>
                    <a:pt x="305" y="135"/>
                  </a:cubicBezTo>
                  <a:cubicBezTo>
                    <a:pt x="305" y="55"/>
                    <a:pt x="217"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1214;p63">
              <a:extLst>
                <a:ext uri="{FF2B5EF4-FFF2-40B4-BE49-F238E27FC236}">
                  <a16:creationId xmlns:a16="http://schemas.microsoft.com/office/drawing/2014/main" id="{92A9822C-B780-20E1-1BEF-983E04945003}"/>
                </a:ext>
              </a:extLst>
            </p:cNvPr>
            <p:cNvSpPr/>
            <p:nvPr/>
          </p:nvSpPr>
          <p:spPr>
            <a:xfrm>
              <a:off x="6810342" y="2110834"/>
              <a:ext cx="240550" cy="44175"/>
            </a:xfrm>
            <a:custGeom>
              <a:avLst/>
              <a:gdLst/>
              <a:ahLst/>
              <a:cxnLst/>
              <a:rect l="l" t="t" r="r" b="b"/>
              <a:pathLst>
                <a:path w="9622" h="1767" extrusionOk="0">
                  <a:moveTo>
                    <a:pt x="8904" y="1"/>
                  </a:moveTo>
                  <a:cubicBezTo>
                    <a:pt x="8055" y="1"/>
                    <a:pt x="6497" y="159"/>
                    <a:pt x="4730" y="444"/>
                  </a:cubicBezTo>
                  <a:cubicBezTo>
                    <a:pt x="2111" y="870"/>
                    <a:pt x="0" y="1418"/>
                    <a:pt x="41" y="1662"/>
                  </a:cubicBezTo>
                  <a:cubicBezTo>
                    <a:pt x="54" y="1733"/>
                    <a:pt x="280" y="1767"/>
                    <a:pt x="667" y="1767"/>
                  </a:cubicBezTo>
                  <a:cubicBezTo>
                    <a:pt x="1502" y="1767"/>
                    <a:pt x="3083" y="1608"/>
                    <a:pt x="4872" y="1317"/>
                  </a:cubicBezTo>
                  <a:cubicBezTo>
                    <a:pt x="7511" y="891"/>
                    <a:pt x="9622" y="343"/>
                    <a:pt x="9581" y="119"/>
                  </a:cubicBezTo>
                  <a:cubicBezTo>
                    <a:pt x="9568" y="39"/>
                    <a:pt x="9322" y="1"/>
                    <a:pt x="89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1215;p63">
              <a:extLst>
                <a:ext uri="{FF2B5EF4-FFF2-40B4-BE49-F238E27FC236}">
                  <a16:creationId xmlns:a16="http://schemas.microsoft.com/office/drawing/2014/main" id="{57F0BC65-34B9-BEDB-D851-62186E4C3941}"/>
                </a:ext>
              </a:extLst>
            </p:cNvPr>
            <p:cNvSpPr/>
            <p:nvPr/>
          </p:nvSpPr>
          <p:spPr>
            <a:xfrm>
              <a:off x="6871742" y="2206059"/>
              <a:ext cx="8050" cy="6975"/>
            </a:xfrm>
            <a:custGeom>
              <a:avLst/>
              <a:gdLst/>
              <a:ahLst/>
              <a:cxnLst/>
              <a:rect l="l" t="t" r="r" b="b"/>
              <a:pathLst>
                <a:path w="322" h="279" extrusionOk="0">
                  <a:moveTo>
                    <a:pt x="158" y="0"/>
                  </a:moveTo>
                  <a:cubicBezTo>
                    <a:pt x="131" y="0"/>
                    <a:pt x="104" y="8"/>
                    <a:pt x="82" y="25"/>
                  </a:cubicBezTo>
                  <a:cubicBezTo>
                    <a:pt x="0" y="86"/>
                    <a:pt x="21" y="228"/>
                    <a:pt x="102" y="268"/>
                  </a:cubicBezTo>
                  <a:cubicBezTo>
                    <a:pt x="120" y="276"/>
                    <a:pt x="139" y="279"/>
                    <a:pt x="158" y="279"/>
                  </a:cubicBezTo>
                  <a:cubicBezTo>
                    <a:pt x="243" y="279"/>
                    <a:pt x="322" y="209"/>
                    <a:pt x="305" y="126"/>
                  </a:cubicBezTo>
                  <a:cubicBezTo>
                    <a:pt x="305" y="53"/>
                    <a:pt x="230" y="0"/>
                    <a:pt x="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216;p63">
              <a:extLst>
                <a:ext uri="{FF2B5EF4-FFF2-40B4-BE49-F238E27FC236}">
                  <a16:creationId xmlns:a16="http://schemas.microsoft.com/office/drawing/2014/main" id="{B0F4985D-D6BC-8CF1-481D-844D50A905BE}"/>
                </a:ext>
              </a:extLst>
            </p:cNvPr>
            <p:cNvSpPr/>
            <p:nvPr/>
          </p:nvSpPr>
          <p:spPr>
            <a:xfrm>
              <a:off x="6684992" y="2126009"/>
              <a:ext cx="129950" cy="236975"/>
            </a:xfrm>
            <a:custGeom>
              <a:avLst/>
              <a:gdLst/>
              <a:ahLst/>
              <a:cxnLst/>
              <a:rect l="l" t="t" r="r" b="b"/>
              <a:pathLst>
                <a:path w="5198" h="9479" extrusionOk="0">
                  <a:moveTo>
                    <a:pt x="1120" y="1"/>
                  </a:moveTo>
                  <a:cubicBezTo>
                    <a:pt x="739" y="1"/>
                    <a:pt x="360" y="65"/>
                    <a:pt x="1" y="202"/>
                  </a:cubicBezTo>
                  <a:lnTo>
                    <a:pt x="1198" y="9478"/>
                  </a:lnTo>
                  <a:cubicBezTo>
                    <a:pt x="2498" y="8951"/>
                    <a:pt x="4406" y="7022"/>
                    <a:pt x="4791" y="5581"/>
                  </a:cubicBezTo>
                  <a:cubicBezTo>
                    <a:pt x="5197" y="4160"/>
                    <a:pt x="4954" y="2516"/>
                    <a:pt x="4000" y="1380"/>
                  </a:cubicBezTo>
                  <a:cubicBezTo>
                    <a:pt x="3309" y="523"/>
                    <a:pt x="2206"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217;p63">
              <a:extLst>
                <a:ext uri="{FF2B5EF4-FFF2-40B4-BE49-F238E27FC236}">
                  <a16:creationId xmlns:a16="http://schemas.microsoft.com/office/drawing/2014/main" id="{62840216-9938-7880-DA0D-082DDA69F875}"/>
                </a:ext>
              </a:extLst>
            </p:cNvPr>
            <p:cNvSpPr/>
            <p:nvPr/>
          </p:nvSpPr>
          <p:spPr>
            <a:xfrm>
              <a:off x="7299017" y="1622559"/>
              <a:ext cx="211625" cy="224875"/>
            </a:xfrm>
            <a:custGeom>
              <a:avLst/>
              <a:gdLst/>
              <a:ahLst/>
              <a:cxnLst/>
              <a:rect l="l" t="t" r="r" b="b"/>
              <a:pathLst>
                <a:path w="8465" h="8995" extrusionOk="0">
                  <a:moveTo>
                    <a:pt x="6154" y="1"/>
                  </a:moveTo>
                  <a:cubicBezTo>
                    <a:pt x="5992" y="1"/>
                    <a:pt x="5823" y="51"/>
                    <a:pt x="5683" y="144"/>
                  </a:cubicBezTo>
                  <a:cubicBezTo>
                    <a:pt x="5399" y="327"/>
                    <a:pt x="5217" y="652"/>
                    <a:pt x="5054" y="956"/>
                  </a:cubicBezTo>
                  <a:lnTo>
                    <a:pt x="3024" y="4772"/>
                  </a:lnTo>
                  <a:cubicBezTo>
                    <a:pt x="2415" y="3838"/>
                    <a:pt x="1827" y="2905"/>
                    <a:pt x="1218" y="1951"/>
                  </a:cubicBezTo>
                  <a:cubicBezTo>
                    <a:pt x="1050" y="1690"/>
                    <a:pt x="814" y="1395"/>
                    <a:pt x="526" y="1395"/>
                  </a:cubicBezTo>
                  <a:cubicBezTo>
                    <a:pt x="500" y="1395"/>
                    <a:pt x="473" y="1398"/>
                    <a:pt x="447" y="1403"/>
                  </a:cubicBezTo>
                  <a:cubicBezTo>
                    <a:pt x="183" y="1443"/>
                    <a:pt x="0" y="1728"/>
                    <a:pt x="0" y="1991"/>
                  </a:cubicBezTo>
                  <a:cubicBezTo>
                    <a:pt x="0" y="2276"/>
                    <a:pt x="102" y="2519"/>
                    <a:pt x="223" y="2783"/>
                  </a:cubicBezTo>
                  <a:cubicBezTo>
                    <a:pt x="751" y="3879"/>
                    <a:pt x="1705" y="6416"/>
                    <a:pt x="1705" y="6416"/>
                  </a:cubicBezTo>
                  <a:lnTo>
                    <a:pt x="6881" y="8994"/>
                  </a:lnTo>
                  <a:cubicBezTo>
                    <a:pt x="7287" y="8405"/>
                    <a:pt x="7713" y="7817"/>
                    <a:pt x="8018" y="7147"/>
                  </a:cubicBezTo>
                  <a:cubicBezTo>
                    <a:pt x="8302" y="6477"/>
                    <a:pt x="8464" y="5746"/>
                    <a:pt x="8322" y="5016"/>
                  </a:cubicBezTo>
                  <a:cubicBezTo>
                    <a:pt x="8180" y="4305"/>
                    <a:pt x="7713" y="3635"/>
                    <a:pt x="7043" y="3392"/>
                  </a:cubicBezTo>
                  <a:cubicBezTo>
                    <a:pt x="6859" y="3321"/>
                    <a:pt x="6662" y="3287"/>
                    <a:pt x="6465" y="3287"/>
                  </a:cubicBezTo>
                  <a:cubicBezTo>
                    <a:pt x="5925" y="3287"/>
                    <a:pt x="5388" y="3545"/>
                    <a:pt x="5135" y="4021"/>
                  </a:cubicBezTo>
                  <a:cubicBezTo>
                    <a:pt x="5602" y="3108"/>
                    <a:pt x="6049" y="2194"/>
                    <a:pt x="6516" y="1281"/>
                  </a:cubicBezTo>
                  <a:cubicBezTo>
                    <a:pt x="6678" y="956"/>
                    <a:pt x="6840" y="530"/>
                    <a:pt x="6637" y="226"/>
                  </a:cubicBezTo>
                  <a:cubicBezTo>
                    <a:pt x="6527" y="71"/>
                    <a:pt x="6346" y="1"/>
                    <a:pt x="6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1218;p63">
              <a:extLst>
                <a:ext uri="{FF2B5EF4-FFF2-40B4-BE49-F238E27FC236}">
                  <a16:creationId xmlns:a16="http://schemas.microsoft.com/office/drawing/2014/main" id="{11AF26C8-0EFF-8C24-DDF5-F88AB1F947D9}"/>
                </a:ext>
              </a:extLst>
            </p:cNvPr>
            <p:cNvSpPr/>
            <p:nvPr/>
          </p:nvSpPr>
          <p:spPr>
            <a:xfrm>
              <a:off x="6707342" y="2125984"/>
              <a:ext cx="64450" cy="232425"/>
            </a:xfrm>
            <a:custGeom>
              <a:avLst/>
              <a:gdLst/>
              <a:ahLst/>
              <a:cxnLst/>
              <a:rect l="l" t="t" r="r" b="b"/>
              <a:pathLst>
                <a:path w="2578" h="9297" extrusionOk="0">
                  <a:moveTo>
                    <a:pt x="0" y="0"/>
                  </a:moveTo>
                  <a:cubicBezTo>
                    <a:pt x="0" y="21"/>
                    <a:pt x="162" y="41"/>
                    <a:pt x="386" y="183"/>
                  </a:cubicBezTo>
                  <a:cubicBezTo>
                    <a:pt x="629" y="325"/>
                    <a:pt x="893" y="609"/>
                    <a:pt x="1157" y="1015"/>
                  </a:cubicBezTo>
                  <a:cubicBezTo>
                    <a:pt x="1685" y="1827"/>
                    <a:pt x="2253" y="3086"/>
                    <a:pt x="2355" y="4567"/>
                  </a:cubicBezTo>
                  <a:cubicBezTo>
                    <a:pt x="2395" y="5298"/>
                    <a:pt x="2334" y="6009"/>
                    <a:pt x="2131" y="6617"/>
                  </a:cubicBezTo>
                  <a:cubicBezTo>
                    <a:pt x="1949" y="7226"/>
                    <a:pt x="1644" y="7734"/>
                    <a:pt x="1360" y="8119"/>
                  </a:cubicBezTo>
                  <a:cubicBezTo>
                    <a:pt x="771" y="8891"/>
                    <a:pt x="284" y="9256"/>
                    <a:pt x="304" y="9297"/>
                  </a:cubicBezTo>
                  <a:cubicBezTo>
                    <a:pt x="304" y="9297"/>
                    <a:pt x="426" y="9216"/>
                    <a:pt x="650" y="9033"/>
                  </a:cubicBezTo>
                  <a:cubicBezTo>
                    <a:pt x="853" y="8850"/>
                    <a:pt x="1137" y="8586"/>
                    <a:pt x="1461" y="8201"/>
                  </a:cubicBezTo>
                  <a:cubicBezTo>
                    <a:pt x="1766" y="7815"/>
                    <a:pt x="2091" y="7308"/>
                    <a:pt x="2294" y="6678"/>
                  </a:cubicBezTo>
                  <a:cubicBezTo>
                    <a:pt x="2517" y="6049"/>
                    <a:pt x="2578" y="5318"/>
                    <a:pt x="2517" y="4567"/>
                  </a:cubicBezTo>
                  <a:cubicBezTo>
                    <a:pt x="2415" y="3045"/>
                    <a:pt x="1827" y="1746"/>
                    <a:pt x="1258" y="954"/>
                  </a:cubicBezTo>
                  <a:cubicBezTo>
                    <a:pt x="974" y="548"/>
                    <a:pt x="690" y="244"/>
                    <a:pt x="426" y="122"/>
                  </a:cubicBezTo>
                  <a:cubicBezTo>
                    <a:pt x="304" y="61"/>
                    <a:pt x="203" y="21"/>
                    <a:pt x="122" y="21"/>
                  </a:cubicBezTo>
                  <a:cubicBezTo>
                    <a:pt x="41" y="0"/>
                    <a:pt x="0"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1219;p63">
              <a:extLst>
                <a:ext uri="{FF2B5EF4-FFF2-40B4-BE49-F238E27FC236}">
                  <a16:creationId xmlns:a16="http://schemas.microsoft.com/office/drawing/2014/main" id="{93997684-841C-2738-0F6B-65022AF5E7C9}"/>
                </a:ext>
              </a:extLst>
            </p:cNvPr>
            <p:cNvSpPr/>
            <p:nvPr/>
          </p:nvSpPr>
          <p:spPr>
            <a:xfrm>
              <a:off x="7292417" y="1766259"/>
              <a:ext cx="185225" cy="130800"/>
            </a:xfrm>
            <a:custGeom>
              <a:avLst/>
              <a:gdLst/>
              <a:ahLst/>
              <a:cxnLst/>
              <a:rect l="l" t="t" r="r" b="b"/>
              <a:pathLst>
                <a:path w="7409" h="5232" extrusionOk="0">
                  <a:moveTo>
                    <a:pt x="1817" y="1"/>
                  </a:moveTo>
                  <a:cubicBezTo>
                    <a:pt x="1642" y="1"/>
                    <a:pt x="1468" y="19"/>
                    <a:pt x="1299" y="59"/>
                  </a:cubicBezTo>
                  <a:cubicBezTo>
                    <a:pt x="771" y="161"/>
                    <a:pt x="284" y="526"/>
                    <a:pt x="142" y="1034"/>
                  </a:cubicBezTo>
                  <a:cubicBezTo>
                    <a:pt x="0" y="1541"/>
                    <a:pt x="81" y="2170"/>
                    <a:pt x="569" y="2495"/>
                  </a:cubicBezTo>
                  <a:cubicBezTo>
                    <a:pt x="2274" y="3551"/>
                    <a:pt x="3167" y="4038"/>
                    <a:pt x="4993" y="4890"/>
                  </a:cubicBezTo>
                  <a:cubicBezTo>
                    <a:pt x="5364" y="5069"/>
                    <a:pt x="5798" y="5232"/>
                    <a:pt x="6206" y="5232"/>
                  </a:cubicBezTo>
                  <a:cubicBezTo>
                    <a:pt x="6447" y="5232"/>
                    <a:pt x="6678" y="5175"/>
                    <a:pt x="6881" y="5032"/>
                  </a:cubicBezTo>
                  <a:cubicBezTo>
                    <a:pt x="7287" y="4768"/>
                    <a:pt x="7409" y="4220"/>
                    <a:pt x="7307" y="3733"/>
                  </a:cubicBezTo>
                  <a:cubicBezTo>
                    <a:pt x="7206" y="3266"/>
                    <a:pt x="6901" y="2860"/>
                    <a:pt x="6577" y="2495"/>
                  </a:cubicBezTo>
                  <a:cubicBezTo>
                    <a:pt x="5602" y="1399"/>
                    <a:pt x="4283" y="567"/>
                    <a:pt x="2862" y="181"/>
                  </a:cubicBezTo>
                  <a:cubicBezTo>
                    <a:pt x="2524" y="73"/>
                    <a:pt x="2168" y="1"/>
                    <a:pt x="1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1220;p63">
              <a:extLst>
                <a:ext uri="{FF2B5EF4-FFF2-40B4-BE49-F238E27FC236}">
                  <a16:creationId xmlns:a16="http://schemas.microsoft.com/office/drawing/2014/main" id="{741D202E-596C-7439-56E5-1C7AD30E3C60}"/>
                </a:ext>
              </a:extLst>
            </p:cNvPr>
            <p:cNvSpPr/>
            <p:nvPr/>
          </p:nvSpPr>
          <p:spPr>
            <a:xfrm>
              <a:off x="7298492" y="1787484"/>
              <a:ext cx="171550" cy="88875"/>
            </a:xfrm>
            <a:custGeom>
              <a:avLst/>
              <a:gdLst/>
              <a:ahLst/>
              <a:cxnLst/>
              <a:rect l="l" t="t" r="r" b="b"/>
              <a:pathLst>
                <a:path w="6862" h="3555" extrusionOk="0">
                  <a:moveTo>
                    <a:pt x="1337" y="0"/>
                  </a:moveTo>
                  <a:cubicBezTo>
                    <a:pt x="1290" y="0"/>
                    <a:pt x="1244" y="1"/>
                    <a:pt x="1198" y="2"/>
                  </a:cubicBezTo>
                  <a:cubicBezTo>
                    <a:pt x="813" y="22"/>
                    <a:pt x="528" y="63"/>
                    <a:pt x="326" y="103"/>
                  </a:cubicBezTo>
                  <a:cubicBezTo>
                    <a:pt x="102" y="144"/>
                    <a:pt x="1" y="164"/>
                    <a:pt x="1" y="185"/>
                  </a:cubicBezTo>
                  <a:cubicBezTo>
                    <a:pt x="1" y="187"/>
                    <a:pt x="7" y="188"/>
                    <a:pt x="18" y="188"/>
                  </a:cubicBezTo>
                  <a:cubicBezTo>
                    <a:pt x="108" y="188"/>
                    <a:pt x="549" y="124"/>
                    <a:pt x="1198" y="124"/>
                  </a:cubicBezTo>
                  <a:cubicBezTo>
                    <a:pt x="1929" y="124"/>
                    <a:pt x="2944" y="286"/>
                    <a:pt x="3959" y="773"/>
                  </a:cubicBezTo>
                  <a:cubicBezTo>
                    <a:pt x="4953" y="1281"/>
                    <a:pt x="5704" y="1991"/>
                    <a:pt x="6171" y="2580"/>
                  </a:cubicBezTo>
                  <a:cubicBezTo>
                    <a:pt x="6608" y="3135"/>
                    <a:pt x="6811" y="3555"/>
                    <a:pt x="6839" y="3555"/>
                  </a:cubicBezTo>
                  <a:cubicBezTo>
                    <a:pt x="6840" y="3555"/>
                    <a:pt x="6841" y="3554"/>
                    <a:pt x="6841" y="3554"/>
                  </a:cubicBezTo>
                  <a:cubicBezTo>
                    <a:pt x="6861" y="3554"/>
                    <a:pt x="6821" y="3432"/>
                    <a:pt x="6719" y="3250"/>
                  </a:cubicBezTo>
                  <a:cubicBezTo>
                    <a:pt x="6638" y="3067"/>
                    <a:pt x="6476" y="2803"/>
                    <a:pt x="6252" y="2499"/>
                  </a:cubicBezTo>
                  <a:cubicBezTo>
                    <a:pt x="5826" y="1890"/>
                    <a:pt x="5075" y="1139"/>
                    <a:pt x="4040" y="631"/>
                  </a:cubicBezTo>
                  <a:cubicBezTo>
                    <a:pt x="3067" y="154"/>
                    <a:pt x="2076" y="0"/>
                    <a:pt x="1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1221;p63">
              <a:extLst>
                <a:ext uri="{FF2B5EF4-FFF2-40B4-BE49-F238E27FC236}">
                  <a16:creationId xmlns:a16="http://schemas.microsoft.com/office/drawing/2014/main" id="{B0487CC1-A8A2-3055-54BD-6A875FC9B66C}"/>
                </a:ext>
              </a:extLst>
            </p:cNvPr>
            <p:cNvSpPr/>
            <p:nvPr/>
          </p:nvSpPr>
          <p:spPr>
            <a:xfrm>
              <a:off x="6292742" y="2757484"/>
              <a:ext cx="342050" cy="57000"/>
            </a:xfrm>
            <a:custGeom>
              <a:avLst/>
              <a:gdLst/>
              <a:ahLst/>
              <a:cxnLst/>
              <a:rect l="l" t="t" r="r" b="b"/>
              <a:pathLst>
                <a:path w="13682" h="2280" extrusionOk="0">
                  <a:moveTo>
                    <a:pt x="13539" y="1"/>
                  </a:moveTo>
                  <a:cubicBezTo>
                    <a:pt x="13312" y="1"/>
                    <a:pt x="12625" y="229"/>
                    <a:pt x="11631" y="498"/>
                  </a:cubicBezTo>
                  <a:cubicBezTo>
                    <a:pt x="11043" y="681"/>
                    <a:pt x="10332" y="843"/>
                    <a:pt x="9520" y="1006"/>
                  </a:cubicBezTo>
                  <a:cubicBezTo>
                    <a:pt x="8729" y="1148"/>
                    <a:pt x="7836" y="1290"/>
                    <a:pt x="6902" y="1351"/>
                  </a:cubicBezTo>
                  <a:cubicBezTo>
                    <a:pt x="6343" y="1398"/>
                    <a:pt x="5805" y="1418"/>
                    <a:pt x="5292" y="1418"/>
                  </a:cubicBezTo>
                  <a:cubicBezTo>
                    <a:pt x="4930" y="1418"/>
                    <a:pt x="4579" y="1408"/>
                    <a:pt x="4243" y="1391"/>
                  </a:cubicBezTo>
                  <a:cubicBezTo>
                    <a:pt x="3431" y="1351"/>
                    <a:pt x="2700" y="1290"/>
                    <a:pt x="2071" y="1208"/>
                  </a:cubicBezTo>
                  <a:cubicBezTo>
                    <a:pt x="1154" y="1101"/>
                    <a:pt x="490" y="983"/>
                    <a:pt x="201" y="983"/>
                  </a:cubicBezTo>
                  <a:cubicBezTo>
                    <a:pt x="106" y="983"/>
                    <a:pt x="51" y="996"/>
                    <a:pt x="41" y="1026"/>
                  </a:cubicBezTo>
                  <a:cubicBezTo>
                    <a:pt x="1" y="1148"/>
                    <a:pt x="711" y="1513"/>
                    <a:pt x="1970" y="1817"/>
                  </a:cubicBezTo>
                  <a:cubicBezTo>
                    <a:pt x="2579" y="1980"/>
                    <a:pt x="3330" y="2122"/>
                    <a:pt x="4182" y="2203"/>
                  </a:cubicBezTo>
                  <a:cubicBezTo>
                    <a:pt x="4698" y="2252"/>
                    <a:pt x="5244" y="2279"/>
                    <a:pt x="5816" y="2279"/>
                  </a:cubicBezTo>
                  <a:cubicBezTo>
                    <a:pt x="6188" y="2279"/>
                    <a:pt x="6571" y="2268"/>
                    <a:pt x="6963" y="2244"/>
                  </a:cubicBezTo>
                  <a:cubicBezTo>
                    <a:pt x="7937" y="2162"/>
                    <a:pt x="8871" y="2000"/>
                    <a:pt x="9703" y="1797"/>
                  </a:cubicBezTo>
                  <a:cubicBezTo>
                    <a:pt x="10515" y="1594"/>
                    <a:pt x="11246" y="1351"/>
                    <a:pt x="11834" y="1087"/>
                  </a:cubicBezTo>
                  <a:cubicBezTo>
                    <a:pt x="13032" y="600"/>
                    <a:pt x="13681" y="133"/>
                    <a:pt x="13621" y="31"/>
                  </a:cubicBezTo>
                  <a:cubicBezTo>
                    <a:pt x="13614" y="11"/>
                    <a:pt x="13586" y="1"/>
                    <a:pt x="1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1222;p63">
              <a:extLst>
                <a:ext uri="{FF2B5EF4-FFF2-40B4-BE49-F238E27FC236}">
                  <a16:creationId xmlns:a16="http://schemas.microsoft.com/office/drawing/2014/main" id="{76A6225C-C72B-4792-D2FA-B5D28B6942FA}"/>
                </a:ext>
              </a:extLst>
            </p:cNvPr>
            <p:cNvSpPr/>
            <p:nvPr/>
          </p:nvSpPr>
          <p:spPr>
            <a:xfrm>
              <a:off x="6314067" y="2803759"/>
              <a:ext cx="309550" cy="43525"/>
            </a:xfrm>
            <a:custGeom>
              <a:avLst/>
              <a:gdLst/>
              <a:ahLst/>
              <a:cxnLst/>
              <a:rect l="l" t="t" r="r" b="b"/>
              <a:pathLst>
                <a:path w="12382" h="1741" extrusionOk="0">
                  <a:moveTo>
                    <a:pt x="12174" y="1"/>
                  </a:moveTo>
                  <a:cubicBezTo>
                    <a:pt x="11532" y="1"/>
                    <a:pt x="9131" y="608"/>
                    <a:pt x="6211" y="819"/>
                  </a:cubicBezTo>
                  <a:cubicBezTo>
                    <a:pt x="5297" y="890"/>
                    <a:pt x="4430" y="913"/>
                    <a:pt x="3650" y="913"/>
                  </a:cubicBezTo>
                  <a:cubicBezTo>
                    <a:pt x="2318" y="913"/>
                    <a:pt x="1241" y="847"/>
                    <a:pt x="615" y="847"/>
                  </a:cubicBezTo>
                  <a:cubicBezTo>
                    <a:pt x="248" y="847"/>
                    <a:pt x="37" y="870"/>
                    <a:pt x="21" y="941"/>
                  </a:cubicBezTo>
                  <a:cubicBezTo>
                    <a:pt x="0" y="1042"/>
                    <a:pt x="670" y="1306"/>
                    <a:pt x="1807" y="1489"/>
                  </a:cubicBezTo>
                  <a:cubicBezTo>
                    <a:pt x="2616" y="1636"/>
                    <a:pt x="3681" y="1740"/>
                    <a:pt x="4870" y="1740"/>
                  </a:cubicBezTo>
                  <a:cubicBezTo>
                    <a:pt x="5322" y="1740"/>
                    <a:pt x="5792" y="1725"/>
                    <a:pt x="6272" y="1692"/>
                  </a:cubicBezTo>
                  <a:cubicBezTo>
                    <a:pt x="8018" y="1570"/>
                    <a:pt x="9581" y="1225"/>
                    <a:pt x="10657" y="860"/>
                  </a:cubicBezTo>
                  <a:cubicBezTo>
                    <a:pt x="11753" y="494"/>
                    <a:pt x="12382" y="149"/>
                    <a:pt x="12341" y="48"/>
                  </a:cubicBezTo>
                  <a:cubicBezTo>
                    <a:pt x="12330" y="15"/>
                    <a:pt x="12273" y="1"/>
                    <a:pt x="121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1223;p63">
              <a:extLst>
                <a:ext uri="{FF2B5EF4-FFF2-40B4-BE49-F238E27FC236}">
                  <a16:creationId xmlns:a16="http://schemas.microsoft.com/office/drawing/2014/main" id="{1F1CFB4E-771A-9AF3-4653-1E996519CEC7}"/>
                </a:ext>
              </a:extLst>
            </p:cNvPr>
            <p:cNvSpPr/>
            <p:nvPr/>
          </p:nvSpPr>
          <p:spPr>
            <a:xfrm>
              <a:off x="6036992" y="1546884"/>
              <a:ext cx="688625" cy="521400"/>
            </a:xfrm>
            <a:custGeom>
              <a:avLst/>
              <a:gdLst/>
              <a:ahLst/>
              <a:cxnLst/>
              <a:rect l="l" t="t" r="r" b="b"/>
              <a:pathLst>
                <a:path w="27545" h="20856" extrusionOk="0">
                  <a:moveTo>
                    <a:pt x="15526" y="1"/>
                  </a:moveTo>
                  <a:cubicBezTo>
                    <a:pt x="14195" y="1"/>
                    <a:pt x="12742" y="161"/>
                    <a:pt x="11165" y="512"/>
                  </a:cubicBezTo>
                  <a:cubicBezTo>
                    <a:pt x="11165" y="512"/>
                    <a:pt x="1" y="2583"/>
                    <a:pt x="143" y="12569"/>
                  </a:cubicBezTo>
                  <a:cubicBezTo>
                    <a:pt x="243" y="19600"/>
                    <a:pt x="4961" y="20856"/>
                    <a:pt x="8701" y="20856"/>
                  </a:cubicBezTo>
                  <a:cubicBezTo>
                    <a:pt x="10273" y="20856"/>
                    <a:pt x="11673" y="20634"/>
                    <a:pt x="12484" y="20526"/>
                  </a:cubicBezTo>
                  <a:cubicBezTo>
                    <a:pt x="13722" y="20384"/>
                    <a:pt x="16219" y="20018"/>
                    <a:pt x="18553" y="19694"/>
                  </a:cubicBezTo>
                  <a:cubicBezTo>
                    <a:pt x="23505" y="18963"/>
                    <a:pt x="27220" y="16547"/>
                    <a:pt x="27504" y="11554"/>
                  </a:cubicBezTo>
                  <a:cubicBezTo>
                    <a:pt x="27545" y="10966"/>
                    <a:pt x="27524" y="10377"/>
                    <a:pt x="27443" y="9788"/>
                  </a:cubicBezTo>
                  <a:cubicBezTo>
                    <a:pt x="26855" y="5292"/>
                    <a:pt x="23188" y="1"/>
                    <a:pt x="15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1224;p63">
              <a:extLst>
                <a:ext uri="{FF2B5EF4-FFF2-40B4-BE49-F238E27FC236}">
                  <a16:creationId xmlns:a16="http://schemas.microsoft.com/office/drawing/2014/main" id="{91D71A96-97DA-DDB7-D839-A85BFEDB3B99}"/>
                </a:ext>
              </a:extLst>
            </p:cNvPr>
            <p:cNvSpPr/>
            <p:nvPr/>
          </p:nvSpPr>
          <p:spPr>
            <a:xfrm>
              <a:off x="6171467" y="1673459"/>
              <a:ext cx="506975" cy="213950"/>
            </a:xfrm>
            <a:custGeom>
              <a:avLst/>
              <a:gdLst/>
              <a:ahLst/>
              <a:cxnLst/>
              <a:rect l="l" t="t" r="r" b="b"/>
              <a:pathLst>
                <a:path w="20279" h="8558" extrusionOk="0">
                  <a:moveTo>
                    <a:pt x="17247" y="0"/>
                  </a:moveTo>
                  <a:cubicBezTo>
                    <a:pt x="17062" y="0"/>
                    <a:pt x="16874" y="19"/>
                    <a:pt x="16685" y="57"/>
                  </a:cubicBezTo>
                  <a:lnTo>
                    <a:pt x="2436" y="3081"/>
                  </a:lnTo>
                  <a:cubicBezTo>
                    <a:pt x="955" y="3406"/>
                    <a:pt x="1" y="4867"/>
                    <a:pt x="305" y="6369"/>
                  </a:cubicBezTo>
                  <a:cubicBezTo>
                    <a:pt x="589" y="7665"/>
                    <a:pt x="1742" y="8557"/>
                    <a:pt x="3032" y="8557"/>
                  </a:cubicBezTo>
                  <a:cubicBezTo>
                    <a:pt x="3217" y="8557"/>
                    <a:pt x="3405" y="8539"/>
                    <a:pt x="3593" y="8501"/>
                  </a:cubicBezTo>
                  <a:lnTo>
                    <a:pt x="17842" y="5476"/>
                  </a:lnTo>
                  <a:cubicBezTo>
                    <a:pt x="19324" y="5152"/>
                    <a:pt x="20278" y="3690"/>
                    <a:pt x="19974" y="2188"/>
                  </a:cubicBezTo>
                  <a:cubicBezTo>
                    <a:pt x="19690" y="892"/>
                    <a:pt x="18536" y="0"/>
                    <a:pt x="172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1225;p63">
              <a:extLst>
                <a:ext uri="{FF2B5EF4-FFF2-40B4-BE49-F238E27FC236}">
                  <a16:creationId xmlns:a16="http://schemas.microsoft.com/office/drawing/2014/main" id="{4D509C21-AD37-BDB0-467E-CE8AA0EC8BA2}"/>
                </a:ext>
              </a:extLst>
            </p:cNvPr>
            <p:cNvSpPr/>
            <p:nvPr/>
          </p:nvSpPr>
          <p:spPr>
            <a:xfrm>
              <a:off x="6287167" y="1788534"/>
              <a:ext cx="44175" cy="44675"/>
            </a:xfrm>
            <a:custGeom>
              <a:avLst/>
              <a:gdLst/>
              <a:ahLst/>
              <a:cxnLst/>
              <a:rect l="l" t="t" r="r" b="b"/>
              <a:pathLst>
                <a:path w="1767" h="1787" extrusionOk="0">
                  <a:moveTo>
                    <a:pt x="894" y="1"/>
                  </a:moveTo>
                  <a:cubicBezTo>
                    <a:pt x="386" y="1"/>
                    <a:pt x="1" y="406"/>
                    <a:pt x="1" y="894"/>
                  </a:cubicBezTo>
                  <a:cubicBezTo>
                    <a:pt x="1" y="1381"/>
                    <a:pt x="386" y="1787"/>
                    <a:pt x="894" y="1787"/>
                  </a:cubicBezTo>
                  <a:cubicBezTo>
                    <a:pt x="1381" y="1787"/>
                    <a:pt x="1766" y="1381"/>
                    <a:pt x="1766" y="894"/>
                  </a:cubicBezTo>
                  <a:cubicBezTo>
                    <a:pt x="1766" y="406"/>
                    <a:pt x="1381" y="1"/>
                    <a:pt x="8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1226;p63">
              <a:extLst>
                <a:ext uri="{FF2B5EF4-FFF2-40B4-BE49-F238E27FC236}">
                  <a16:creationId xmlns:a16="http://schemas.microsoft.com/office/drawing/2014/main" id="{0241E2B4-7873-297C-AF00-E518A4438EB0}"/>
                </a:ext>
              </a:extLst>
            </p:cNvPr>
            <p:cNvSpPr/>
            <p:nvPr/>
          </p:nvSpPr>
          <p:spPr>
            <a:xfrm>
              <a:off x="6535817" y="1735759"/>
              <a:ext cx="44675" cy="44175"/>
            </a:xfrm>
            <a:custGeom>
              <a:avLst/>
              <a:gdLst/>
              <a:ahLst/>
              <a:cxnLst/>
              <a:rect l="l" t="t" r="r" b="b"/>
              <a:pathLst>
                <a:path w="1787" h="1767" extrusionOk="0">
                  <a:moveTo>
                    <a:pt x="894" y="1"/>
                  </a:moveTo>
                  <a:cubicBezTo>
                    <a:pt x="406" y="1"/>
                    <a:pt x="0" y="407"/>
                    <a:pt x="0" y="894"/>
                  </a:cubicBezTo>
                  <a:cubicBezTo>
                    <a:pt x="0" y="1381"/>
                    <a:pt x="406" y="1766"/>
                    <a:pt x="894" y="1766"/>
                  </a:cubicBezTo>
                  <a:cubicBezTo>
                    <a:pt x="1381" y="1766"/>
                    <a:pt x="1787" y="1381"/>
                    <a:pt x="1787" y="894"/>
                  </a:cubicBezTo>
                  <a:cubicBezTo>
                    <a:pt x="1787" y="407"/>
                    <a:pt x="1381" y="1"/>
                    <a:pt x="8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1227;p63">
              <a:extLst>
                <a:ext uri="{FF2B5EF4-FFF2-40B4-BE49-F238E27FC236}">
                  <a16:creationId xmlns:a16="http://schemas.microsoft.com/office/drawing/2014/main" id="{ABA4CA7E-5365-218F-C3BC-4636BC26B349}"/>
                </a:ext>
              </a:extLst>
            </p:cNvPr>
            <p:cNvSpPr/>
            <p:nvPr/>
          </p:nvSpPr>
          <p:spPr>
            <a:xfrm>
              <a:off x="6299342" y="1563234"/>
              <a:ext cx="125875" cy="128400"/>
            </a:xfrm>
            <a:custGeom>
              <a:avLst/>
              <a:gdLst/>
              <a:ahLst/>
              <a:cxnLst/>
              <a:rect l="l" t="t" r="r" b="b"/>
              <a:pathLst>
                <a:path w="5035" h="5136" extrusionOk="0">
                  <a:moveTo>
                    <a:pt x="305" y="0"/>
                  </a:moveTo>
                  <a:cubicBezTo>
                    <a:pt x="102" y="0"/>
                    <a:pt x="1" y="0"/>
                    <a:pt x="1" y="21"/>
                  </a:cubicBezTo>
                  <a:cubicBezTo>
                    <a:pt x="1" y="41"/>
                    <a:pt x="427" y="41"/>
                    <a:pt x="1076" y="285"/>
                  </a:cubicBezTo>
                  <a:cubicBezTo>
                    <a:pt x="1706" y="508"/>
                    <a:pt x="2518" y="1056"/>
                    <a:pt x="3167" y="1847"/>
                  </a:cubicBezTo>
                  <a:cubicBezTo>
                    <a:pt x="3817" y="2659"/>
                    <a:pt x="4263" y="3492"/>
                    <a:pt x="4547" y="4121"/>
                  </a:cubicBezTo>
                  <a:cubicBezTo>
                    <a:pt x="4832" y="4750"/>
                    <a:pt x="4994" y="5136"/>
                    <a:pt x="5014" y="5136"/>
                  </a:cubicBezTo>
                  <a:cubicBezTo>
                    <a:pt x="5035" y="5136"/>
                    <a:pt x="5014" y="5034"/>
                    <a:pt x="4953" y="4852"/>
                  </a:cubicBezTo>
                  <a:cubicBezTo>
                    <a:pt x="4892" y="4669"/>
                    <a:pt x="4791" y="4405"/>
                    <a:pt x="4669" y="4080"/>
                  </a:cubicBezTo>
                  <a:cubicBezTo>
                    <a:pt x="4405" y="3431"/>
                    <a:pt x="3979" y="2558"/>
                    <a:pt x="3289" y="1746"/>
                  </a:cubicBezTo>
                  <a:cubicBezTo>
                    <a:pt x="2619" y="914"/>
                    <a:pt x="1787" y="366"/>
                    <a:pt x="1117" y="163"/>
                  </a:cubicBezTo>
                  <a:cubicBezTo>
                    <a:pt x="772" y="61"/>
                    <a:pt x="488" y="21"/>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1228;p63">
              <a:extLst>
                <a:ext uri="{FF2B5EF4-FFF2-40B4-BE49-F238E27FC236}">
                  <a16:creationId xmlns:a16="http://schemas.microsoft.com/office/drawing/2014/main" id="{D7A7E7AB-22A1-ED07-58ED-C447B9D38851}"/>
                </a:ext>
              </a:extLst>
            </p:cNvPr>
            <p:cNvSpPr/>
            <p:nvPr/>
          </p:nvSpPr>
          <p:spPr>
            <a:xfrm>
              <a:off x="6433317" y="1864659"/>
              <a:ext cx="49750" cy="183800"/>
            </a:xfrm>
            <a:custGeom>
              <a:avLst/>
              <a:gdLst/>
              <a:ahLst/>
              <a:cxnLst/>
              <a:rect l="l" t="t" r="r" b="b"/>
              <a:pathLst>
                <a:path w="1990" h="7352" extrusionOk="0">
                  <a:moveTo>
                    <a:pt x="1523" y="0"/>
                  </a:moveTo>
                  <a:lnTo>
                    <a:pt x="1523" y="0"/>
                  </a:lnTo>
                  <a:cubicBezTo>
                    <a:pt x="1482" y="0"/>
                    <a:pt x="1563" y="447"/>
                    <a:pt x="1665" y="1137"/>
                  </a:cubicBezTo>
                  <a:cubicBezTo>
                    <a:pt x="1786" y="1847"/>
                    <a:pt x="1807" y="2822"/>
                    <a:pt x="1685" y="3897"/>
                  </a:cubicBezTo>
                  <a:cubicBezTo>
                    <a:pt x="1543" y="4953"/>
                    <a:pt x="1096" y="5846"/>
                    <a:pt x="711" y="6435"/>
                  </a:cubicBezTo>
                  <a:cubicBezTo>
                    <a:pt x="325" y="7023"/>
                    <a:pt x="0" y="7328"/>
                    <a:pt x="21" y="7348"/>
                  </a:cubicBezTo>
                  <a:cubicBezTo>
                    <a:pt x="21" y="7350"/>
                    <a:pt x="22" y="7351"/>
                    <a:pt x="24" y="7351"/>
                  </a:cubicBezTo>
                  <a:cubicBezTo>
                    <a:pt x="42" y="7351"/>
                    <a:pt x="137" y="7274"/>
                    <a:pt x="264" y="7165"/>
                  </a:cubicBezTo>
                  <a:cubicBezTo>
                    <a:pt x="406" y="7023"/>
                    <a:pt x="609" y="6800"/>
                    <a:pt x="812" y="6516"/>
                  </a:cubicBezTo>
                  <a:cubicBezTo>
                    <a:pt x="1238" y="5927"/>
                    <a:pt x="1705" y="5014"/>
                    <a:pt x="1868" y="3918"/>
                  </a:cubicBezTo>
                  <a:cubicBezTo>
                    <a:pt x="1989" y="2822"/>
                    <a:pt x="1929" y="1827"/>
                    <a:pt x="1786" y="1117"/>
                  </a:cubicBezTo>
                  <a:cubicBezTo>
                    <a:pt x="1726" y="771"/>
                    <a:pt x="1665" y="487"/>
                    <a:pt x="1604" y="284"/>
                  </a:cubicBezTo>
                  <a:cubicBezTo>
                    <a:pt x="1563" y="102"/>
                    <a:pt x="1523" y="0"/>
                    <a:pt x="15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1229;p63">
              <a:extLst>
                <a:ext uri="{FF2B5EF4-FFF2-40B4-BE49-F238E27FC236}">
                  <a16:creationId xmlns:a16="http://schemas.microsoft.com/office/drawing/2014/main" id="{EC3C9093-BC8E-8A0C-99C8-43429A6F88E7}"/>
                </a:ext>
              </a:extLst>
            </p:cNvPr>
            <p:cNvSpPr/>
            <p:nvPr/>
          </p:nvSpPr>
          <p:spPr>
            <a:xfrm>
              <a:off x="6174517" y="1906284"/>
              <a:ext cx="518625" cy="162900"/>
            </a:xfrm>
            <a:custGeom>
              <a:avLst/>
              <a:gdLst/>
              <a:ahLst/>
              <a:cxnLst/>
              <a:rect l="l" t="t" r="r" b="b"/>
              <a:pathLst>
                <a:path w="20745" h="6516" extrusionOk="0">
                  <a:moveTo>
                    <a:pt x="15644" y="0"/>
                  </a:moveTo>
                  <a:cubicBezTo>
                    <a:pt x="14369" y="0"/>
                    <a:pt x="13088" y="158"/>
                    <a:pt x="11834" y="345"/>
                  </a:cubicBezTo>
                  <a:cubicBezTo>
                    <a:pt x="8323" y="872"/>
                    <a:pt x="4750" y="1705"/>
                    <a:pt x="1929" y="3816"/>
                  </a:cubicBezTo>
                  <a:cubicBezTo>
                    <a:pt x="1117" y="4404"/>
                    <a:pt x="366" y="5135"/>
                    <a:pt x="1" y="6069"/>
                  </a:cubicBezTo>
                  <a:cubicBezTo>
                    <a:pt x="1" y="6069"/>
                    <a:pt x="1104" y="6516"/>
                    <a:pt x="3311" y="6516"/>
                  </a:cubicBezTo>
                  <a:cubicBezTo>
                    <a:pt x="3679" y="6516"/>
                    <a:pt x="4077" y="6504"/>
                    <a:pt x="4507" y="6475"/>
                  </a:cubicBezTo>
                  <a:cubicBezTo>
                    <a:pt x="7490" y="6292"/>
                    <a:pt x="13681" y="5216"/>
                    <a:pt x="13681" y="5216"/>
                  </a:cubicBezTo>
                  <a:cubicBezTo>
                    <a:pt x="13681" y="5216"/>
                    <a:pt x="16848" y="4668"/>
                    <a:pt x="18634" y="3328"/>
                  </a:cubicBezTo>
                  <a:cubicBezTo>
                    <a:pt x="20420" y="2009"/>
                    <a:pt x="20745" y="1360"/>
                    <a:pt x="20745" y="1360"/>
                  </a:cubicBezTo>
                  <a:cubicBezTo>
                    <a:pt x="19466" y="507"/>
                    <a:pt x="17923" y="121"/>
                    <a:pt x="16401" y="20"/>
                  </a:cubicBezTo>
                  <a:cubicBezTo>
                    <a:pt x="16149" y="6"/>
                    <a:pt x="15897" y="0"/>
                    <a:pt x="156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1230;p63">
              <a:extLst>
                <a:ext uri="{FF2B5EF4-FFF2-40B4-BE49-F238E27FC236}">
                  <a16:creationId xmlns:a16="http://schemas.microsoft.com/office/drawing/2014/main" id="{7C4AF4ED-16A5-0A43-6DC5-B0B00D2AE8C7}"/>
                </a:ext>
              </a:extLst>
            </p:cNvPr>
            <p:cNvSpPr/>
            <p:nvPr/>
          </p:nvSpPr>
          <p:spPr>
            <a:xfrm>
              <a:off x="6149142" y="1654409"/>
              <a:ext cx="548075" cy="258500"/>
            </a:xfrm>
            <a:custGeom>
              <a:avLst/>
              <a:gdLst/>
              <a:ahLst/>
              <a:cxnLst/>
              <a:rect l="l" t="t" r="r" b="b"/>
              <a:pathLst>
                <a:path w="21923" h="10340" extrusionOk="0">
                  <a:moveTo>
                    <a:pt x="17547" y="1"/>
                  </a:moveTo>
                  <a:cubicBezTo>
                    <a:pt x="17335" y="1"/>
                    <a:pt x="17115" y="10"/>
                    <a:pt x="16888" y="27"/>
                  </a:cubicBezTo>
                  <a:cubicBezTo>
                    <a:pt x="16361" y="48"/>
                    <a:pt x="15812" y="129"/>
                    <a:pt x="15224" y="251"/>
                  </a:cubicBezTo>
                  <a:cubicBezTo>
                    <a:pt x="14067" y="474"/>
                    <a:pt x="12849" y="859"/>
                    <a:pt x="11489" y="1144"/>
                  </a:cubicBezTo>
                  <a:cubicBezTo>
                    <a:pt x="10149" y="1468"/>
                    <a:pt x="8708" y="1793"/>
                    <a:pt x="7206" y="2159"/>
                  </a:cubicBezTo>
                  <a:cubicBezTo>
                    <a:pt x="6435" y="2321"/>
                    <a:pt x="5664" y="2504"/>
                    <a:pt x="4872" y="2686"/>
                  </a:cubicBezTo>
                  <a:cubicBezTo>
                    <a:pt x="4486" y="2788"/>
                    <a:pt x="4080" y="2889"/>
                    <a:pt x="3674" y="2970"/>
                  </a:cubicBezTo>
                  <a:cubicBezTo>
                    <a:pt x="3269" y="3072"/>
                    <a:pt x="2863" y="3153"/>
                    <a:pt x="2457" y="3336"/>
                  </a:cubicBezTo>
                  <a:cubicBezTo>
                    <a:pt x="1665" y="3681"/>
                    <a:pt x="975" y="4290"/>
                    <a:pt x="549" y="5081"/>
                  </a:cubicBezTo>
                  <a:cubicBezTo>
                    <a:pt x="122" y="5853"/>
                    <a:pt x="1" y="6827"/>
                    <a:pt x="244" y="7720"/>
                  </a:cubicBezTo>
                  <a:cubicBezTo>
                    <a:pt x="488" y="8593"/>
                    <a:pt x="1056" y="9384"/>
                    <a:pt x="1807" y="9851"/>
                  </a:cubicBezTo>
                  <a:cubicBezTo>
                    <a:pt x="2379" y="10213"/>
                    <a:pt x="3041" y="10339"/>
                    <a:pt x="3692" y="10339"/>
                  </a:cubicBezTo>
                  <a:cubicBezTo>
                    <a:pt x="3919" y="10339"/>
                    <a:pt x="4144" y="10324"/>
                    <a:pt x="4365" y="10298"/>
                  </a:cubicBezTo>
                  <a:cubicBezTo>
                    <a:pt x="5197" y="10176"/>
                    <a:pt x="6009" y="9973"/>
                    <a:pt x="6800" y="9811"/>
                  </a:cubicBezTo>
                  <a:cubicBezTo>
                    <a:pt x="7592" y="9628"/>
                    <a:pt x="8384" y="9466"/>
                    <a:pt x="9135" y="9303"/>
                  </a:cubicBezTo>
                  <a:cubicBezTo>
                    <a:pt x="12159" y="8633"/>
                    <a:pt x="14899" y="8045"/>
                    <a:pt x="17193" y="7537"/>
                  </a:cubicBezTo>
                  <a:cubicBezTo>
                    <a:pt x="18350" y="7294"/>
                    <a:pt x="19385" y="7030"/>
                    <a:pt x="20197" y="6523"/>
                  </a:cubicBezTo>
                  <a:cubicBezTo>
                    <a:pt x="21009" y="6035"/>
                    <a:pt x="21516" y="5325"/>
                    <a:pt x="21719" y="4696"/>
                  </a:cubicBezTo>
                  <a:cubicBezTo>
                    <a:pt x="21922" y="4066"/>
                    <a:pt x="21902" y="3518"/>
                    <a:pt x="21841" y="3194"/>
                  </a:cubicBezTo>
                  <a:cubicBezTo>
                    <a:pt x="21800" y="2849"/>
                    <a:pt x="21719" y="2666"/>
                    <a:pt x="21719" y="2666"/>
                  </a:cubicBezTo>
                  <a:lnTo>
                    <a:pt x="21719" y="2666"/>
                  </a:lnTo>
                  <a:cubicBezTo>
                    <a:pt x="21719" y="2686"/>
                    <a:pt x="21780" y="2849"/>
                    <a:pt x="21821" y="3194"/>
                  </a:cubicBezTo>
                  <a:cubicBezTo>
                    <a:pt x="21861" y="3539"/>
                    <a:pt x="21861" y="4046"/>
                    <a:pt x="21658" y="4675"/>
                  </a:cubicBezTo>
                  <a:cubicBezTo>
                    <a:pt x="21435" y="5284"/>
                    <a:pt x="20948" y="5974"/>
                    <a:pt x="20156" y="6441"/>
                  </a:cubicBezTo>
                  <a:cubicBezTo>
                    <a:pt x="19365" y="6908"/>
                    <a:pt x="18309" y="7172"/>
                    <a:pt x="17172" y="7416"/>
                  </a:cubicBezTo>
                  <a:cubicBezTo>
                    <a:pt x="14879" y="7903"/>
                    <a:pt x="12139" y="8491"/>
                    <a:pt x="9094" y="9141"/>
                  </a:cubicBezTo>
                  <a:cubicBezTo>
                    <a:pt x="8343" y="9303"/>
                    <a:pt x="7572" y="9466"/>
                    <a:pt x="6760" y="9648"/>
                  </a:cubicBezTo>
                  <a:cubicBezTo>
                    <a:pt x="5968" y="9811"/>
                    <a:pt x="5156" y="10014"/>
                    <a:pt x="4344" y="10115"/>
                  </a:cubicBezTo>
                  <a:cubicBezTo>
                    <a:pt x="4119" y="10148"/>
                    <a:pt x="3891" y="10166"/>
                    <a:pt x="3663" y="10166"/>
                  </a:cubicBezTo>
                  <a:cubicBezTo>
                    <a:pt x="3050" y="10166"/>
                    <a:pt x="2442" y="10035"/>
                    <a:pt x="1909" y="9709"/>
                  </a:cubicBezTo>
                  <a:cubicBezTo>
                    <a:pt x="1178" y="9263"/>
                    <a:pt x="630" y="8512"/>
                    <a:pt x="407" y="7659"/>
                  </a:cubicBezTo>
                  <a:cubicBezTo>
                    <a:pt x="183" y="6827"/>
                    <a:pt x="305" y="5914"/>
                    <a:pt x="711" y="5163"/>
                  </a:cubicBezTo>
                  <a:cubicBezTo>
                    <a:pt x="1097" y="4412"/>
                    <a:pt x="1767" y="3823"/>
                    <a:pt x="2518" y="3478"/>
                  </a:cubicBezTo>
                  <a:cubicBezTo>
                    <a:pt x="2903" y="3315"/>
                    <a:pt x="3309" y="3234"/>
                    <a:pt x="3715" y="3133"/>
                  </a:cubicBezTo>
                  <a:cubicBezTo>
                    <a:pt x="4121" y="3052"/>
                    <a:pt x="4527" y="2950"/>
                    <a:pt x="4913" y="2869"/>
                  </a:cubicBezTo>
                  <a:cubicBezTo>
                    <a:pt x="5704" y="2666"/>
                    <a:pt x="6476" y="2483"/>
                    <a:pt x="7247" y="2301"/>
                  </a:cubicBezTo>
                  <a:cubicBezTo>
                    <a:pt x="8749" y="1956"/>
                    <a:pt x="10190" y="1610"/>
                    <a:pt x="11530" y="1286"/>
                  </a:cubicBezTo>
                  <a:cubicBezTo>
                    <a:pt x="12869" y="1002"/>
                    <a:pt x="14107" y="616"/>
                    <a:pt x="15264" y="372"/>
                  </a:cubicBezTo>
                  <a:cubicBezTo>
                    <a:pt x="15833" y="251"/>
                    <a:pt x="16381" y="169"/>
                    <a:pt x="16909" y="129"/>
                  </a:cubicBezTo>
                  <a:cubicBezTo>
                    <a:pt x="17095" y="114"/>
                    <a:pt x="17277" y="108"/>
                    <a:pt x="17455" y="108"/>
                  </a:cubicBezTo>
                  <a:cubicBezTo>
                    <a:pt x="17779" y="108"/>
                    <a:pt x="18089" y="130"/>
                    <a:pt x="18390" y="169"/>
                  </a:cubicBezTo>
                  <a:cubicBezTo>
                    <a:pt x="19304" y="311"/>
                    <a:pt x="20055" y="657"/>
                    <a:pt x="20562" y="1042"/>
                  </a:cubicBezTo>
                  <a:cubicBezTo>
                    <a:pt x="21070" y="1448"/>
                    <a:pt x="21354" y="1895"/>
                    <a:pt x="21516" y="2199"/>
                  </a:cubicBezTo>
                  <a:cubicBezTo>
                    <a:pt x="21651" y="2488"/>
                    <a:pt x="21713" y="2667"/>
                    <a:pt x="21719" y="2667"/>
                  </a:cubicBezTo>
                  <a:cubicBezTo>
                    <a:pt x="21719" y="2667"/>
                    <a:pt x="21719" y="2667"/>
                    <a:pt x="21719" y="2666"/>
                  </a:cubicBezTo>
                  <a:cubicBezTo>
                    <a:pt x="21719" y="2666"/>
                    <a:pt x="21719" y="2625"/>
                    <a:pt x="21678" y="2544"/>
                  </a:cubicBezTo>
                  <a:cubicBezTo>
                    <a:pt x="21658" y="2463"/>
                    <a:pt x="21618" y="2341"/>
                    <a:pt x="21536" y="2179"/>
                  </a:cubicBezTo>
                  <a:cubicBezTo>
                    <a:pt x="21394" y="1854"/>
                    <a:pt x="21110" y="1408"/>
                    <a:pt x="20603" y="1002"/>
                  </a:cubicBezTo>
                  <a:cubicBezTo>
                    <a:pt x="20075" y="596"/>
                    <a:pt x="19324" y="210"/>
                    <a:pt x="18390" y="68"/>
                  </a:cubicBezTo>
                  <a:cubicBezTo>
                    <a:pt x="18129" y="20"/>
                    <a:pt x="17846" y="1"/>
                    <a:pt x="17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1231;p63">
              <a:extLst>
                <a:ext uri="{FF2B5EF4-FFF2-40B4-BE49-F238E27FC236}">
                  <a16:creationId xmlns:a16="http://schemas.microsoft.com/office/drawing/2014/main" id="{ED598F8A-FDBF-ADBA-5C40-25F34A194A80}"/>
                </a:ext>
              </a:extLst>
            </p:cNvPr>
            <p:cNvSpPr/>
            <p:nvPr/>
          </p:nvSpPr>
          <p:spPr>
            <a:xfrm>
              <a:off x="6044117" y="1848784"/>
              <a:ext cx="110125" cy="54000"/>
            </a:xfrm>
            <a:custGeom>
              <a:avLst/>
              <a:gdLst/>
              <a:ahLst/>
              <a:cxnLst/>
              <a:rect l="l" t="t" r="r" b="b"/>
              <a:pathLst>
                <a:path w="4405" h="2160" extrusionOk="0">
                  <a:moveTo>
                    <a:pt x="4364" y="1"/>
                  </a:moveTo>
                  <a:cubicBezTo>
                    <a:pt x="4294" y="1"/>
                    <a:pt x="4048" y="46"/>
                    <a:pt x="3674" y="148"/>
                  </a:cubicBezTo>
                  <a:cubicBezTo>
                    <a:pt x="3248" y="250"/>
                    <a:pt x="2659" y="473"/>
                    <a:pt x="2050" y="757"/>
                  </a:cubicBezTo>
                  <a:cubicBezTo>
                    <a:pt x="1441" y="1061"/>
                    <a:pt x="913" y="1406"/>
                    <a:pt x="568" y="1670"/>
                  </a:cubicBezTo>
                  <a:cubicBezTo>
                    <a:pt x="203" y="1934"/>
                    <a:pt x="0" y="2137"/>
                    <a:pt x="20" y="2157"/>
                  </a:cubicBezTo>
                  <a:cubicBezTo>
                    <a:pt x="21" y="2159"/>
                    <a:pt x="22" y="2159"/>
                    <a:pt x="24" y="2159"/>
                  </a:cubicBezTo>
                  <a:cubicBezTo>
                    <a:pt x="90" y="2159"/>
                    <a:pt x="948" y="1491"/>
                    <a:pt x="2131" y="919"/>
                  </a:cubicBezTo>
                  <a:cubicBezTo>
                    <a:pt x="3329" y="331"/>
                    <a:pt x="4405" y="47"/>
                    <a:pt x="4384" y="6"/>
                  </a:cubicBezTo>
                  <a:cubicBezTo>
                    <a:pt x="4384" y="3"/>
                    <a:pt x="4377" y="1"/>
                    <a:pt x="4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1232;p63">
              <a:extLst>
                <a:ext uri="{FF2B5EF4-FFF2-40B4-BE49-F238E27FC236}">
                  <a16:creationId xmlns:a16="http://schemas.microsoft.com/office/drawing/2014/main" id="{BA2F1278-AA52-E527-53DA-AA5E0ABE54E1}"/>
                </a:ext>
              </a:extLst>
            </p:cNvPr>
            <p:cNvSpPr/>
            <p:nvPr/>
          </p:nvSpPr>
          <p:spPr>
            <a:xfrm>
              <a:off x="6332342" y="1594084"/>
              <a:ext cx="7625" cy="7000"/>
            </a:xfrm>
            <a:custGeom>
              <a:avLst/>
              <a:gdLst/>
              <a:ahLst/>
              <a:cxnLst/>
              <a:rect l="l" t="t" r="r" b="b"/>
              <a:pathLst>
                <a:path w="305" h="280" extrusionOk="0">
                  <a:moveTo>
                    <a:pt x="155" y="1"/>
                  </a:moveTo>
                  <a:cubicBezTo>
                    <a:pt x="129" y="1"/>
                    <a:pt x="104" y="8"/>
                    <a:pt x="81" y="25"/>
                  </a:cubicBezTo>
                  <a:cubicBezTo>
                    <a:pt x="0" y="86"/>
                    <a:pt x="20" y="228"/>
                    <a:pt x="102" y="268"/>
                  </a:cubicBezTo>
                  <a:cubicBezTo>
                    <a:pt x="120" y="276"/>
                    <a:pt x="138" y="279"/>
                    <a:pt x="156" y="279"/>
                  </a:cubicBezTo>
                  <a:cubicBezTo>
                    <a:pt x="236" y="279"/>
                    <a:pt x="305" y="210"/>
                    <a:pt x="305" y="126"/>
                  </a:cubicBezTo>
                  <a:cubicBezTo>
                    <a:pt x="290" y="53"/>
                    <a:pt x="222"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1233;p63">
              <a:extLst>
                <a:ext uri="{FF2B5EF4-FFF2-40B4-BE49-F238E27FC236}">
                  <a16:creationId xmlns:a16="http://schemas.microsoft.com/office/drawing/2014/main" id="{E887969E-863C-9075-DBC2-E5BA83E4677B}"/>
                </a:ext>
              </a:extLst>
            </p:cNvPr>
            <p:cNvSpPr/>
            <p:nvPr/>
          </p:nvSpPr>
          <p:spPr>
            <a:xfrm>
              <a:off x="6376467" y="1658809"/>
              <a:ext cx="8100" cy="7025"/>
            </a:xfrm>
            <a:custGeom>
              <a:avLst/>
              <a:gdLst/>
              <a:ahLst/>
              <a:cxnLst/>
              <a:rect l="l" t="t" r="r" b="b"/>
              <a:pathLst>
                <a:path w="324" h="281" extrusionOk="0">
                  <a:moveTo>
                    <a:pt x="141" y="1"/>
                  </a:moveTo>
                  <a:cubicBezTo>
                    <a:pt x="120" y="1"/>
                    <a:pt x="99" y="5"/>
                    <a:pt x="82" y="14"/>
                  </a:cubicBezTo>
                  <a:lnTo>
                    <a:pt x="82" y="34"/>
                  </a:lnTo>
                  <a:cubicBezTo>
                    <a:pt x="1" y="95"/>
                    <a:pt x="21" y="237"/>
                    <a:pt x="102" y="278"/>
                  </a:cubicBezTo>
                  <a:cubicBezTo>
                    <a:pt x="113" y="280"/>
                    <a:pt x="124" y="281"/>
                    <a:pt x="135" y="281"/>
                  </a:cubicBezTo>
                  <a:cubicBezTo>
                    <a:pt x="228" y="281"/>
                    <a:pt x="324" y="208"/>
                    <a:pt x="305" y="135"/>
                  </a:cubicBezTo>
                  <a:cubicBezTo>
                    <a:pt x="305" y="56"/>
                    <a:pt x="218" y="1"/>
                    <a:pt x="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1234;p63">
              <a:extLst>
                <a:ext uri="{FF2B5EF4-FFF2-40B4-BE49-F238E27FC236}">
                  <a16:creationId xmlns:a16="http://schemas.microsoft.com/office/drawing/2014/main" id="{CE373B29-61D2-5561-0F04-AC079A4D9CA7}"/>
                </a:ext>
              </a:extLst>
            </p:cNvPr>
            <p:cNvSpPr/>
            <p:nvPr/>
          </p:nvSpPr>
          <p:spPr>
            <a:xfrm>
              <a:off x="6108542" y="1839759"/>
              <a:ext cx="8050" cy="6925"/>
            </a:xfrm>
            <a:custGeom>
              <a:avLst/>
              <a:gdLst/>
              <a:ahLst/>
              <a:cxnLst/>
              <a:rect l="l" t="t" r="r" b="b"/>
              <a:pathLst>
                <a:path w="322" h="277" extrusionOk="0">
                  <a:moveTo>
                    <a:pt x="167" y="1"/>
                  </a:moveTo>
                  <a:cubicBezTo>
                    <a:pt x="144" y="1"/>
                    <a:pt x="122" y="7"/>
                    <a:pt x="102" y="22"/>
                  </a:cubicBezTo>
                  <a:lnTo>
                    <a:pt x="82" y="22"/>
                  </a:lnTo>
                  <a:cubicBezTo>
                    <a:pt x="1" y="83"/>
                    <a:pt x="21" y="225"/>
                    <a:pt x="123" y="265"/>
                  </a:cubicBezTo>
                  <a:cubicBezTo>
                    <a:pt x="137" y="273"/>
                    <a:pt x="153" y="276"/>
                    <a:pt x="169" y="276"/>
                  </a:cubicBezTo>
                  <a:cubicBezTo>
                    <a:pt x="243" y="276"/>
                    <a:pt x="322" y="207"/>
                    <a:pt x="305" y="123"/>
                  </a:cubicBezTo>
                  <a:cubicBezTo>
                    <a:pt x="305" y="62"/>
                    <a:pt x="236"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1235;p63">
              <a:extLst>
                <a:ext uri="{FF2B5EF4-FFF2-40B4-BE49-F238E27FC236}">
                  <a16:creationId xmlns:a16="http://schemas.microsoft.com/office/drawing/2014/main" id="{5CEBC1E2-EBBB-20B8-EB97-039B34B78428}"/>
                </a:ext>
              </a:extLst>
            </p:cNvPr>
            <p:cNvSpPr/>
            <p:nvPr/>
          </p:nvSpPr>
          <p:spPr>
            <a:xfrm>
              <a:off x="6053242" y="1869409"/>
              <a:ext cx="8050" cy="7200"/>
            </a:xfrm>
            <a:custGeom>
              <a:avLst/>
              <a:gdLst/>
              <a:ahLst/>
              <a:cxnLst/>
              <a:rect l="l" t="t" r="r" b="b"/>
              <a:pathLst>
                <a:path w="322" h="288" extrusionOk="0">
                  <a:moveTo>
                    <a:pt x="158" y="0"/>
                  </a:moveTo>
                  <a:cubicBezTo>
                    <a:pt x="138" y="0"/>
                    <a:pt x="119" y="4"/>
                    <a:pt x="102" y="13"/>
                  </a:cubicBezTo>
                  <a:lnTo>
                    <a:pt x="82" y="33"/>
                  </a:lnTo>
                  <a:cubicBezTo>
                    <a:pt x="0" y="94"/>
                    <a:pt x="21" y="236"/>
                    <a:pt x="122" y="277"/>
                  </a:cubicBezTo>
                  <a:cubicBezTo>
                    <a:pt x="137" y="284"/>
                    <a:pt x="153" y="288"/>
                    <a:pt x="169" y="288"/>
                  </a:cubicBezTo>
                  <a:cubicBezTo>
                    <a:pt x="243" y="288"/>
                    <a:pt x="321" y="218"/>
                    <a:pt x="305" y="135"/>
                  </a:cubicBezTo>
                  <a:cubicBezTo>
                    <a:pt x="305" y="55"/>
                    <a:pt x="230" y="0"/>
                    <a:pt x="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1236;p63">
              <a:extLst>
                <a:ext uri="{FF2B5EF4-FFF2-40B4-BE49-F238E27FC236}">
                  <a16:creationId xmlns:a16="http://schemas.microsoft.com/office/drawing/2014/main" id="{0C21E3AE-2697-B2BE-C293-7143474DCD65}"/>
                </a:ext>
              </a:extLst>
            </p:cNvPr>
            <p:cNvSpPr/>
            <p:nvPr/>
          </p:nvSpPr>
          <p:spPr>
            <a:xfrm>
              <a:off x="6065917" y="1562409"/>
              <a:ext cx="326325" cy="279950"/>
            </a:xfrm>
            <a:custGeom>
              <a:avLst/>
              <a:gdLst/>
              <a:ahLst/>
              <a:cxnLst/>
              <a:rect l="l" t="t" r="r" b="b"/>
              <a:pathLst>
                <a:path w="13053" h="11198" extrusionOk="0">
                  <a:moveTo>
                    <a:pt x="12774" y="1"/>
                  </a:moveTo>
                  <a:cubicBezTo>
                    <a:pt x="12363" y="1"/>
                    <a:pt x="11484" y="117"/>
                    <a:pt x="10292" y="378"/>
                  </a:cubicBezTo>
                  <a:cubicBezTo>
                    <a:pt x="9460" y="561"/>
                    <a:pt x="8485" y="825"/>
                    <a:pt x="7430" y="1231"/>
                  </a:cubicBezTo>
                  <a:cubicBezTo>
                    <a:pt x="6374" y="1637"/>
                    <a:pt x="5238" y="2205"/>
                    <a:pt x="4162" y="2977"/>
                  </a:cubicBezTo>
                  <a:cubicBezTo>
                    <a:pt x="3086" y="3768"/>
                    <a:pt x="2193" y="4702"/>
                    <a:pt x="1543" y="5656"/>
                  </a:cubicBezTo>
                  <a:cubicBezTo>
                    <a:pt x="894" y="6610"/>
                    <a:pt x="468" y="7564"/>
                    <a:pt x="265" y="8416"/>
                  </a:cubicBezTo>
                  <a:cubicBezTo>
                    <a:pt x="41" y="9269"/>
                    <a:pt x="1" y="9979"/>
                    <a:pt x="41" y="10446"/>
                  </a:cubicBezTo>
                  <a:cubicBezTo>
                    <a:pt x="82" y="10933"/>
                    <a:pt x="163" y="11197"/>
                    <a:pt x="224" y="11197"/>
                  </a:cubicBezTo>
                  <a:cubicBezTo>
                    <a:pt x="366" y="11197"/>
                    <a:pt x="305" y="10121"/>
                    <a:pt x="853" y="8599"/>
                  </a:cubicBezTo>
                  <a:cubicBezTo>
                    <a:pt x="1117" y="7848"/>
                    <a:pt x="1564" y="6975"/>
                    <a:pt x="2213" y="6123"/>
                  </a:cubicBezTo>
                  <a:cubicBezTo>
                    <a:pt x="2842" y="5270"/>
                    <a:pt x="3675" y="4418"/>
                    <a:pt x="4669" y="3687"/>
                  </a:cubicBezTo>
                  <a:cubicBezTo>
                    <a:pt x="6699" y="2246"/>
                    <a:pt x="8891" y="1495"/>
                    <a:pt x="10454" y="967"/>
                  </a:cubicBezTo>
                  <a:cubicBezTo>
                    <a:pt x="12058" y="460"/>
                    <a:pt x="13052" y="175"/>
                    <a:pt x="13032" y="54"/>
                  </a:cubicBezTo>
                  <a:cubicBezTo>
                    <a:pt x="13026" y="19"/>
                    <a:pt x="12937" y="1"/>
                    <a:pt x="127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1237;p63">
              <a:extLst>
                <a:ext uri="{FF2B5EF4-FFF2-40B4-BE49-F238E27FC236}">
                  <a16:creationId xmlns:a16="http://schemas.microsoft.com/office/drawing/2014/main" id="{8587FBAA-2DC8-3E4E-39ED-955219DDAB61}"/>
                </a:ext>
              </a:extLst>
            </p:cNvPr>
            <p:cNvSpPr/>
            <p:nvPr/>
          </p:nvSpPr>
          <p:spPr>
            <a:xfrm>
              <a:off x="6077592" y="1910584"/>
              <a:ext cx="48225" cy="55975"/>
            </a:xfrm>
            <a:custGeom>
              <a:avLst/>
              <a:gdLst/>
              <a:ahLst/>
              <a:cxnLst/>
              <a:rect l="l" t="t" r="r" b="b"/>
              <a:pathLst>
                <a:path w="1929" h="2239" extrusionOk="0">
                  <a:moveTo>
                    <a:pt x="280" y="1"/>
                  </a:moveTo>
                  <a:cubicBezTo>
                    <a:pt x="260" y="1"/>
                    <a:pt x="242" y="4"/>
                    <a:pt x="224" y="10"/>
                  </a:cubicBezTo>
                  <a:cubicBezTo>
                    <a:pt x="1" y="91"/>
                    <a:pt x="21" y="782"/>
                    <a:pt x="508" y="1451"/>
                  </a:cubicBezTo>
                  <a:cubicBezTo>
                    <a:pt x="878" y="1966"/>
                    <a:pt x="1363" y="2239"/>
                    <a:pt x="1619" y="2239"/>
                  </a:cubicBezTo>
                  <a:cubicBezTo>
                    <a:pt x="1686" y="2239"/>
                    <a:pt x="1737" y="2220"/>
                    <a:pt x="1767" y="2182"/>
                  </a:cubicBezTo>
                  <a:cubicBezTo>
                    <a:pt x="1929" y="1979"/>
                    <a:pt x="1604" y="1492"/>
                    <a:pt x="1219" y="924"/>
                  </a:cubicBezTo>
                  <a:cubicBezTo>
                    <a:pt x="864" y="419"/>
                    <a:pt x="509"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1238;p63">
              <a:extLst>
                <a:ext uri="{FF2B5EF4-FFF2-40B4-BE49-F238E27FC236}">
                  <a16:creationId xmlns:a16="http://schemas.microsoft.com/office/drawing/2014/main" id="{9B8F05A2-1BF2-EC2D-229D-440500D62518}"/>
                </a:ext>
              </a:extLst>
            </p:cNvPr>
            <p:cNvSpPr/>
            <p:nvPr/>
          </p:nvSpPr>
          <p:spPr>
            <a:xfrm>
              <a:off x="6102967" y="2074384"/>
              <a:ext cx="614525" cy="706775"/>
            </a:xfrm>
            <a:custGeom>
              <a:avLst/>
              <a:gdLst/>
              <a:ahLst/>
              <a:cxnLst/>
              <a:rect l="l" t="t" r="r" b="b"/>
              <a:pathLst>
                <a:path w="24581" h="28271" extrusionOk="0">
                  <a:moveTo>
                    <a:pt x="16093" y="0"/>
                  </a:moveTo>
                  <a:cubicBezTo>
                    <a:pt x="7114" y="0"/>
                    <a:pt x="1" y="3830"/>
                    <a:pt x="1" y="3830"/>
                  </a:cubicBezTo>
                  <a:cubicBezTo>
                    <a:pt x="143" y="7423"/>
                    <a:pt x="285" y="11036"/>
                    <a:pt x="1076" y="14547"/>
                  </a:cubicBezTo>
                  <a:cubicBezTo>
                    <a:pt x="1848" y="18059"/>
                    <a:pt x="3309" y="21489"/>
                    <a:pt x="5765" y="24128"/>
                  </a:cubicBezTo>
                  <a:cubicBezTo>
                    <a:pt x="8068" y="26583"/>
                    <a:pt x="11317" y="28271"/>
                    <a:pt x="14675" y="28271"/>
                  </a:cubicBezTo>
                  <a:cubicBezTo>
                    <a:pt x="14898" y="28271"/>
                    <a:pt x="15122" y="28263"/>
                    <a:pt x="15346" y="28248"/>
                  </a:cubicBezTo>
                  <a:cubicBezTo>
                    <a:pt x="18329" y="28045"/>
                    <a:pt x="21232" y="26401"/>
                    <a:pt x="22754" y="23823"/>
                  </a:cubicBezTo>
                  <a:cubicBezTo>
                    <a:pt x="24114" y="21530"/>
                    <a:pt x="24317" y="18729"/>
                    <a:pt x="24398" y="16049"/>
                  </a:cubicBezTo>
                  <a:cubicBezTo>
                    <a:pt x="24540" y="11056"/>
                    <a:pt x="24581" y="1253"/>
                    <a:pt x="23891" y="1050"/>
                  </a:cubicBezTo>
                  <a:cubicBezTo>
                    <a:pt x="21223" y="295"/>
                    <a:pt x="18586" y="0"/>
                    <a:pt x="16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1239;p63">
              <a:extLst>
                <a:ext uri="{FF2B5EF4-FFF2-40B4-BE49-F238E27FC236}">
                  <a16:creationId xmlns:a16="http://schemas.microsoft.com/office/drawing/2014/main" id="{09D8F7B4-FF93-31F8-70A5-3E8DAEF9E3EF}"/>
                </a:ext>
              </a:extLst>
            </p:cNvPr>
            <p:cNvSpPr/>
            <p:nvPr/>
          </p:nvSpPr>
          <p:spPr>
            <a:xfrm>
              <a:off x="6114142" y="2205134"/>
              <a:ext cx="350150" cy="568200"/>
            </a:xfrm>
            <a:custGeom>
              <a:avLst/>
              <a:gdLst/>
              <a:ahLst/>
              <a:cxnLst/>
              <a:rect l="l" t="t" r="r" b="b"/>
              <a:pathLst>
                <a:path w="14006" h="22728" extrusionOk="0">
                  <a:moveTo>
                    <a:pt x="244" y="1"/>
                  </a:moveTo>
                  <a:lnTo>
                    <a:pt x="81" y="3350"/>
                  </a:lnTo>
                  <a:cubicBezTo>
                    <a:pt x="0" y="6496"/>
                    <a:pt x="568" y="10150"/>
                    <a:pt x="1583" y="12788"/>
                  </a:cubicBezTo>
                  <a:cubicBezTo>
                    <a:pt x="2679" y="15630"/>
                    <a:pt x="4263" y="18208"/>
                    <a:pt x="6922" y="20359"/>
                  </a:cubicBezTo>
                  <a:cubicBezTo>
                    <a:pt x="7449" y="20786"/>
                    <a:pt x="8302" y="21313"/>
                    <a:pt x="9276" y="21841"/>
                  </a:cubicBezTo>
                  <a:cubicBezTo>
                    <a:pt x="10047" y="22247"/>
                    <a:pt x="10738" y="22450"/>
                    <a:pt x="11509" y="22673"/>
                  </a:cubicBezTo>
                  <a:cubicBezTo>
                    <a:pt x="11635" y="22710"/>
                    <a:pt x="11756" y="22727"/>
                    <a:pt x="11872" y="22727"/>
                  </a:cubicBezTo>
                  <a:cubicBezTo>
                    <a:pt x="12909" y="22727"/>
                    <a:pt x="13525" y="21345"/>
                    <a:pt x="13762" y="20177"/>
                  </a:cubicBezTo>
                  <a:cubicBezTo>
                    <a:pt x="14005" y="18898"/>
                    <a:pt x="13539" y="17538"/>
                    <a:pt x="12747" y="16482"/>
                  </a:cubicBezTo>
                  <a:cubicBezTo>
                    <a:pt x="11976" y="15447"/>
                    <a:pt x="10900" y="14656"/>
                    <a:pt x="9784" y="13945"/>
                  </a:cubicBezTo>
                  <a:cubicBezTo>
                    <a:pt x="8687" y="13235"/>
                    <a:pt x="7531" y="12585"/>
                    <a:pt x="6516" y="11753"/>
                  </a:cubicBezTo>
                  <a:cubicBezTo>
                    <a:pt x="4750" y="10332"/>
                    <a:pt x="3471" y="8404"/>
                    <a:pt x="2497" y="6374"/>
                  </a:cubicBezTo>
                  <a:cubicBezTo>
                    <a:pt x="1543" y="4324"/>
                    <a:pt x="893" y="2152"/>
                    <a:pt x="2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1240;p63">
              <a:extLst>
                <a:ext uri="{FF2B5EF4-FFF2-40B4-BE49-F238E27FC236}">
                  <a16:creationId xmlns:a16="http://schemas.microsoft.com/office/drawing/2014/main" id="{7D5C95C3-295F-FC15-2293-8EB9241070D5}"/>
                </a:ext>
              </a:extLst>
            </p:cNvPr>
            <p:cNvSpPr/>
            <p:nvPr/>
          </p:nvSpPr>
          <p:spPr>
            <a:xfrm>
              <a:off x="6321167" y="2622459"/>
              <a:ext cx="8050" cy="6700"/>
            </a:xfrm>
            <a:custGeom>
              <a:avLst/>
              <a:gdLst/>
              <a:ahLst/>
              <a:cxnLst/>
              <a:rect l="l" t="t" r="r" b="b"/>
              <a:pathLst>
                <a:path w="322" h="268" extrusionOk="0">
                  <a:moveTo>
                    <a:pt x="140" y="0"/>
                  </a:moveTo>
                  <a:cubicBezTo>
                    <a:pt x="119" y="0"/>
                    <a:pt x="99" y="4"/>
                    <a:pt x="82" y="13"/>
                  </a:cubicBezTo>
                  <a:lnTo>
                    <a:pt x="82" y="33"/>
                  </a:lnTo>
                  <a:cubicBezTo>
                    <a:pt x="1" y="94"/>
                    <a:pt x="21" y="236"/>
                    <a:pt x="102" y="256"/>
                  </a:cubicBezTo>
                  <a:cubicBezTo>
                    <a:pt x="121" y="264"/>
                    <a:pt x="140" y="267"/>
                    <a:pt x="159" y="267"/>
                  </a:cubicBezTo>
                  <a:cubicBezTo>
                    <a:pt x="243" y="267"/>
                    <a:pt x="322" y="201"/>
                    <a:pt x="305" y="135"/>
                  </a:cubicBezTo>
                  <a:cubicBezTo>
                    <a:pt x="305" y="55"/>
                    <a:pt x="217"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241;p63">
              <a:extLst>
                <a:ext uri="{FF2B5EF4-FFF2-40B4-BE49-F238E27FC236}">
                  <a16:creationId xmlns:a16="http://schemas.microsoft.com/office/drawing/2014/main" id="{8CF23DC8-029A-314C-AA70-F0D98DD820E8}"/>
                </a:ext>
              </a:extLst>
            </p:cNvPr>
            <p:cNvSpPr/>
            <p:nvPr/>
          </p:nvSpPr>
          <p:spPr>
            <a:xfrm>
              <a:off x="6429767" y="2618109"/>
              <a:ext cx="7625" cy="6975"/>
            </a:xfrm>
            <a:custGeom>
              <a:avLst/>
              <a:gdLst/>
              <a:ahLst/>
              <a:cxnLst/>
              <a:rect l="l" t="t" r="r" b="b"/>
              <a:pathLst>
                <a:path w="305" h="279" extrusionOk="0">
                  <a:moveTo>
                    <a:pt x="158" y="0"/>
                  </a:moveTo>
                  <a:cubicBezTo>
                    <a:pt x="131" y="0"/>
                    <a:pt x="104" y="8"/>
                    <a:pt x="81" y="24"/>
                  </a:cubicBezTo>
                  <a:cubicBezTo>
                    <a:pt x="0" y="85"/>
                    <a:pt x="21" y="227"/>
                    <a:pt x="102" y="268"/>
                  </a:cubicBezTo>
                  <a:cubicBezTo>
                    <a:pt x="120" y="275"/>
                    <a:pt x="138" y="279"/>
                    <a:pt x="156" y="279"/>
                  </a:cubicBezTo>
                  <a:cubicBezTo>
                    <a:pt x="236" y="279"/>
                    <a:pt x="305" y="209"/>
                    <a:pt x="305" y="126"/>
                  </a:cubicBezTo>
                  <a:cubicBezTo>
                    <a:pt x="305" y="52"/>
                    <a:pt x="230" y="0"/>
                    <a:pt x="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242;p63">
              <a:extLst>
                <a:ext uri="{FF2B5EF4-FFF2-40B4-BE49-F238E27FC236}">
                  <a16:creationId xmlns:a16="http://schemas.microsoft.com/office/drawing/2014/main" id="{0F134FA5-045E-A892-537D-675D439264FA}"/>
                </a:ext>
              </a:extLst>
            </p:cNvPr>
            <p:cNvSpPr/>
            <p:nvPr/>
          </p:nvSpPr>
          <p:spPr>
            <a:xfrm>
              <a:off x="6548492" y="2505959"/>
              <a:ext cx="7650" cy="6975"/>
            </a:xfrm>
            <a:custGeom>
              <a:avLst/>
              <a:gdLst/>
              <a:ahLst/>
              <a:cxnLst/>
              <a:rect l="l" t="t" r="r" b="b"/>
              <a:pathLst>
                <a:path w="306" h="279" extrusionOk="0">
                  <a:moveTo>
                    <a:pt x="155" y="0"/>
                  </a:moveTo>
                  <a:cubicBezTo>
                    <a:pt x="130" y="0"/>
                    <a:pt x="104" y="8"/>
                    <a:pt x="82" y="25"/>
                  </a:cubicBezTo>
                  <a:cubicBezTo>
                    <a:pt x="1" y="86"/>
                    <a:pt x="21" y="228"/>
                    <a:pt x="102" y="268"/>
                  </a:cubicBezTo>
                  <a:cubicBezTo>
                    <a:pt x="117" y="276"/>
                    <a:pt x="133" y="279"/>
                    <a:pt x="149" y="279"/>
                  </a:cubicBezTo>
                  <a:cubicBezTo>
                    <a:pt x="223" y="279"/>
                    <a:pt x="305" y="209"/>
                    <a:pt x="305" y="126"/>
                  </a:cubicBezTo>
                  <a:cubicBezTo>
                    <a:pt x="291" y="53"/>
                    <a:pt x="223" y="0"/>
                    <a:pt x="1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243;p63">
              <a:extLst>
                <a:ext uri="{FF2B5EF4-FFF2-40B4-BE49-F238E27FC236}">
                  <a16:creationId xmlns:a16="http://schemas.microsoft.com/office/drawing/2014/main" id="{520F09F1-C203-B3F1-18C0-E2D58A954316}"/>
                </a:ext>
              </a:extLst>
            </p:cNvPr>
            <p:cNvSpPr/>
            <p:nvPr/>
          </p:nvSpPr>
          <p:spPr>
            <a:xfrm>
              <a:off x="6493692" y="2229409"/>
              <a:ext cx="8050" cy="6975"/>
            </a:xfrm>
            <a:custGeom>
              <a:avLst/>
              <a:gdLst/>
              <a:ahLst/>
              <a:cxnLst/>
              <a:rect l="l" t="t" r="r" b="b"/>
              <a:pathLst>
                <a:path w="322" h="279" extrusionOk="0">
                  <a:moveTo>
                    <a:pt x="175" y="0"/>
                  </a:moveTo>
                  <a:cubicBezTo>
                    <a:pt x="150" y="0"/>
                    <a:pt x="125" y="8"/>
                    <a:pt x="102" y="24"/>
                  </a:cubicBezTo>
                  <a:lnTo>
                    <a:pt x="82" y="24"/>
                  </a:lnTo>
                  <a:cubicBezTo>
                    <a:pt x="1" y="85"/>
                    <a:pt x="21" y="227"/>
                    <a:pt x="122" y="268"/>
                  </a:cubicBezTo>
                  <a:cubicBezTo>
                    <a:pt x="137" y="275"/>
                    <a:pt x="153" y="279"/>
                    <a:pt x="169" y="279"/>
                  </a:cubicBezTo>
                  <a:cubicBezTo>
                    <a:pt x="243" y="279"/>
                    <a:pt x="322" y="209"/>
                    <a:pt x="305" y="126"/>
                  </a:cubicBezTo>
                  <a:cubicBezTo>
                    <a:pt x="305" y="52"/>
                    <a:pt x="241" y="0"/>
                    <a:pt x="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244;p63">
              <a:extLst>
                <a:ext uri="{FF2B5EF4-FFF2-40B4-BE49-F238E27FC236}">
                  <a16:creationId xmlns:a16="http://schemas.microsoft.com/office/drawing/2014/main" id="{03982E98-6ABE-6199-C5CC-B1409B7BD4C3}"/>
                </a:ext>
              </a:extLst>
            </p:cNvPr>
            <p:cNvSpPr/>
            <p:nvPr/>
          </p:nvSpPr>
          <p:spPr>
            <a:xfrm>
              <a:off x="6604817" y="2274634"/>
              <a:ext cx="8050" cy="6925"/>
            </a:xfrm>
            <a:custGeom>
              <a:avLst/>
              <a:gdLst/>
              <a:ahLst/>
              <a:cxnLst/>
              <a:rect l="l" t="t" r="r" b="b"/>
              <a:pathLst>
                <a:path w="322" h="277" extrusionOk="0">
                  <a:moveTo>
                    <a:pt x="167" y="1"/>
                  </a:moveTo>
                  <a:cubicBezTo>
                    <a:pt x="144" y="1"/>
                    <a:pt x="122" y="7"/>
                    <a:pt x="102" y="22"/>
                  </a:cubicBezTo>
                  <a:lnTo>
                    <a:pt x="82" y="22"/>
                  </a:lnTo>
                  <a:cubicBezTo>
                    <a:pt x="1" y="83"/>
                    <a:pt x="21" y="225"/>
                    <a:pt x="123" y="265"/>
                  </a:cubicBezTo>
                  <a:cubicBezTo>
                    <a:pt x="137" y="273"/>
                    <a:pt x="153" y="276"/>
                    <a:pt x="169" y="276"/>
                  </a:cubicBezTo>
                  <a:cubicBezTo>
                    <a:pt x="243" y="276"/>
                    <a:pt x="322" y="207"/>
                    <a:pt x="305" y="123"/>
                  </a:cubicBezTo>
                  <a:cubicBezTo>
                    <a:pt x="305" y="62"/>
                    <a:pt x="236"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245;p63">
              <a:extLst>
                <a:ext uri="{FF2B5EF4-FFF2-40B4-BE49-F238E27FC236}">
                  <a16:creationId xmlns:a16="http://schemas.microsoft.com/office/drawing/2014/main" id="{88AA9E8D-F32F-8738-8CE0-6B011ED8B148}"/>
                </a:ext>
              </a:extLst>
            </p:cNvPr>
            <p:cNvSpPr/>
            <p:nvPr/>
          </p:nvSpPr>
          <p:spPr>
            <a:xfrm>
              <a:off x="6198367" y="2590484"/>
              <a:ext cx="7625" cy="6700"/>
            </a:xfrm>
            <a:custGeom>
              <a:avLst/>
              <a:gdLst/>
              <a:ahLst/>
              <a:cxnLst/>
              <a:rect l="l" t="t" r="r" b="b"/>
              <a:pathLst>
                <a:path w="305" h="268" extrusionOk="0">
                  <a:moveTo>
                    <a:pt x="139" y="0"/>
                  </a:moveTo>
                  <a:cubicBezTo>
                    <a:pt x="119" y="0"/>
                    <a:pt x="99" y="4"/>
                    <a:pt x="82" y="13"/>
                  </a:cubicBezTo>
                  <a:lnTo>
                    <a:pt x="61" y="33"/>
                  </a:lnTo>
                  <a:cubicBezTo>
                    <a:pt x="0" y="74"/>
                    <a:pt x="21" y="216"/>
                    <a:pt x="102" y="257"/>
                  </a:cubicBezTo>
                  <a:cubicBezTo>
                    <a:pt x="117" y="264"/>
                    <a:pt x="133" y="267"/>
                    <a:pt x="149" y="267"/>
                  </a:cubicBezTo>
                  <a:cubicBezTo>
                    <a:pt x="223" y="267"/>
                    <a:pt x="305" y="198"/>
                    <a:pt x="305" y="115"/>
                  </a:cubicBezTo>
                  <a:cubicBezTo>
                    <a:pt x="289" y="51"/>
                    <a:pt x="211" y="0"/>
                    <a:pt x="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246;p63">
              <a:extLst>
                <a:ext uri="{FF2B5EF4-FFF2-40B4-BE49-F238E27FC236}">
                  <a16:creationId xmlns:a16="http://schemas.microsoft.com/office/drawing/2014/main" id="{42FB6F3B-F752-544A-4BE3-B9506360D8BE}"/>
                </a:ext>
              </a:extLst>
            </p:cNvPr>
            <p:cNvSpPr/>
            <p:nvPr/>
          </p:nvSpPr>
          <p:spPr>
            <a:xfrm>
              <a:off x="6180092" y="2498334"/>
              <a:ext cx="8050" cy="7000"/>
            </a:xfrm>
            <a:custGeom>
              <a:avLst/>
              <a:gdLst/>
              <a:ahLst/>
              <a:cxnLst/>
              <a:rect l="l" t="t" r="r" b="b"/>
              <a:pathLst>
                <a:path w="322" h="280" extrusionOk="0">
                  <a:moveTo>
                    <a:pt x="175" y="1"/>
                  </a:moveTo>
                  <a:cubicBezTo>
                    <a:pt x="150" y="1"/>
                    <a:pt x="125" y="8"/>
                    <a:pt x="102" y="25"/>
                  </a:cubicBezTo>
                  <a:lnTo>
                    <a:pt x="82" y="25"/>
                  </a:lnTo>
                  <a:cubicBezTo>
                    <a:pt x="1" y="86"/>
                    <a:pt x="21" y="228"/>
                    <a:pt x="123" y="269"/>
                  </a:cubicBezTo>
                  <a:cubicBezTo>
                    <a:pt x="137" y="276"/>
                    <a:pt x="153" y="279"/>
                    <a:pt x="169" y="279"/>
                  </a:cubicBezTo>
                  <a:cubicBezTo>
                    <a:pt x="243" y="279"/>
                    <a:pt x="322" y="210"/>
                    <a:pt x="305" y="127"/>
                  </a:cubicBezTo>
                  <a:cubicBezTo>
                    <a:pt x="305" y="53"/>
                    <a:pt x="241" y="1"/>
                    <a:pt x="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247;p63">
              <a:extLst>
                <a:ext uri="{FF2B5EF4-FFF2-40B4-BE49-F238E27FC236}">
                  <a16:creationId xmlns:a16="http://schemas.microsoft.com/office/drawing/2014/main" id="{DA3B480C-F244-A515-323F-09E9B537BCE2}"/>
                </a:ext>
              </a:extLst>
            </p:cNvPr>
            <p:cNvSpPr/>
            <p:nvPr/>
          </p:nvSpPr>
          <p:spPr>
            <a:xfrm>
              <a:off x="6172492" y="2414909"/>
              <a:ext cx="7625" cy="6700"/>
            </a:xfrm>
            <a:custGeom>
              <a:avLst/>
              <a:gdLst/>
              <a:ahLst/>
              <a:cxnLst/>
              <a:rect l="l" t="t" r="r" b="b"/>
              <a:pathLst>
                <a:path w="305" h="268" extrusionOk="0">
                  <a:moveTo>
                    <a:pt x="140" y="0"/>
                  </a:moveTo>
                  <a:cubicBezTo>
                    <a:pt x="119" y="0"/>
                    <a:pt x="99" y="4"/>
                    <a:pt x="82" y="13"/>
                  </a:cubicBezTo>
                  <a:lnTo>
                    <a:pt x="82" y="33"/>
                  </a:lnTo>
                  <a:cubicBezTo>
                    <a:pt x="0" y="94"/>
                    <a:pt x="21" y="236"/>
                    <a:pt x="102" y="257"/>
                  </a:cubicBezTo>
                  <a:cubicBezTo>
                    <a:pt x="120" y="264"/>
                    <a:pt x="139" y="267"/>
                    <a:pt x="157" y="267"/>
                  </a:cubicBezTo>
                  <a:cubicBezTo>
                    <a:pt x="237" y="267"/>
                    <a:pt x="305" y="201"/>
                    <a:pt x="305" y="135"/>
                  </a:cubicBezTo>
                  <a:cubicBezTo>
                    <a:pt x="305" y="55"/>
                    <a:pt x="217"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248;p63">
              <a:extLst>
                <a:ext uri="{FF2B5EF4-FFF2-40B4-BE49-F238E27FC236}">
                  <a16:creationId xmlns:a16="http://schemas.microsoft.com/office/drawing/2014/main" id="{3C2CFC1C-F1FE-617C-02CD-66BC19335D93}"/>
                </a:ext>
              </a:extLst>
            </p:cNvPr>
            <p:cNvSpPr/>
            <p:nvPr/>
          </p:nvSpPr>
          <p:spPr>
            <a:xfrm>
              <a:off x="6164367" y="2326309"/>
              <a:ext cx="8050" cy="7000"/>
            </a:xfrm>
            <a:custGeom>
              <a:avLst/>
              <a:gdLst/>
              <a:ahLst/>
              <a:cxnLst/>
              <a:rect l="l" t="t" r="r" b="b"/>
              <a:pathLst>
                <a:path w="322" h="280" extrusionOk="0">
                  <a:moveTo>
                    <a:pt x="175" y="1"/>
                  </a:moveTo>
                  <a:cubicBezTo>
                    <a:pt x="150" y="1"/>
                    <a:pt x="124" y="9"/>
                    <a:pt x="102" y="25"/>
                  </a:cubicBezTo>
                  <a:lnTo>
                    <a:pt x="82" y="25"/>
                  </a:lnTo>
                  <a:cubicBezTo>
                    <a:pt x="1" y="86"/>
                    <a:pt x="21" y="228"/>
                    <a:pt x="122" y="269"/>
                  </a:cubicBezTo>
                  <a:cubicBezTo>
                    <a:pt x="137" y="276"/>
                    <a:pt x="153" y="280"/>
                    <a:pt x="169" y="280"/>
                  </a:cubicBezTo>
                  <a:cubicBezTo>
                    <a:pt x="243" y="280"/>
                    <a:pt x="322" y="210"/>
                    <a:pt x="305" y="127"/>
                  </a:cubicBezTo>
                  <a:cubicBezTo>
                    <a:pt x="305" y="53"/>
                    <a:pt x="241" y="1"/>
                    <a:pt x="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249;p63">
              <a:extLst>
                <a:ext uri="{FF2B5EF4-FFF2-40B4-BE49-F238E27FC236}">
                  <a16:creationId xmlns:a16="http://schemas.microsoft.com/office/drawing/2014/main" id="{72E7D956-EFC5-7835-5417-4E3DA0679CC9}"/>
                </a:ext>
              </a:extLst>
            </p:cNvPr>
            <p:cNvSpPr/>
            <p:nvPr/>
          </p:nvSpPr>
          <p:spPr>
            <a:xfrm>
              <a:off x="6670792" y="2253034"/>
              <a:ext cx="8100" cy="7025"/>
            </a:xfrm>
            <a:custGeom>
              <a:avLst/>
              <a:gdLst/>
              <a:ahLst/>
              <a:cxnLst/>
              <a:rect l="l" t="t" r="r" b="b"/>
              <a:pathLst>
                <a:path w="324" h="281" extrusionOk="0">
                  <a:moveTo>
                    <a:pt x="158" y="0"/>
                  </a:moveTo>
                  <a:cubicBezTo>
                    <a:pt x="139" y="0"/>
                    <a:pt x="119" y="4"/>
                    <a:pt x="102" y="13"/>
                  </a:cubicBezTo>
                  <a:lnTo>
                    <a:pt x="82" y="33"/>
                  </a:lnTo>
                  <a:cubicBezTo>
                    <a:pt x="1" y="94"/>
                    <a:pt x="21" y="236"/>
                    <a:pt x="122" y="277"/>
                  </a:cubicBezTo>
                  <a:cubicBezTo>
                    <a:pt x="131" y="279"/>
                    <a:pt x="140" y="280"/>
                    <a:pt x="149" y="280"/>
                  </a:cubicBezTo>
                  <a:cubicBezTo>
                    <a:pt x="228" y="280"/>
                    <a:pt x="323" y="208"/>
                    <a:pt x="305" y="135"/>
                  </a:cubicBezTo>
                  <a:cubicBezTo>
                    <a:pt x="305" y="55"/>
                    <a:pt x="230" y="0"/>
                    <a:pt x="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250;p63">
              <a:extLst>
                <a:ext uri="{FF2B5EF4-FFF2-40B4-BE49-F238E27FC236}">
                  <a16:creationId xmlns:a16="http://schemas.microsoft.com/office/drawing/2014/main" id="{F0A0404A-6C11-252F-D019-FF39D51809C3}"/>
                </a:ext>
              </a:extLst>
            </p:cNvPr>
            <p:cNvSpPr/>
            <p:nvPr/>
          </p:nvSpPr>
          <p:spPr>
            <a:xfrm>
              <a:off x="6566267" y="2609759"/>
              <a:ext cx="8075" cy="7025"/>
            </a:xfrm>
            <a:custGeom>
              <a:avLst/>
              <a:gdLst/>
              <a:ahLst/>
              <a:cxnLst/>
              <a:rect l="l" t="t" r="r" b="b"/>
              <a:pathLst>
                <a:path w="323" h="281" extrusionOk="0">
                  <a:moveTo>
                    <a:pt x="158" y="1"/>
                  </a:moveTo>
                  <a:cubicBezTo>
                    <a:pt x="138" y="1"/>
                    <a:pt x="119" y="5"/>
                    <a:pt x="102" y="13"/>
                  </a:cubicBezTo>
                  <a:lnTo>
                    <a:pt x="81" y="34"/>
                  </a:lnTo>
                  <a:cubicBezTo>
                    <a:pt x="0" y="95"/>
                    <a:pt x="21" y="237"/>
                    <a:pt x="122" y="277"/>
                  </a:cubicBezTo>
                  <a:cubicBezTo>
                    <a:pt x="131" y="279"/>
                    <a:pt x="140" y="280"/>
                    <a:pt x="149" y="280"/>
                  </a:cubicBezTo>
                  <a:cubicBezTo>
                    <a:pt x="227" y="280"/>
                    <a:pt x="323" y="208"/>
                    <a:pt x="305" y="135"/>
                  </a:cubicBezTo>
                  <a:cubicBezTo>
                    <a:pt x="305" y="55"/>
                    <a:pt x="229" y="1"/>
                    <a:pt x="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251;p63">
              <a:extLst>
                <a:ext uri="{FF2B5EF4-FFF2-40B4-BE49-F238E27FC236}">
                  <a16:creationId xmlns:a16="http://schemas.microsoft.com/office/drawing/2014/main" id="{C334A71E-B3F3-3ADE-9503-158BBDF09B13}"/>
                </a:ext>
              </a:extLst>
            </p:cNvPr>
            <p:cNvSpPr/>
            <p:nvPr/>
          </p:nvSpPr>
          <p:spPr>
            <a:xfrm>
              <a:off x="6578442" y="2697259"/>
              <a:ext cx="7625" cy="7000"/>
            </a:xfrm>
            <a:custGeom>
              <a:avLst/>
              <a:gdLst/>
              <a:ahLst/>
              <a:cxnLst/>
              <a:rect l="l" t="t" r="r" b="b"/>
              <a:pathLst>
                <a:path w="305" h="280" extrusionOk="0">
                  <a:moveTo>
                    <a:pt x="155" y="1"/>
                  </a:moveTo>
                  <a:cubicBezTo>
                    <a:pt x="129" y="1"/>
                    <a:pt x="104" y="8"/>
                    <a:pt x="82" y="25"/>
                  </a:cubicBezTo>
                  <a:cubicBezTo>
                    <a:pt x="0" y="86"/>
                    <a:pt x="21" y="228"/>
                    <a:pt x="102" y="268"/>
                  </a:cubicBezTo>
                  <a:cubicBezTo>
                    <a:pt x="120" y="276"/>
                    <a:pt x="138" y="279"/>
                    <a:pt x="156" y="279"/>
                  </a:cubicBezTo>
                  <a:cubicBezTo>
                    <a:pt x="237" y="279"/>
                    <a:pt x="305" y="209"/>
                    <a:pt x="305" y="126"/>
                  </a:cubicBezTo>
                  <a:cubicBezTo>
                    <a:pt x="290" y="53"/>
                    <a:pt x="222"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252;p63">
              <a:extLst>
                <a:ext uri="{FF2B5EF4-FFF2-40B4-BE49-F238E27FC236}">
                  <a16:creationId xmlns:a16="http://schemas.microsoft.com/office/drawing/2014/main" id="{89DD0DDC-0659-A423-FEB0-2F1EAE40FC84}"/>
                </a:ext>
              </a:extLst>
            </p:cNvPr>
            <p:cNvSpPr/>
            <p:nvPr/>
          </p:nvSpPr>
          <p:spPr>
            <a:xfrm>
              <a:off x="6130867" y="2165709"/>
              <a:ext cx="502900" cy="54050"/>
            </a:xfrm>
            <a:custGeom>
              <a:avLst/>
              <a:gdLst/>
              <a:ahLst/>
              <a:cxnLst/>
              <a:rect l="l" t="t" r="r" b="b"/>
              <a:pathLst>
                <a:path w="20116" h="2162" extrusionOk="0">
                  <a:moveTo>
                    <a:pt x="19971" y="0"/>
                  </a:moveTo>
                  <a:cubicBezTo>
                    <a:pt x="19216" y="0"/>
                    <a:pt x="15148" y="1107"/>
                    <a:pt x="10089" y="1273"/>
                  </a:cubicBezTo>
                  <a:cubicBezTo>
                    <a:pt x="9586" y="1292"/>
                    <a:pt x="9092" y="1300"/>
                    <a:pt x="8610" y="1300"/>
                  </a:cubicBezTo>
                  <a:cubicBezTo>
                    <a:pt x="4411" y="1300"/>
                    <a:pt x="1087" y="676"/>
                    <a:pt x="234" y="676"/>
                  </a:cubicBezTo>
                  <a:cubicBezTo>
                    <a:pt x="102" y="676"/>
                    <a:pt x="29" y="691"/>
                    <a:pt x="21" y="725"/>
                  </a:cubicBezTo>
                  <a:cubicBezTo>
                    <a:pt x="1" y="827"/>
                    <a:pt x="1077" y="1212"/>
                    <a:pt x="2883" y="1578"/>
                  </a:cubicBezTo>
                  <a:cubicBezTo>
                    <a:pt x="3797" y="1761"/>
                    <a:pt x="4893" y="1923"/>
                    <a:pt x="6110" y="2045"/>
                  </a:cubicBezTo>
                  <a:cubicBezTo>
                    <a:pt x="7029" y="2120"/>
                    <a:pt x="8003" y="2162"/>
                    <a:pt x="9025" y="2162"/>
                  </a:cubicBezTo>
                  <a:cubicBezTo>
                    <a:pt x="9380" y="2162"/>
                    <a:pt x="9742" y="2157"/>
                    <a:pt x="10109" y="2146"/>
                  </a:cubicBezTo>
                  <a:cubicBezTo>
                    <a:pt x="11530" y="2085"/>
                    <a:pt x="12870" y="1943"/>
                    <a:pt x="14087" y="1761"/>
                  </a:cubicBezTo>
                  <a:cubicBezTo>
                    <a:pt x="15305" y="1578"/>
                    <a:pt x="16381" y="1355"/>
                    <a:pt x="17274" y="1091"/>
                  </a:cubicBezTo>
                  <a:cubicBezTo>
                    <a:pt x="19081" y="624"/>
                    <a:pt x="20116" y="137"/>
                    <a:pt x="20096" y="35"/>
                  </a:cubicBezTo>
                  <a:cubicBezTo>
                    <a:pt x="20088" y="11"/>
                    <a:pt x="20046" y="0"/>
                    <a:pt x="199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253;p63">
              <a:extLst>
                <a:ext uri="{FF2B5EF4-FFF2-40B4-BE49-F238E27FC236}">
                  <a16:creationId xmlns:a16="http://schemas.microsoft.com/office/drawing/2014/main" id="{578CD0AF-BB1A-BEDA-FB5C-F5A500C4F9C4}"/>
                </a:ext>
              </a:extLst>
            </p:cNvPr>
            <p:cNvSpPr/>
            <p:nvPr/>
          </p:nvSpPr>
          <p:spPr>
            <a:xfrm>
              <a:off x="6176042" y="2183834"/>
              <a:ext cx="137550" cy="548650"/>
            </a:xfrm>
            <a:custGeom>
              <a:avLst/>
              <a:gdLst/>
              <a:ahLst/>
              <a:cxnLst/>
              <a:rect l="l" t="t" r="r" b="b"/>
              <a:pathLst>
                <a:path w="5502" h="21946" extrusionOk="0">
                  <a:moveTo>
                    <a:pt x="0" y="0"/>
                  </a:moveTo>
                  <a:cubicBezTo>
                    <a:pt x="0" y="0"/>
                    <a:pt x="0" y="82"/>
                    <a:pt x="0" y="244"/>
                  </a:cubicBezTo>
                  <a:cubicBezTo>
                    <a:pt x="0" y="406"/>
                    <a:pt x="0" y="630"/>
                    <a:pt x="0" y="914"/>
                  </a:cubicBezTo>
                  <a:cubicBezTo>
                    <a:pt x="21" y="1502"/>
                    <a:pt x="82" y="2335"/>
                    <a:pt x="163" y="3370"/>
                  </a:cubicBezTo>
                  <a:cubicBezTo>
                    <a:pt x="325" y="5460"/>
                    <a:pt x="650" y="8322"/>
                    <a:pt x="1279" y="11448"/>
                  </a:cubicBezTo>
                  <a:cubicBezTo>
                    <a:pt x="1584" y="13011"/>
                    <a:pt x="1929" y="14493"/>
                    <a:pt x="2294" y="15832"/>
                  </a:cubicBezTo>
                  <a:cubicBezTo>
                    <a:pt x="2477" y="16502"/>
                    <a:pt x="2639" y="17132"/>
                    <a:pt x="2822" y="17720"/>
                  </a:cubicBezTo>
                  <a:cubicBezTo>
                    <a:pt x="2984" y="18309"/>
                    <a:pt x="3167" y="18857"/>
                    <a:pt x="3390" y="19324"/>
                  </a:cubicBezTo>
                  <a:cubicBezTo>
                    <a:pt x="3816" y="20298"/>
                    <a:pt x="4405" y="20947"/>
                    <a:pt x="4811" y="21353"/>
                  </a:cubicBezTo>
                  <a:cubicBezTo>
                    <a:pt x="5014" y="21556"/>
                    <a:pt x="5197" y="21698"/>
                    <a:pt x="5298" y="21800"/>
                  </a:cubicBezTo>
                  <a:cubicBezTo>
                    <a:pt x="5404" y="21888"/>
                    <a:pt x="5464" y="21946"/>
                    <a:pt x="5478" y="21946"/>
                  </a:cubicBezTo>
                  <a:cubicBezTo>
                    <a:pt x="5480" y="21946"/>
                    <a:pt x="5481" y="21945"/>
                    <a:pt x="5481" y="21942"/>
                  </a:cubicBezTo>
                  <a:cubicBezTo>
                    <a:pt x="5501" y="21942"/>
                    <a:pt x="5440" y="21881"/>
                    <a:pt x="5339" y="21780"/>
                  </a:cubicBezTo>
                  <a:cubicBezTo>
                    <a:pt x="5217" y="21678"/>
                    <a:pt x="5055" y="21516"/>
                    <a:pt x="4872" y="21293"/>
                  </a:cubicBezTo>
                  <a:cubicBezTo>
                    <a:pt x="4466" y="20887"/>
                    <a:pt x="3918" y="20237"/>
                    <a:pt x="3492" y="19283"/>
                  </a:cubicBezTo>
                  <a:cubicBezTo>
                    <a:pt x="3289" y="18816"/>
                    <a:pt x="3126" y="18268"/>
                    <a:pt x="2964" y="17680"/>
                  </a:cubicBezTo>
                  <a:cubicBezTo>
                    <a:pt x="2781" y="17091"/>
                    <a:pt x="2619" y="16441"/>
                    <a:pt x="2436" y="15792"/>
                  </a:cubicBezTo>
                  <a:cubicBezTo>
                    <a:pt x="2091" y="14452"/>
                    <a:pt x="1766" y="12971"/>
                    <a:pt x="1442" y="11428"/>
                  </a:cubicBezTo>
                  <a:cubicBezTo>
                    <a:pt x="833" y="8302"/>
                    <a:pt x="488" y="5440"/>
                    <a:pt x="285" y="3370"/>
                  </a:cubicBezTo>
                  <a:cubicBezTo>
                    <a:pt x="183" y="2335"/>
                    <a:pt x="122" y="1482"/>
                    <a:pt x="82" y="914"/>
                  </a:cubicBezTo>
                  <a:cubicBezTo>
                    <a:pt x="61" y="630"/>
                    <a:pt x="41" y="406"/>
                    <a:pt x="21" y="244"/>
                  </a:cubicBezTo>
                  <a:cubicBezTo>
                    <a:pt x="21" y="82"/>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254;p63">
              <a:extLst>
                <a:ext uri="{FF2B5EF4-FFF2-40B4-BE49-F238E27FC236}">
                  <a16:creationId xmlns:a16="http://schemas.microsoft.com/office/drawing/2014/main" id="{CB1F3781-9041-BDFD-2337-A50A97FE215E}"/>
                </a:ext>
              </a:extLst>
            </p:cNvPr>
            <p:cNvSpPr/>
            <p:nvPr/>
          </p:nvSpPr>
          <p:spPr>
            <a:xfrm>
              <a:off x="6508917" y="2463434"/>
              <a:ext cx="38600" cy="300925"/>
            </a:xfrm>
            <a:custGeom>
              <a:avLst/>
              <a:gdLst/>
              <a:ahLst/>
              <a:cxnLst/>
              <a:rect l="l" t="t" r="r" b="b"/>
              <a:pathLst>
                <a:path w="1544" h="12037" extrusionOk="0">
                  <a:moveTo>
                    <a:pt x="42" y="0"/>
                  </a:moveTo>
                  <a:cubicBezTo>
                    <a:pt x="42" y="0"/>
                    <a:pt x="41" y="0"/>
                    <a:pt x="41" y="0"/>
                  </a:cubicBezTo>
                  <a:cubicBezTo>
                    <a:pt x="1" y="0"/>
                    <a:pt x="285" y="2700"/>
                    <a:pt x="691" y="6029"/>
                  </a:cubicBezTo>
                  <a:cubicBezTo>
                    <a:pt x="1095" y="9345"/>
                    <a:pt x="1459" y="12037"/>
                    <a:pt x="1502" y="12037"/>
                  </a:cubicBezTo>
                  <a:cubicBezTo>
                    <a:pt x="1502" y="12037"/>
                    <a:pt x="1503" y="12037"/>
                    <a:pt x="1503" y="12037"/>
                  </a:cubicBezTo>
                  <a:cubicBezTo>
                    <a:pt x="1543" y="12037"/>
                    <a:pt x="1259" y="9337"/>
                    <a:pt x="873" y="6008"/>
                  </a:cubicBezTo>
                  <a:cubicBezTo>
                    <a:pt x="469" y="2692"/>
                    <a:pt x="105" y="0"/>
                    <a:pt x="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255;p63">
              <a:extLst>
                <a:ext uri="{FF2B5EF4-FFF2-40B4-BE49-F238E27FC236}">
                  <a16:creationId xmlns:a16="http://schemas.microsoft.com/office/drawing/2014/main" id="{FB468EA4-2CFB-22D8-5F5B-62D9AA9F483F}"/>
                </a:ext>
              </a:extLst>
            </p:cNvPr>
            <p:cNvSpPr/>
            <p:nvPr/>
          </p:nvSpPr>
          <p:spPr>
            <a:xfrm>
              <a:off x="6382567" y="2083359"/>
              <a:ext cx="84250" cy="189300"/>
            </a:xfrm>
            <a:custGeom>
              <a:avLst/>
              <a:gdLst/>
              <a:ahLst/>
              <a:cxnLst/>
              <a:rect l="l" t="t" r="r" b="b"/>
              <a:pathLst>
                <a:path w="3370" h="7572" extrusionOk="0">
                  <a:moveTo>
                    <a:pt x="21" y="0"/>
                  </a:moveTo>
                  <a:cubicBezTo>
                    <a:pt x="1" y="21"/>
                    <a:pt x="61" y="122"/>
                    <a:pt x="204" y="285"/>
                  </a:cubicBezTo>
                  <a:cubicBezTo>
                    <a:pt x="325" y="467"/>
                    <a:pt x="528" y="731"/>
                    <a:pt x="772" y="1036"/>
                  </a:cubicBezTo>
                  <a:cubicBezTo>
                    <a:pt x="1259" y="1645"/>
                    <a:pt x="1929" y="2497"/>
                    <a:pt x="2700" y="3431"/>
                  </a:cubicBezTo>
                  <a:cubicBezTo>
                    <a:pt x="2781" y="3532"/>
                    <a:pt x="2883" y="3654"/>
                    <a:pt x="2964" y="3776"/>
                  </a:cubicBezTo>
                  <a:cubicBezTo>
                    <a:pt x="2984" y="3796"/>
                    <a:pt x="3025" y="3816"/>
                    <a:pt x="3025" y="3837"/>
                  </a:cubicBezTo>
                  <a:cubicBezTo>
                    <a:pt x="3025" y="3857"/>
                    <a:pt x="3045" y="3857"/>
                    <a:pt x="3045" y="3877"/>
                  </a:cubicBezTo>
                  <a:lnTo>
                    <a:pt x="3045" y="3918"/>
                  </a:lnTo>
                  <a:cubicBezTo>
                    <a:pt x="3065" y="3979"/>
                    <a:pt x="3065" y="4060"/>
                    <a:pt x="3086" y="4121"/>
                  </a:cubicBezTo>
                  <a:cubicBezTo>
                    <a:pt x="3106" y="4405"/>
                    <a:pt x="3126" y="4669"/>
                    <a:pt x="3147" y="4933"/>
                  </a:cubicBezTo>
                  <a:cubicBezTo>
                    <a:pt x="3187" y="5440"/>
                    <a:pt x="3208" y="5907"/>
                    <a:pt x="3228" y="6313"/>
                  </a:cubicBezTo>
                  <a:cubicBezTo>
                    <a:pt x="3268" y="7084"/>
                    <a:pt x="3309" y="7571"/>
                    <a:pt x="3329" y="7571"/>
                  </a:cubicBezTo>
                  <a:cubicBezTo>
                    <a:pt x="3350" y="7571"/>
                    <a:pt x="3350" y="7450"/>
                    <a:pt x="3370" y="7226"/>
                  </a:cubicBezTo>
                  <a:cubicBezTo>
                    <a:pt x="3370" y="7003"/>
                    <a:pt x="3370" y="6699"/>
                    <a:pt x="3350" y="6293"/>
                  </a:cubicBezTo>
                  <a:cubicBezTo>
                    <a:pt x="3350" y="5907"/>
                    <a:pt x="3329" y="5440"/>
                    <a:pt x="3309" y="4912"/>
                  </a:cubicBezTo>
                  <a:cubicBezTo>
                    <a:pt x="3289" y="4669"/>
                    <a:pt x="3289" y="4385"/>
                    <a:pt x="3248" y="4101"/>
                  </a:cubicBezTo>
                  <a:cubicBezTo>
                    <a:pt x="3248" y="4040"/>
                    <a:pt x="3228" y="3958"/>
                    <a:pt x="3228" y="3877"/>
                  </a:cubicBezTo>
                  <a:lnTo>
                    <a:pt x="3208" y="3837"/>
                  </a:lnTo>
                  <a:cubicBezTo>
                    <a:pt x="3208" y="3796"/>
                    <a:pt x="3187" y="3776"/>
                    <a:pt x="3187" y="3755"/>
                  </a:cubicBezTo>
                  <a:cubicBezTo>
                    <a:pt x="3167" y="3715"/>
                    <a:pt x="3167" y="3715"/>
                    <a:pt x="3147" y="3695"/>
                  </a:cubicBezTo>
                  <a:lnTo>
                    <a:pt x="3106" y="3654"/>
                  </a:lnTo>
                  <a:cubicBezTo>
                    <a:pt x="3025" y="3553"/>
                    <a:pt x="2923" y="3431"/>
                    <a:pt x="2822" y="3309"/>
                  </a:cubicBezTo>
                  <a:cubicBezTo>
                    <a:pt x="2071" y="2396"/>
                    <a:pt x="1381" y="1543"/>
                    <a:pt x="873" y="954"/>
                  </a:cubicBezTo>
                  <a:cubicBezTo>
                    <a:pt x="609" y="650"/>
                    <a:pt x="406" y="406"/>
                    <a:pt x="264" y="244"/>
                  </a:cubicBezTo>
                  <a:cubicBezTo>
                    <a:pt x="102" y="82"/>
                    <a:pt x="21" y="0"/>
                    <a:pt x="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256;p63">
              <a:extLst>
                <a:ext uri="{FF2B5EF4-FFF2-40B4-BE49-F238E27FC236}">
                  <a16:creationId xmlns:a16="http://schemas.microsoft.com/office/drawing/2014/main" id="{8A32B9A5-C5DE-6E18-3C0D-2714311404F1}"/>
                </a:ext>
              </a:extLst>
            </p:cNvPr>
            <p:cNvSpPr/>
            <p:nvPr/>
          </p:nvSpPr>
          <p:spPr>
            <a:xfrm>
              <a:off x="6244042" y="2590809"/>
              <a:ext cx="273525" cy="16525"/>
            </a:xfrm>
            <a:custGeom>
              <a:avLst/>
              <a:gdLst/>
              <a:ahLst/>
              <a:cxnLst/>
              <a:rect l="l" t="t" r="r" b="b"/>
              <a:pathLst>
                <a:path w="10941" h="661" extrusionOk="0">
                  <a:moveTo>
                    <a:pt x="10941" y="0"/>
                  </a:moveTo>
                  <a:cubicBezTo>
                    <a:pt x="10941" y="0"/>
                    <a:pt x="10799" y="0"/>
                    <a:pt x="10514" y="20"/>
                  </a:cubicBezTo>
                  <a:cubicBezTo>
                    <a:pt x="10210" y="61"/>
                    <a:pt x="9804" y="81"/>
                    <a:pt x="9337" y="122"/>
                  </a:cubicBezTo>
                  <a:cubicBezTo>
                    <a:pt x="8363" y="223"/>
                    <a:pt x="6983" y="325"/>
                    <a:pt x="5481" y="406"/>
                  </a:cubicBezTo>
                  <a:cubicBezTo>
                    <a:pt x="3958" y="487"/>
                    <a:pt x="2598" y="507"/>
                    <a:pt x="1604" y="528"/>
                  </a:cubicBezTo>
                  <a:lnTo>
                    <a:pt x="427" y="528"/>
                  </a:lnTo>
                  <a:cubicBezTo>
                    <a:pt x="142" y="548"/>
                    <a:pt x="0" y="548"/>
                    <a:pt x="0" y="568"/>
                  </a:cubicBezTo>
                  <a:cubicBezTo>
                    <a:pt x="0" y="568"/>
                    <a:pt x="142" y="589"/>
                    <a:pt x="427" y="609"/>
                  </a:cubicBezTo>
                  <a:cubicBezTo>
                    <a:pt x="690" y="629"/>
                    <a:pt x="1096" y="629"/>
                    <a:pt x="1604" y="650"/>
                  </a:cubicBezTo>
                  <a:cubicBezTo>
                    <a:pt x="1935" y="656"/>
                    <a:pt x="2310" y="661"/>
                    <a:pt x="2717" y="661"/>
                  </a:cubicBezTo>
                  <a:cubicBezTo>
                    <a:pt x="3532" y="661"/>
                    <a:pt x="4479" y="643"/>
                    <a:pt x="5481" y="589"/>
                  </a:cubicBezTo>
                  <a:cubicBezTo>
                    <a:pt x="7003" y="507"/>
                    <a:pt x="8363" y="386"/>
                    <a:pt x="9357" y="244"/>
                  </a:cubicBezTo>
                  <a:cubicBezTo>
                    <a:pt x="9845" y="183"/>
                    <a:pt x="10251" y="142"/>
                    <a:pt x="10514" y="81"/>
                  </a:cubicBezTo>
                  <a:cubicBezTo>
                    <a:pt x="10799" y="41"/>
                    <a:pt x="10941" y="20"/>
                    <a:pt x="10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257;p63">
              <a:extLst>
                <a:ext uri="{FF2B5EF4-FFF2-40B4-BE49-F238E27FC236}">
                  <a16:creationId xmlns:a16="http://schemas.microsoft.com/office/drawing/2014/main" id="{509884EF-A91C-237F-FA1D-734D4C6BA810}"/>
                </a:ext>
              </a:extLst>
            </p:cNvPr>
            <p:cNvSpPr/>
            <p:nvPr/>
          </p:nvSpPr>
          <p:spPr>
            <a:xfrm>
              <a:off x="6542417" y="2263959"/>
              <a:ext cx="171525" cy="53025"/>
            </a:xfrm>
            <a:custGeom>
              <a:avLst/>
              <a:gdLst/>
              <a:ahLst/>
              <a:cxnLst/>
              <a:rect l="l" t="t" r="r" b="b"/>
              <a:pathLst>
                <a:path w="6861" h="2121" extrusionOk="0">
                  <a:moveTo>
                    <a:pt x="6855" y="1"/>
                  </a:moveTo>
                  <a:cubicBezTo>
                    <a:pt x="6805" y="1"/>
                    <a:pt x="6465" y="178"/>
                    <a:pt x="5887" y="429"/>
                  </a:cubicBezTo>
                  <a:cubicBezTo>
                    <a:pt x="5298" y="692"/>
                    <a:pt x="4466" y="1017"/>
                    <a:pt x="3512" y="1301"/>
                  </a:cubicBezTo>
                  <a:cubicBezTo>
                    <a:pt x="2558" y="1586"/>
                    <a:pt x="1685" y="1768"/>
                    <a:pt x="1035" y="1890"/>
                  </a:cubicBezTo>
                  <a:cubicBezTo>
                    <a:pt x="406" y="2032"/>
                    <a:pt x="0" y="2093"/>
                    <a:pt x="0" y="2113"/>
                  </a:cubicBezTo>
                  <a:cubicBezTo>
                    <a:pt x="5" y="2118"/>
                    <a:pt x="28" y="2120"/>
                    <a:pt x="68" y="2120"/>
                  </a:cubicBezTo>
                  <a:cubicBezTo>
                    <a:pt x="207" y="2120"/>
                    <a:pt x="552" y="2091"/>
                    <a:pt x="1056" y="2012"/>
                  </a:cubicBezTo>
                  <a:cubicBezTo>
                    <a:pt x="1705" y="1931"/>
                    <a:pt x="2598" y="1748"/>
                    <a:pt x="3552" y="1464"/>
                  </a:cubicBezTo>
                  <a:cubicBezTo>
                    <a:pt x="4527" y="1180"/>
                    <a:pt x="5359" y="835"/>
                    <a:pt x="5947" y="550"/>
                  </a:cubicBezTo>
                  <a:cubicBezTo>
                    <a:pt x="6252" y="408"/>
                    <a:pt x="6475" y="266"/>
                    <a:pt x="6638" y="165"/>
                  </a:cubicBezTo>
                  <a:cubicBezTo>
                    <a:pt x="6780" y="84"/>
                    <a:pt x="6861" y="23"/>
                    <a:pt x="6861" y="2"/>
                  </a:cubicBezTo>
                  <a:cubicBezTo>
                    <a:pt x="6860" y="1"/>
                    <a:pt x="6858" y="1"/>
                    <a:pt x="68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258;p63">
              <a:extLst>
                <a:ext uri="{FF2B5EF4-FFF2-40B4-BE49-F238E27FC236}">
                  <a16:creationId xmlns:a16="http://schemas.microsoft.com/office/drawing/2014/main" id="{60CFF838-B05B-A282-ECCB-DAA2D9FF0291}"/>
                </a:ext>
              </a:extLst>
            </p:cNvPr>
            <p:cNvSpPr/>
            <p:nvPr/>
          </p:nvSpPr>
          <p:spPr>
            <a:xfrm>
              <a:off x="6383067" y="2267559"/>
              <a:ext cx="197925" cy="198425"/>
            </a:xfrm>
            <a:custGeom>
              <a:avLst/>
              <a:gdLst/>
              <a:ahLst/>
              <a:cxnLst/>
              <a:rect l="l" t="t" r="r" b="b"/>
              <a:pathLst>
                <a:path w="7917" h="7937" extrusionOk="0">
                  <a:moveTo>
                    <a:pt x="3959" y="0"/>
                  </a:moveTo>
                  <a:cubicBezTo>
                    <a:pt x="1767" y="0"/>
                    <a:pt x="1" y="1787"/>
                    <a:pt x="1" y="3979"/>
                  </a:cubicBezTo>
                  <a:cubicBezTo>
                    <a:pt x="1" y="6171"/>
                    <a:pt x="1767" y="7937"/>
                    <a:pt x="3959" y="7937"/>
                  </a:cubicBezTo>
                  <a:cubicBezTo>
                    <a:pt x="6151" y="7937"/>
                    <a:pt x="7917" y="6171"/>
                    <a:pt x="7917" y="3979"/>
                  </a:cubicBezTo>
                  <a:cubicBezTo>
                    <a:pt x="7917" y="1787"/>
                    <a:pt x="6151" y="0"/>
                    <a:pt x="3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259;p63">
              <a:extLst>
                <a:ext uri="{FF2B5EF4-FFF2-40B4-BE49-F238E27FC236}">
                  <a16:creationId xmlns:a16="http://schemas.microsoft.com/office/drawing/2014/main" id="{E47DB89D-8433-18F7-C121-D8D7679BBF3A}"/>
                </a:ext>
              </a:extLst>
            </p:cNvPr>
            <p:cNvSpPr/>
            <p:nvPr/>
          </p:nvSpPr>
          <p:spPr>
            <a:xfrm>
              <a:off x="6409967" y="2294459"/>
              <a:ext cx="144150" cy="144650"/>
            </a:xfrm>
            <a:custGeom>
              <a:avLst/>
              <a:gdLst/>
              <a:ahLst/>
              <a:cxnLst/>
              <a:rect l="l" t="t" r="r" b="b"/>
              <a:pathLst>
                <a:path w="5766" h="5786" extrusionOk="0">
                  <a:moveTo>
                    <a:pt x="2883" y="0"/>
                  </a:moveTo>
                  <a:cubicBezTo>
                    <a:pt x="1279" y="0"/>
                    <a:pt x="1" y="1299"/>
                    <a:pt x="1" y="2903"/>
                  </a:cubicBezTo>
                  <a:cubicBezTo>
                    <a:pt x="1" y="4486"/>
                    <a:pt x="1279" y="5785"/>
                    <a:pt x="2883" y="5785"/>
                  </a:cubicBezTo>
                  <a:cubicBezTo>
                    <a:pt x="4466" y="5785"/>
                    <a:pt x="5765" y="4486"/>
                    <a:pt x="5765" y="2903"/>
                  </a:cubicBezTo>
                  <a:cubicBezTo>
                    <a:pt x="5765" y="1299"/>
                    <a:pt x="4466" y="0"/>
                    <a:pt x="28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260;p63">
              <a:extLst>
                <a:ext uri="{FF2B5EF4-FFF2-40B4-BE49-F238E27FC236}">
                  <a16:creationId xmlns:a16="http://schemas.microsoft.com/office/drawing/2014/main" id="{32CF8AE7-656A-B452-94BB-EEA4C0F0960F}"/>
                </a:ext>
              </a:extLst>
            </p:cNvPr>
            <p:cNvSpPr/>
            <p:nvPr/>
          </p:nvSpPr>
          <p:spPr>
            <a:xfrm>
              <a:off x="6102967" y="2073559"/>
              <a:ext cx="597275" cy="110925"/>
            </a:xfrm>
            <a:custGeom>
              <a:avLst/>
              <a:gdLst/>
              <a:ahLst/>
              <a:cxnLst/>
              <a:rect l="l" t="t" r="r" b="b"/>
              <a:pathLst>
                <a:path w="23891" h="4437" extrusionOk="0">
                  <a:moveTo>
                    <a:pt x="16033" y="1"/>
                  </a:moveTo>
                  <a:cubicBezTo>
                    <a:pt x="7082" y="1"/>
                    <a:pt x="1" y="3863"/>
                    <a:pt x="1" y="3863"/>
                  </a:cubicBezTo>
                  <a:cubicBezTo>
                    <a:pt x="3394" y="4270"/>
                    <a:pt x="6344" y="4436"/>
                    <a:pt x="8899" y="4436"/>
                  </a:cubicBezTo>
                  <a:cubicBezTo>
                    <a:pt x="20374" y="4436"/>
                    <a:pt x="23891" y="1083"/>
                    <a:pt x="23891" y="1083"/>
                  </a:cubicBezTo>
                  <a:cubicBezTo>
                    <a:pt x="21201" y="305"/>
                    <a:pt x="18544" y="1"/>
                    <a:pt x="160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261;p63">
              <a:extLst>
                <a:ext uri="{FF2B5EF4-FFF2-40B4-BE49-F238E27FC236}">
                  <a16:creationId xmlns:a16="http://schemas.microsoft.com/office/drawing/2014/main" id="{2521B7B5-0673-193F-7437-F2A52EB29AAE}"/>
                </a:ext>
              </a:extLst>
            </p:cNvPr>
            <p:cNvSpPr/>
            <p:nvPr/>
          </p:nvSpPr>
          <p:spPr>
            <a:xfrm>
              <a:off x="6568292" y="4121134"/>
              <a:ext cx="8050" cy="7000"/>
            </a:xfrm>
            <a:custGeom>
              <a:avLst/>
              <a:gdLst/>
              <a:ahLst/>
              <a:cxnLst/>
              <a:rect l="l" t="t" r="r" b="b"/>
              <a:pathLst>
                <a:path w="322" h="280" extrusionOk="0">
                  <a:moveTo>
                    <a:pt x="175" y="1"/>
                  </a:moveTo>
                  <a:cubicBezTo>
                    <a:pt x="150" y="1"/>
                    <a:pt x="124" y="8"/>
                    <a:pt x="102" y="25"/>
                  </a:cubicBezTo>
                  <a:lnTo>
                    <a:pt x="82" y="25"/>
                  </a:lnTo>
                  <a:cubicBezTo>
                    <a:pt x="0" y="86"/>
                    <a:pt x="21" y="228"/>
                    <a:pt x="122" y="268"/>
                  </a:cubicBezTo>
                  <a:cubicBezTo>
                    <a:pt x="137" y="276"/>
                    <a:pt x="153" y="279"/>
                    <a:pt x="169" y="279"/>
                  </a:cubicBezTo>
                  <a:cubicBezTo>
                    <a:pt x="243" y="279"/>
                    <a:pt x="322" y="210"/>
                    <a:pt x="305" y="126"/>
                  </a:cubicBezTo>
                  <a:cubicBezTo>
                    <a:pt x="305" y="53"/>
                    <a:pt x="241" y="1"/>
                    <a:pt x="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1262;p63">
              <a:extLst>
                <a:ext uri="{FF2B5EF4-FFF2-40B4-BE49-F238E27FC236}">
                  <a16:creationId xmlns:a16="http://schemas.microsoft.com/office/drawing/2014/main" id="{DD044C35-1C74-2697-DBFA-5620F77A411C}"/>
                </a:ext>
              </a:extLst>
            </p:cNvPr>
            <p:cNvSpPr/>
            <p:nvPr/>
          </p:nvSpPr>
          <p:spPr>
            <a:xfrm>
              <a:off x="6441442" y="2840959"/>
              <a:ext cx="306000" cy="929600"/>
            </a:xfrm>
            <a:custGeom>
              <a:avLst/>
              <a:gdLst/>
              <a:ahLst/>
              <a:cxnLst/>
              <a:rect l="l" t="t" r="r" b="b"/>
              <a:pathLst>
                <a:path w="12240" h="37184" extrusionOk="0">
                  <a:moveTo>
                    <a:pt x="7429" y="1"/>
                  </a:moveTo>
                  <a:cubicBezTo>
                    <a:pt x="2639" y="1"/>
                    <a:pt x="0" y="2721"/>
                    <a:pt x="122" y="7775"/>
                  </a:cubicBezTo>
                  <a:cubicBezTo>
                    <a:pt x="325" y="16036"/>
                    <a:pt x="1177" y="24297"/>
                    <a:pt x="3288" y="32294"/>
                  </a:cubicBezTo>
                  <a:cubicBezTo>
                    <a:pt x="3633" y="33654"/>
                    <a:pt x="4060" y="35095"/>
                    <a:pt x="5054" y="36110"/>
                  </a:cubicBezTo>
                  <a:cubicBezTo>
                    <a:pt x="5677" y="36758"/>
                    <a:pt x="6605" y="37183"/>
                    <a:pt x="7491" y="37183"/>
                  </a:cubicBezTo>
                  <a:cubicBezTo>
                    <a:pt x="7992" y="37183"/>
                    <a:pt x="8480" y="37047"/>
                    <a:pt x="8890" y="36739"/>
                  </a:cubicBezTo>
                  <a:cubicBezTo>
                    <a:pt x="9865" y="36029"/>
                    <a:pt x="10088" y="34669"/>
                    <a:pt x="10230" y="33471"/>
                  </a:cubicBezTo>
                  <a:cubicBezTo>
                    <a:pt x="11286" y="24094"/>
                    <a:pt x="11854" y="16239"/>
                    <a:pt x="11976" y="6800"/>
                  </a:cubicBezTo>
                  <a:cubicBezTo>
                    <a:pt x="11976" y="6800"/>
                    <a:pt x="12240" y="1"/>
                    <a:pt x="7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1263;p63">
              <a:extLst>
                <a:ext uri="{FF2B5EF4-FFF2-40B4-BE49-F238E27FC236}">
                  <a16:creationId xmlns:a16="http://schemas.microsoft.com/office/drawing/2014/main" id="{6878C5A9-04C3-A67C-FC93-833065247AE5}"/>
                </a:ext>
              </a:extLst>
            </p:cNvPr>
            <p:cNvSpPr/>
            <p:nvPr/>
          </p:nvSpPr>
          <p:spPr>
            <a:xfrm>
              <a:off x="6444467" y="2846084"/>
              <a:ext cx="185250" cy="696700"/>
            </a:xfrm>
            <a:custGeom>
              <a:avLst/>
              <a:gdLst/>
              <a:ahLst/>
              <a:cxnLst/>
              <a:rect l="l" t="t" r="r" b="b"/>
              <a:pathLst>
                <a:path w="7410" h="27868" extrusionOk="0">
                  <a:moveTo>
                    <a:pt x="4616" y="1"/>
                  </a:moveTo>
                  <a:cubicBezTo>
                    <a:pt x="4132" y="1"/>
                    <a:pt x="3661" y="173"/>
                    <a:pt x="3350" y="547"/>
                  </a:cubicBezTo>
                  <a:cubicBezTo>
                    <a:pt x="3350" y="547"/>
                    <a:pt x="529" y="9539"/>
                    <a:pt x="305" y="12604"/>
                  </a:cubicBezTo>
                  <a:cubicBezTo>
                    <a:pt x="1" y="16825"/>
                    <a:pt x="2173" y="27867"/>
                    <a:pt x="2173" y="27867"/>
                  </a:cubicBezTo>
                  <a:cubicBezTo>
                    <a:pt x="4405" y="26081"/>
                    <a:pt x="5035" y="23158"/>
                    <a:pt x="5177" y="20296"/>
                  </a:cubicBezTo>
                  <a:cubicBezTo>
                    <a:pt x="5319" y="17414"/>
                    <a:pt x="4933" y="14511"/>
                    <a:pt x="5441" y="11690"/>
                  </a:cubicBezTo>
                  <a:cubicBezTo>
                    <a:pt x="5948" y="8747"/>
                    <a:pt x="7409" y="5905"/>
                    <a:pt x="7064" y="2942"/>
                  </a:cubicBezTo>
                  <a:cubicBezTo>
                    <a:pt x="6963" y="2008"/>
                    <a:pt x="6638" y="1054"/>
                    <a:pt x="5907" y="445"/>
                  </a:cubicBezTo>
                  <a:cubicBezTo>
                    <a:pt x="5551" y="158"/>
                    <a:pt x="5077" y="1"/>
                    <a:pt x="46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1264;p63">
              <a:extLst>
                <a:ext uri="{FF2B5EF4-FFF2-40B4-BE49-F238E27FC236}">
                  <a16:creationId xmlns:a16="http://schemas.microsoft.com/office/drawing/2014/main" id="{1156D118-09DD-BC02-B724-0078C81C1AC6}"/>
                </a:ext>
              </a:extLst>
            </p:cNvPr>
            <p:cNvSpPr/>
            <p:nvPr/>
          </p:nvSpPr>
          <p:spPr>
            <a:xfrm>
              <a:off x="6544442" y="3138334"/>
              <a:ext cx="81725" cy="632275"/>
            </a:xfrm>
            <a:custGeom>
              <a:avLst/>
              <a:gdLst/>
              <a:ahLst/>
              <a:cxnLst/>
              <a:rect l="l" t="t" r="r" b="b"/>
              <a:pathLst>
                <a:path w="3269" h="25291" extrusionOk="0">
                  <a:moveTo>
                    <a:pt x="0" y="0"/>
                  </a:moveTo>
                  <a:cubicBezTo>
                    <a:pt x="0" y="0"/>
                    <a:pt x="0" y="81"/>
                    <a:pt x="0" y="244"/>
                  </a:cubicBezTo>
                  <a:cubicBezTo>
                    <a:pt x="21" y="447"/>
                    <a:pt x="41" y="690"/>
                    <a:pt x="41" y="995"/>
                  </a:cubicBezTo>
                  <a:cubicBezTo>
                    <a:pt x="102" y="1644"/>
                    <a:pt x="163" y="2578"/>
                    <a:pt x="285" y="3715"/>
                  </a:cubicBezTo>
                  <a:cubicBezTo>
                    <a:pt x="488" y="6028"/>
                    <a:pt x="812" y="9195"/>
                    <a:pt x="1259" y="12686"/>
                  </a:cubicBezTo>
                  <a:cubicBezTo>
                    <a:pt x="1705" y="16177"/>
                    <a:pt x="2193" y="19344"/>
                    <a:pt x="2578" y="21617"/>
                  </a:cubicBezTo>
                  <a:cubicBezTo>
                    <a:pt x="2761" y="22754"/>
                    <a:pt x="2923" y="23667"/>
                    <a:pt x="3045" y="24296"/>
                  </a:cubicBezTo>
                  <a:cubicBezTo>
                    <a:pt x="3106" y="24601"/>
                    <a:pt x="3167" y="24844"/>
                    <a:pt x="3187" y="25027"/>
                  </a:cubicBezTo>
                  <a:cubicBezTo>
                    <a:pt x="3228" y="25210"/>
                    <a:pt x="3248" y="25291"/>
                    <a:pt x="3248" y="25291"/>
                  </a:cubicBezTo>
                  <a:cubicBezTo>
                    <a:pt x="3268" y="25291"/>
                    <a:pt x="3248" y="25189"/>
                    <a:pt x="3228" y="25027"/>
                  </a:cubicBezTo>
                  <a:cubicBezTo>
                    <a:pt x="3207" y="24844"/>
                    <a:pt x="3167" y="24601"/>
                    <a:pt x="3126" y="24296"/>
                  </a:cubicBezTo>
                  <a:cubicBezTo>
                    <a:pt x="3025" y="23647"/>
                    <a:pt x="2883" y="22713"/>
                    <a:pt x="2700" y="21597"/>
                  </a:cubicBezTo>
                  <a:cubicBezTo>
                    <a:pt x="2355" y="19303"/>
                    <a:pt x="1888" y="16157"/>
                    <a:pt x="1442" y="12666"/>
                  </a:cubicBezTo>
                  <a:cubicBezTo>
                    <a:pt x="995" y="9175"/>
                    <a:pt x="630" y="6008"/>
                    <a:pt x="406" y="3715"/>
                  </a:cubicBezTo>
                  <a:cubicBezTo>
                    <a:pt x="285" y="2578"/>
                    <a:pt x="183" y="1644"/>
                    <a:pt x="122" y="995"/>
                  </a:cubicBezTo>
                  <a:cubicBezTo>
                    <a:pt x="82" y="690"/>
                    <a:pt x="61" y="426"/>
                    <a:pt x="41" y="244"/>
                  </a:cubicBezTo>
                  <a:cubicBezTo>
                    <a:pt x="21" y="81"/>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1265;p63">
              <a:extLst>
                <a:ext uri="{FF2B5EF4-FFF2-40B4-BE49-F238E27FC236}">
                  <a16:creationId xmlns:a16="http://schemas.microsoft.com/office/drawing/2014/main" id="{252B95F3-84DE-15EC-2946-C7AF78524C2B}"/>
                </a:ext>
              </a:extLst>
            </p:cNvPr>
            <p:cNvSpPr/>
            <p:nvPr/>
          </p:nvSpPr>
          <p:spPr>
            <a:xfrm>
              <a:off x="6182117" y="2850334"/>
              <a:ext cx="429325" cy="345875"/>
            </a:xfrm>
            <a:custGeom>
              <a:avLst/>
              <a:gdLst/>
              <a:ahLst/>
              <a:cxnLst/>
              <a:rect l="l" t="t" r="r" b="b"/>
              <a:pathLst>
                <a:path w="17173" h="13835" extrusionOk="0">
                  <a:moveTo>
                    <a:pt x="14167" y="1"/>
                  </a:moveTo>
                  <a:cubicBezTo>
                    <a:pt x="14003" y="1"/>
                    <a:pt x="13841" y="5"/>
                    <a:pt x="13682" y="11"/>
                  </a:cubicBezTo>
                  <a:cubicBezTo>
                    <a:pt x="10332" y="113"/>
                    <a:pt x="7004" y="235"/>
                    <a:pt x="3655" y="336"/>
                  </a:cubicBezTo>
                  <a:cubicBezTo>
                    <a:pt x="3655" y="336"/>
                    <a:pt x="1" y="1392"/>
                    <a:pt x="1" y="3584"/>
                  </a:cubicBezTo>
                  <a:cubicBezTo>
                    <a:pt x="1" y="5796"/>
                    <a:pt x="4345" y="11865"/>
                    <a:pt x="7410" y="13367"/>
                  </a:cubicBezTo>
                  <a:cubicBezTo>
                    <a:pt x="8060" y="13684"/>
                    <a:pt x="8790" y="13834"/>
                    <a:pt x="9536" y="13834"/>
                  </a:cubicBezTo>
                  <a:cubicBezTo>
                    <a:pt x="11376" y="13834"/>
                    <a:pt x="13315" y="12920"/>
                    <a:pt x="14412" y="11317"/>
                  </a:cubicBezTo>
                  <a:cubicBezTo>
                    <a:pt x="15975" y="9044"/>
                    <a:pt x="16462" y="6222"/>
                    <a:pt x="16909" y="3523"/>
                  </a:cubicBezTo>
                  <a:cubicBezTo>
                    <a:pt x="17051" y="2609"/>
                    <a:pt x="17173" y="1574"/>
                    <a:pt x="16604" y="844"/>
                  </a:cubicBezTo>
                  <a:cubicBezTo>
                    <a:pt x="16053" y="137"/>
                    <a:pt x="15091" y="1"/>
                    <a:pt x="14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1266;p63">
              <a:extLst>
                <a:ext uri="{FF2B5EF4-FFF2-40B4-BE49-F238E27FC236}">
                  <a16:creationId xmlns:a16="http://schemas.microsoft.com/office/drawing/2014/main" id="{21D92F60-8E3E-4E29-5E01-62AE4C79D37B}"/>
                </a:ext>
              </a:extLst>
            </p:cNvPr>
            <p:cNvSpPr/>
            <p:nvPr/>
          </p:nvSpPr>
          <p:spPr>
            <a:xfrm>
              <a:off x="6498267" y="3784534"/>
              <a:ext cx="217200" cy="756050"/>
            </a:xfrm>
            <a:custGeom>
              <a:avLst/>
              <a:gdLst/>
              <a:ahLst/>
              <a:cxnLst/>
              <a:rect l="l" t="t" r="r" b="b"/>
              <a:pathLst>
                <a:path w="8688" h="30242" extrusionOk="0">
                  <a:moveTo>
                    <a:pt x="5538" y="0"/>
                  </a:moveTo>
                  <a:cubicBezTo>
                    <a:pt x="4870" y="0"/>
                    <a:pt x="4201" y="127"/>
                    <a:pt x="3532" y="255"/>
                  </a:cubicBezTo>
                  <a:lnTo>
                    <a:pt x="3390" y="214"/>
                  </a:lnTo>
                  <a:cubicBezTo>
                    <a:pt x="2314" y="255"/>
                    <a:pt x="1401" y="1128"/>
                    <a:pt x="975" y="2122"/>
                  </a:cubicBezTo>
                  <a:cubicBezTo>
                    <a:pt x="548" y="3117"/>
                    <a:pt x="508" y="4233"/>
                    <a:pt x="467" y="5309"/>
                  </a:cubicBezTo>
                  <a:cubicBezTo>
                    <a:pt x="244" y="11885"/>
                    <a:pt x="0" y="18462"/>
                    <a:pt x="366" y="25038"/>
                  </a:cubicBezTo>
                  <a:cubicBezTo>
                    <a:pt x="447" y="26459"/>
                    <a:pt x="589" y="27981"/>
                    <a:pt x="1462" y="29098"/>
                  </a:cubicBezTo>
                  <a:cubicBezTo>
                    <a:pt x="1998" y="29796"/>
                    <a:pt x="2909" y="30241"/>
                    <a:pt x="3758" y="30241"/>
                  </a:cubicBezTo>
                  <a:cubicBezTo>
                    <a:pt x="4292" y="30241"/>
                    <a:pt x="4800" y="30065"/>
                    <a:pt x="5176" y="29666"/>
                  </a:cubicBezTo>
                  <a:cubicBezTo>
                    <a:pt x="5745" y="29077"/>
                    <a:pt x="5846" y="28205"/>
                    <a:pt x="5948" y="27393"/>
                  </a:cubicBezTo>
                  <a:cubicBezTo>
                    <a:pt x="6800" y="19558"/>
                    <a:pt x="7653" y="11723"/>
                    <a:pt x="8505" y="3888"/>
                  </a:cubicBezTo>
                  <a:cubicBezTo>
                    <a:pt x="8586" y="2995"/>
                    <a:pt x="8688" y="2041"/>
                    <a:pt x="8221" y="1270"/>
                  </a:cubicBezTo>
                  <a:cubicBezTo>
                    <a:pt x="7795" y="539"/>
                    <a:pt x="6942" y="133"/>
                    <a:pt x="6090" y="32"/>
                  </a:cubicBezTo>
                  <a:cubicBezTo>
                    <a:pt x="5906" y="10"/>
                    <a:pt x="5722" y="0"/>
                    <a:pt x="5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1267;p63">
              <a:extLst>
                <a:ext uri="{FF2B5EF4-FFF2-40B4-BE49-F238E27FC236}">
                  <a16:creationId xmlns:a16="http://schemas.microsoft.com/office/drawing/2014/main" id="{7328DCDA-D956-2B6F-72B8-2F9607C119B6}"/>
                </a:ext>
              </a:extLst>
            </p:cNvPr>
            <p:cNvSpPr/>
            <p:nvPr/>
          </p:nvSpPr>
          <p:spPr>
            <a:xfrm>
              <a:off x="6537342" y="3796984"/>
              <a:ext cx="42125" cy="766775"/>
            </a:xfrm>
            <a:custGeom>
              <a:avLst/>
              <a:gdLst/>
              <a:ahLst/>
              <a:cxnLst/>
              <a:rect l="l" t="t" r="r" b="b"/>
              <a:pathLst>
                <a:path w="1685" h="30671" extrusionOk="0">
                  <a:moveTo>
                    <a:pt x="1685" y="0"/>
                  </a:moveTo>
                  <a:lnTo>
                    <a:pt x="1685" y="0"/>
                  </a:lnTo>
                  <a:cubicBezTo>
                    <a:pt x="1685" y="0"/>
                    <a:pt x="1665" y="21"/>
                    <a:pt x="1644" y="61"/>
                  </a:cubicBezTo>
                  <a:cubicBezTo>
                    <a:pt x="1685" y="21"/>
                    <a:pt x="1685" y="0"/>
                    <a:pt x="1685" y="0"/>
                  </a:cubicBezTo>
                  <a:close/>
                  <a:moveTo>
                    <a:pt x="1644" y="61"/>
                  </a:moveTo>
                  <a:cubicBezTo>
                    <a:pt x="1604" y="102"/>
                    <a:pt x="1543" y="163"/>
                    <a:pt x="1502" y="244"/>
                  </a:cubicBezTo>
                  <a:cubicBezTo>
                    <a:pt x="1381" y="427"/>
                    <a:pt x="1218" y="670"/>
                    <a:pt x="1076" y="1036"/>
                  </a:cubicBezTo>
                  <a:cubicBezTo>
                    <a:pt x="751" y="1766"/>
                    <a:pt x="548" y="2903"/>
                    <a:pt x="508" y="4303"/>
                  </a:cubicBezTo>
                  <a:cubicBezTo>
                    <a:pt x="406" y="7105"/>
                    <a:pt x="284" y="10961"/>
                    <a:pt x="163" y="15224"/>
                  </a:cubicBezTo>
                  <a:cubicBezTo>
                    <a:pt x="21" y="19486"/>
                    <a:pt x="0" y="23363"/>
                    <a:pt x="142" y="26144"/>
                  </a:cubicBezTo>
                  <a:cubicBezTo>
                    <a:pt x="203" y="27544"/>
                    <a:pt x="284" y="28681"/>
                    <a:pt x="366" y="29452"/>
                  </a:cubicBezTo>
                  <a:cubicBezTo>
                    <a:pt x="406" y="29858"/>
                    <a:pt x="427" y="30142"/>
                    <a:pt x="467" y="30345"/>
                  </a:cubicBezTo>
                  <a:cubicBezTo>
                    <a:pt x="467" y="30447"/>
                    <a:pt x="487" y="30528"/>
                    <a:pt x="487" y="30589"/>
                  </a:cubicBezTo>
                  <a:cubicBezTo>
                    <a:pt x="487" y="30650"/>
                    <a:pt x="508" y="30670"/>
                    <a:pt x="508" y="30670"/>
                  </a:cubicBezTo>
                  <a:cubicBezTo>
                    <a:pt x="508" y="30670"/>
                    <a:pt x="508" y="30629"/>
                    <a:pt x="508" y="30589"/>
                  </a:cubicBezTo>
                  <a:cubicBezTo>
                    <a:pt x="508" y="30528"/>
                    <a:pt x="508" y="30447"/>
                    <a:pt x="487" y="30345"/>
                  </a:cubicBezTo>
                  <a:cubicBezTo>
                    <a:pt x="467" y="30122"/>
                    <a:pt x="447" y="29838"/>
                    <a:pt x="427" y="29452"/>
                  </a:cubicBezTo>
                  <a:cubicBezTo>
                    <a:pt x="386" y="28681"/>
                    <a:pt x="305" y="27544"/>
                    <a:pt x="264" y="26144"/>
                  </a:cubicBezTo>
                  <a:cubicBezTo>
                    <a:pt x="163" y="23363"/>
                    <a:pt x="203" y="19486"/>
                    <a:pt x="345" y="15224"/>
                  </a:cubicBezTo>
                  <a:cubicBezTo>
                    <a:pt x="447" y="10981"/>
                    <a:pt x="548" y="7125"/>
                    <a:pt x="630" y="4303"/>
                  </a:cubicBezTo>
                  <a:cubicBezTo>
                    <a:pt x="650" y="2923"/>
                    <a:pt x="833" y="1787"/>
                    <a:pt x="1137" y="1076"/>
                  </a:cubicBezTo>
                  <a:cubicBezTo>
                    <a:pt x="1259" y="711"/>
                    <a:pt x="1421" y="447"/>
                    <a:pt x="1523" y="264"/>
                  </a:cubicBezTo>
                  <a:cubicBezTo>
                    <a:pt x="1584" y="183"/>
                    <a:pt x="1624" y="122"/>
                    <a:pt x="1644" y="6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1268;p63">
              <a:extLst>
                <a:ext uri="{FF2B5EF4-FFF2-40B4-BE49-F238E27FC236}">
                  <a16:creationId xmlns:a16="http://schemas.microsoft.com/office/drawing/2014/main" id="{29625E1D-A0C2-9580-081D-9E6CD2037402}"/>
                </a:ext>
              </a:extLst>
            </p:cNvPr>
            <p:cNvSpPr/>
            <p:nvPr/>
          </p:nvSpPr>
          <p:spPr>
            <a:xfrm>
              <a:off x="6518042" y="4469434"/>
              <a:ext cx="144650" cy="116650"/>
            </a:xfrm>
            <a:custGeom>
              <a:avLst/>
              <a:gdLst/>
              <a:ahLst/>
              <a:cxnLst/>
              <a:rect l="l" t="t" r="r" b="b"/>
              <a:pathLst>
                <a:path w="5786" h="4666" extrusionOk="0">
                  <a:moveTo>
                    <a:pt x="2864" y="0"/>
                  </a:moveTo>
                  <a:cubicBezTo>
                    <a:pt x="2734" y="0"/>
                    <a:pt x="2604" y="7"/>
                    <a:pt x="2477" y="17"/>
                  </a:cubicBezTo>
                  <a:cubicBezTo>
                    <a:pt x="1950" y="78"/>
                    <a:pt x="1422" y="200"/>
                    <a:pt x="996" y="524"/>
                  </a:cubicBezTo>
                  <a:cubicBezTo>
                    <a:pt x="468" y="930"/>
                    <a:pt x="184" y="1600"/>
                    <a:pt x="102" y="2270"/>
                  </a:cubicBezTo>
                  <a:cubicBezTo>
                    <a:pt x="1" y="2940"/>
                    <a:pt x="102" y="3630"/>
                    <a:pt x="184" y="4300"/>
                  </a:cubicBezTo>
                  <a:lnTo>
                    <a:pt x="5786" y="4665"/>
                  </a:lnTo>
                  <a:lnTo>
                    <a:pt x="5786" y="4665"/>
                  </a:lnTo>
                  <a:lnTo>
                    <a:pt x="5278" y="2209"/>
                  </a:lnTo>
                  <a:cubicBezTo>
                    <a:pt x="5157" y="1397"/>
                    <a:pt x="4730" y="606"/>
                    <a:pt x="4000" y="240"/>
                  </a:cubicBezTo>
                  <a:cubicBezTo>
                    <a:pt x="3649" y="58"/>
                    <a:pt x="3254" y="0"/>
                    <a:pt x="28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1269;p63">
              <a:extLst>
                <a:ext uri="{FF2B5EF4-FFF2-40B4-BE49-F238E27FC236}">
                  <a16:creationId xmlns:a16="http://schemas.microsoft.com/office/drawing/2014/main" id="{913A2A29-311F-3BCE-7E04-81215571D9A6}"/>
                </a:ext>
              </a:extLst>
            </p:cNvPr>
            <p:cNvSpPr/>
            <p:nvPr/>
          </p:nvSpPr>
          <p:spPr>
            <a:xfrm>
              <a:off x="6513492" y="4573859"/>
              <a:ext cx="257800" cy="38025"/>
            </a:xfrm>
            <a:custGeom>
              <a:avLst/>
              <a:gdLst/>
              <a:ahLst/>
              <a:cxnLst/>
              <a:rect l="l" t="t" r="r" b="b"/>
              <a:pathLst>
                <a:path w="10312" h="1521" extrusionOk="0">
                  <a:moveTo>
                    <a:pt x="163" y="1"/>
                  </a:moveTo>
                  <a:lnTo>
                    <a:pt x="0" y="1320"/>
                  </a:lnTo>
                  <a:cubicBezTo>
                    <a:pt x="0" y="1320"/>
                    <a:pt x="4988" y="1520"/>
                    <a:pt x="7991" y="1520"/>
                  </a:cubicBezTo>
                  <a:cubicBezTo>
                    <a:pt x="9268" y="1520"/>
                    <a:pt x="10186" y="1484"/>
                    <a:pt x="10210" y="1381"/>
                  </a:cubicBezTo>
                  <a:cubicBezTo>
                    <a:pt x="10312" y="1036"/>
                    <a:pt x="6008" y="62"/>
                    <a:pt x="6008" y="62"/>
                  </a:cubicBezTo>
                  <a:lnTo>
                    <a:pt x="1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1270;p63">
              <a:extLst>
                <a:ext uri="{FF2B5EF4-FFF2-40B4-BE49-F238E27FC236}">
                  <a16:creationId xmlns:a16="http://schemas.microsoft.com/office/drawing/2014/main" id="{C2CB2495-CBBC-B2FD-4D1B-AE5FA7BBB473}"/>
                </a:ext>
              </a:extLst>
            </p:cNvPr>
            <p:cNvSpPr/>
            <p:nvPr/>
          </p:nvSpPr>
          <p:spPr>
            <a:xfrm>
              <a:off x="6426217" y="2858734"/>
              <a:ext cx="76650" cy="337500"/>
            </a:xfrm>
            <a:custGeom>
              <a:avLst/>
              <a:gdLst/>
              <a:ahLst/>
              <a:cxnLst/>
              <a:rect l="l" t="t" r="r" b="b"/>
              <a:pathLst>
                <a:path w="3066" h="13500" extrusionOk="0">
                  <a:moveTo>
                    <a:pt x="2213" y="0"/>
                  </a:moveTo>
                  <a:cubicBezTo>
                    <a:pt x="2192" y="0"/>
                    <a:pt x="2253" y="203"/>
                    <a:pt x="2334" y="548"/>
                  </a:cubicBezTo>
                  <a:cubicBezTo>
                    <a:pt x="2395" y="711"/>
                    <a:pt x="2456" y="934"/>
                    <a:pt x="2497" y="1177"/>
                  </a:cubicBezTo>
                  <a:cubicBezTo>
                    <a:pt x="2558" y="1421"/>
                    <a:pt x="2619" y="1705"/>
                    <a:pt x="2659" y="2030"/>
                  </a:cubicBezTo>
                  <a:cubicBezTo>
                    <a:pt x="2720" y="2355"/>
                    <a:pt x="2781" y="2700"/>
                    <a:pt x="2801" y="3065"/>
                  </a:cubicBezTo>
                  <a:cubicBezTo>
                    <a:pt x="2862" y="3451"/>
                    <a:pt x="2862" y="3857"/>
                    <a:pt x="2882" y="4263"/>
                  </a:cubicBezTo>
                  <a:cubicBezTo>
                    <a:pt x="2903" y="5115"/>
                    <a:pt x="2862" y="6049"/>
                    <a:pt x="2720" y="7023"/>
                  </a:cubicBezTo>
                  <a:cubicBezTo>
                    <a:pt x="2558" y="7997"/>
                    <a:pt x="2334" y="8890"/>
                    <a:pt x="2050" y="9702"/>
                  </a:cubicBezTo>
                  <a:cubicBezTo>
                    <a:pt x="1888" y="10088"/>
                    <a:pt x="1766" y="10474"/>
                    <a:pt x="1604" y="10819"/>
                  </a:cubicBezTo>
                  <a:cubicBezTo>
                    <a:pt x="1522" y="10981"/>
                    <a:pt x="1441" y="11144"/>
                    <a:pt x="1360" y="11306"/>
                  </a:cubicBezTo>
                  <a:cubicBezTo>
                    <a:pt x="1279" y="11468"/>
                    <a:pt x="1198" y="11610"/>
                    <a:pt x="1137" y="11752"/>
                  </a:cubicBezTo>
                  <a:cubicBezTo>
                    <a:pt x="974" y="12037"/>
                    <a:pt x="812" y="12280"/>
                    <a:pt x="690" y="12503"/>
                  </a:cubicBezTo>
                  <a:cubicBezTo>
                    <a:pt x="548" y="12706"/>
                    <a:pt x="426" y="12889"/>
                    <a:pt x="325" y="13031"/>
                  </a:cubicBezTo>
                  <a:cubicBezTo>
                    <a:pt x="102" y="13336"/>
                    <a:pt x="0" y="13498"/>
                    <a:pt x="0" y="13498"/>
                  </a:cubicBezTo>
                  <a:cubicBezTo>
                    <a:pt x="1" y="13499"/>
                    <a:pt x="3" y="13500"/>
                    <a:pt x="4" y="13500"/>
                  </a:cubicBezTo>
                  <a:cubicBezTo>
                    <a:pt x="34" y="13500"/>
                    <a:pt x="155" y="13340"/>
                    <a:pt x="365" y="13072"/>
                  </a:cubicBezTo>
                  <a:cubicBezTo>
                    <a:pt x="487" y="12950"/>
                    <a:pt x="629" y="12767"/>
                    <a:pt x="771" y="12544"/>
                  </a:cubicBezTo>
                  <a:cubicBezTo>
                    <a:pt x="914" y="12341"/>
                    <a:pt x="1076" y="12098"/>
                    <a:pt x="1238" y="11813"/>
                  </a:cubicBezTo>
                  <a:cubicBezTo>
                    <a:pt x="1319" y="11671"/>
                    <a:pt x="1401" y="11529"/>
                    <a:pt x="1482" y="11367"/>
                  </a:cubicBezTo>
                  <a:cubicBezTo>
                    <a:pt x="1563" y="11204"/>
                    <a:pt x="1644" y="11042"/>
                    <a:pt x="1725" y="10880"/>
                  </a:cubicBezTo>
                  <a:cubicBezTo>
                    <a:pt x="1908" y="10535"/>
                    <a:pt x="2050" y="10149"/>
                    <a:pt x="2213" y="9743"/>
                  </a:cubicBezTo>
                  <a:cubicBezTo>
                    <a:pt x="2497" y="8951"/>
                    <a:pt x="2740" y="8038"/>
                    <a:pt x="2903" y="7043"/>
                  </a:cubicBezTo>
                  <a:cubicBezTo>
                    <a:pt x="3045" y="6069"/>
                    <a:pt x="3065" y="5115"/>
                    <a:pt x="3045" y="4263"/>
                  </a:cubicBezTo>
                  <a:cubicBezTo>
                    <a:pt x="3024" y="3836"/>
                    <a:pt x="3004" y="3430"/>
                    <a:pt x="2964" y="3045"/>
                  </a:cubicBezTo>
                  <a:cubicBezTo>
                    <a:pt x="2923" y="2679"/>
                    <a:pt x="2862" y="2334"/>
                    <a:pt x="2781" y="2010"/>
                  </a:cubicBezTo>
                  <a:cubicBezTo>
                    <a:pt x="2740" y="1685"/>
                    <a:pt x="2659" y="1401"/>
                    <a:pt x="2598" y="1157"/>
                  </a:cubicBezTo>
                  <a:cubicBezTo>
                    <a:pt x="2537" y="914"/>
                    <a:pt x="2476" y="690"/>
                    <a:pt x="2416" y="528"/>
                  </a:cubicBezTo>
                  <a:cubicBezTo>
                    <a:pt x="2294" y="183"/>
                    <a:pt x="2213" y="0"/>
                    <a:pt x="2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1271;p63">
              <a:extLst>
                <a:ext uri="{FF2B5EF4-FFF2-40B4-BE49-F238E27FC236}">
                  <a16:creationId xmlns:a16="http://schemas.microsoft.com/office/drawing/2014/main" id="{17B2FDCA-2B3D-C817-608A-B175430D0B34}"/>
                </a:ext>
              </a:extLst>
            </p:cNvPr>
            <p:cNvSpPr/>
            <p:nvPr/>
          </p:nvSpPr>
          <p:spPr>
            <a:xfrm>
              <a:off x="6593667" y="3350409"/>
              <a:ext cx="7625" cy="6925"/>
            </a:xfrm>
            <a:custGeom>
              <a:avLst/>
              <a:gdLst/>
              <a:ahLst/>
              <a:cxnLst/>
              <a:rect l="l" t="t" r="r" b="b"/>
              <a:pathLst>
                <a:path w="305" h="277" extrusionOk="0">
                  <a:moveTo>
                    <a:pt x="146" y="1"/>
                  </a:moveTo>
                  <a:cubicBezTo>
                    <a:pt x="124" y="1"/>
                    <a:pt x="101" y="7"/>
                    <a:pt x="82" y="22"/>
                  </a:cubicBezTo>
                  <a:lnTo>
                    <a:pt x="61" y="22"/>
                  </a:lnTo>
                  <a:cubicBezTo>
                    <a:pt x="0" y="83"/>
                    <a:pt x="0" y="225"/>
                    <a:pt x="102" y="265"/>
                  </a:cubicBezTo>
                  <a:cubicBezTo>
                    <a:pt x="116" y="273"/>
                    <a:pt x="132" y="276"/>
                    <a:pt x="149" y="276"/>
                  </a:cubicBezTo>
                  <a:cubicBezTo>
                    <a:pt x="223" y="276"/>
                    <a:pt x="305" y="206"/>
                    <a:pt x="305" y="123"/>
                  </a:cubicBezTo>
                  <a:cubicBezTo>
                    <a:pt x="289" y="62"/>
                    <a:pt x="216" y="1"/>
                    <a:pt x="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1272;p63">
              <a:extLst>
                <a:ext uri="{FF2B5EF4-FFF2-40B4-BE49-F238E27FC236}">
                  <a16:creationId xmlns:a16="http://schemas.microsoft.com/office/drawing/2014/main" id="{26D1C04B-AFC9-F6B7-839E-DE3843955183}"/>
                </a:ext>
              </a:extLst>
            </p:cNvPr>
            <p:cNvSpPr/>
            <p:nvPr/>
          </p:nvSpPr>
          <p:spPr>
            <a:xfrm>
              <a:off x="6614967" y="3531484"/>
              <a:ext cx="7650" cy="7000"/>
            </a:xfrm>
            <a:custGeom>
              <a:avLst/>
              <a:gdLst/>
              <a:ahLst/>
              <a:cxnLst/>
              <a:rect l="l" t="t" r="r" b="b"/>
              <a:pathLst>
                <a:path w="306" h="280" extrusionOk="0">
                  <a:moveTo>
                    <a:pt x="155" y="1"/>
                  </a:moveTo>
                  <a:cubicBezTo>
                    <a:pt x="130" y="1"/>
                    <a:pt x="104" y="8"/>
                    <a:pt x="82" y="25"/>
                  </a:cubicBezTo>
                  <a:cubicBezTo>
                    <a:pt x="1" y="86"/>
                    <a:pt x="21" y="228"/>
                    <a:pt x="102" y="269"/>
                  </a:cubicBezTo>
                  <a:cubicBezTo>
                    <a:pt x="117" y="276"/>
                    <a:pt x="133" y="279"/>
                    <a:pt x="149" y="279"/>
                  </a:cubicBezTo>
                  <a:cubicBezTo>
                    <a:pt x="223" y="279"/>
                    <a:pt x="305" y="210"/>
                    <a:pt x="305" y="127"/>
                  </a:cubicBezTo>
                  <a:cubicBezTo>
                    <a:pt x="291" y="53"/>
                    <a:pt x="223"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1273;p63">
              <a:extLst>
                <a:ext uri="{FF2B5EF4-FFF2-40B4-BE49-F238E27FC236}">
                  <a16:creationId xmlns:a16="http://schemas.microsoft.com/office/drawing/2014/main" id="{BBEE1706-8D0F-1488-43A3-4B93F049E87D}"/>
                </a:ext>
              </a:extLst>
            </p:cNvPr>
            <p:cNvSpPr/>
            <p:nvPr/>
          </p:nvSpPr>
          <p:spPr>
            <a:xfrm>
              <a:off x="6571842" y="3165909"/>
              <a:ext cx="8050" cy="6700"/>
            </a:xfrm>
            <a:custGeom>
              <a:avLst/>
              <a:gdLst/>
              <a:ahLst/>
              <a:cxnLst/>
              <a:rect l="l" t="t" r="r" b="b"/>
              <a:pathLst>
                <a:path w="322" h="268" extrusionOk="0">
                  <a:moveTo>
                    <a:pt x="142" y="1"/>
                  </a:moveTo>
                  <a:cubicBezTo>
                    <a:pt x="120" y="1"/>
                    <a:pt x="100" y="5"/>
                    <a:pt x="82" y="13"/>
                  </a:cubicBezTo>
                  <a:lnTo>
                    <a:pt x="82" y="34"/>
                  </a:lnTo>
                  <a:cubicBezTo>
                    <a:pt x="1" y="95"/>
                    <a:pt x="21" y="216"/>
                    <a:pt x="102" y="257"/>
                  </a:cubicBezTo>
                  <a:cubicBezTo>
                    <a:pt x="120" y="264"/>
                    <a:pt x="139" y="268"/>
                    <a:pt x="158" y="268"/>
                  </a:cubicBezTo>
                  <a:cubicBezTo>
                    <a:pt x="243" y="268"/>
                    <a:pt x="322" y="198"/>
                    <a:pt x="305" y="115"/>
                  </a:cubicBezTo>
                  <a:cubicBezTo>
                    <a:pt x="305" y="52"/>
                    <a:pt x="218" y="1"/>
                    <a:pt x="1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1274;p63">
              <a:extLst>
                <a:ext uri="{FF2B5EF4-FFF2-40B4-BE49-F238E27FC236}">
                  <a16:creationId xmlns:a16="http://schemas.microsoft.com/office/drawing/2014/main" id="{26D5D9BF-C6B8-74C6-7E39-B6D720160DB6}"/>
                </a:ext>
              </a:extLst>
            </p:cNvPr>
            <p:cNvSpPr/>
            <p:nvPr/>
          </p:nvSpPr>
          <p:spPr>
            <a:xfrm>
              <a:off x="6571842" y="3948384"/>
              <a:ext cx="8075" cy="7175"/>
            </a:xfrm>
            <a:custGeom>
              <a:avLst/>
              <a:gdLst/>
              <a:ahLst/>
              <a:cxnLst/>
              <a:rect l="l" t="t" r="r" b="b"/>
              <a:pathLst>
                <a:path w="323" h="287" extrusionOk="0">
                  <a:moveTo>
                    <a:pt x="140" y="1"/>
                  </a:moveTo>
                  <a:cubicBezTo>
                    <a:pt x="119" y="1"/>
                    <a:pt x="99" y="5"/>
                    <a:pt x="82" y="13"/>
                  </a:cubicBezTo>
                  <a:lnTo>
                    <a:pt x="82" y="34"/>
                  </a:lnTo>
                  <a:cubicBezTo>
                    <a:pt x="1" y="95"/>
                    <a:pt x="21" y="237"/>
                    <a:pt x="102" y="277"/>
                  </a:cubicBezTo>
                  <a:cubicBezTo>
                    <a:pt x="118" y="284"/>
                    <a:pt x="134" y="286"/>
                    <a:pt x="151" y="286"/>
                  </a:cubicBezTo>
                  <a:cubicBezTo>
                    <a:pt x="238" y="286"/>
                    <a:pt x="322" y="204"/>
                    <a:pt x="305" y="135"/>
                  </a:cubicBezTo>
                  <a:cubicBezTo>
                    <a:pt x="305" y="55"/>
                    <a:pt x="217" y="1"/>
                    <a:pt x="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1275;p63">
              <a:extLst>
                <a:ext uri="{FF2B5EF4-FFF2-40B4-BE49-F238E27FC236}">
                  <a16:creationId xmlns:a16="http://schemas.microsoft.com/office/drawing/2014/main" id="{7E4FE0C2-165F-52C1-C039-C8AF0A3F9220}"/>
                </a:ext>
              </a:extLst>
            </p:cNvPr>
            <p:cNvSpPr/>
            <p:nvPr/>
          </p:nvSpPr>
          <p:spPr>
            <a:xfrm>
              <a:off x="6518042" y="4525584"/>
              <a:ext cx="135025" cy="15725"/>
            </a:xfrm>
            <a:custGeom>
              <a:avLst/>
              <a:gdLst/>
              <a:ahLst/>
              <a:cxnLst/>
              <a:rect l="l" t="t" r="r" b="b"/>
              <a:pathLst>
                <a:path w="5401" h="629" extrusionOk="0">
                  <a:moveTo>
                    <a:pt x="5389" y="1"/>
                  </a:moveTo>
                  <a:cubicBezTo>
                    <a:pt x="5262" y="1"/>
                    <a:pt x="4129" y="353"/>
                    <a:pt x="2721" y="430"/>
                  </a:cubicBezTo>
                  <a:cubicBezTo>
                    <a:pt x="2458" y="448"/>
                    <a:pt x="2204" y="455"/>
                    <a:pt x="1964" y="455"/>
                  </a:cubicBezTo>
                  <a:cubicBezTo>
                    <a:pt x="937" y="455"/>
                    <a:pt x="161" y="324"/>
                    <a:pt x="23" y="324"/>
                  </a:cubicBezTo>
                  <a:cubicBezTo>
                    <a:pt x="8" y="324"/>
                    <a:pt x="1" y="325"/>
                    <a:pt x="1" y="328"/>
                  </a:cubicBezTo>
                  <a:cubicBezTo>
                    <a:pt x="1" y="349"/>
                    <a:pt x="285" y="450"/>
                    <a:pt x="772" y="531"/>
                  </a:cubicBezTo>
                  <a:cubicBezTo>
                    <a:pt x="1144" y="591"/>
                    <a:pt x="1613" y="629"/>
                    <a:pt x="2133" y="629"/>
                  </a:cubicBezTo>
                  <a:cubicBezTo>
                    <a:pt x="2323" y="629"/>
                    <a:pt x="2520" y="624"/>
                    <a:pt x="2721" y="613"/>
                  </a:cubicBezTo>
                  <a:cubicBezTo>
                    <a:pt x="3492" y="572"/>
                    <a:pt x="4162" y="430"/>
                    <a:pt x="4649" y="288"/>
                  </a:cubicBezTo>
                  <a:cubicBezTo>
                    <a:pt x="5116" y="146"/>
                    <a:pt x="5400" y="24"/>
                    <a:pt x="5400" y="4"/>
                  </a:cubicBezTo>
                  <a:cubicBezTo>
                    <a:pt x="5399" y="2"/>
                    <a:pt x="5395" y="1"/>
                    <a:pt x="5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1276;p63">
              <a:extLst>
                <a:ext uri="{FF2B5EF4-FFF2-40B4-BE49-F238E27FC236}">
                  <a16:creationId xmlns:a16="http://schemas.microsoft.com/office/drawing/2014/main" id="{224ECDE2-A50A-86BD-9677-055076964C62}"/>
                </a:ext>
              </a:extLst>
            </p:cNvPr>
            <p:cNvSpPr/>
            <p:nvPr/>
          </p:nvSpPr>
          <p:spPr>
            <a:xfrm>
              <a:off x="6501567" y="3810384"/>
              <a:ext cx="128150" cy="481875"/>
            </a:xfrm>
            <a:custGeom>
              <a:avLst/>
              <a:gdLst/>
              <a:ahLst/>
              <a:cxnLst/>
              <a:rect l="l" t="t" r="r" b="b"/>
              <a:pathLst>
                <a:path w="5126" h="19275" extrusionOk="0">
                  <a:moveTo>
                    <a:pt x="2120" y="0"/>
                  </a:moveTo>
                  <a:cubicBezTo>
                    <a:pt x="1803" y="0"/>
                    <a:pt x="1503" y="78"/>
                    <a:pt x="1249" y="276"/>
                  </a:cubicBezTo>
                  <a:cubicBezTo>
                    <a:pt x="761" y="662"/>
                    <a:pt x="640" y="1352"/>
                    <a:pt x="579" y="1981"/>
                  </a:cubicBezTo>
                  <a:cubicBezTo>
                    <a:pt x="0" y="7628"/>
                    <a:pt x="49" y="13315"/>
                    <a:pt x="90" y="18982"/>
                  </a:cubicBezTo>
                  <a:lnTo>
                    <a:pt x="90" y="18982"/>
                  </a:lnTo>
                  <a:cubicBezTo>
                    <a:pt x="1610" y="17845"/>
                    <a:pt x="2593" y="16093"/>
                    <a:pt x="3136" y="14282"/>
                  </a:cubicBezTo>
                  <a:cubicBezTo>
                    <a:pt x="3684" y="12455"/>
                    <a:pt x="3826" y="10527"/>
                    <a:pt x="3989" y="8598"/>
                  </a:cubicBezTo>
                  <a:cubicBezTo>
                    <a:pt x="4131" y="6690"/>
                    <a:pt x="4293" y="4762"/>
                    <a:pt x="4862" y="2935"/>
                  </a:cubicBezTo>
                  <a:cubicBezTo>
                    <a:pt x="4983" y="2529"/>
                    <a:pt x="5125" y="2123"/>
                    <a:pt x="5024" y="1717"/>
                  </a:cubicBezTo>
                  <a:cubicBezTo>
                    <a:pt x="4902" y="1048"/>
                    <a:pt x="4232" y="662"/>
                    <a:pt x="3603" y="398"/>
                  </a:cubicBezTo>
                  <a:cubicBezTo>
                    <a:pt x="3146" y="188"/>
                    <a:pt x="2613" y="0"/>
                    <a:pt x="2120" y="0"/>
                  </a:cubicBezTo>
                  <a:close/>
                  <a:moveTo>
                    <a:pt x="90" y="18982"/>
                  </a:moveTo>
                  <a:cubicBezTo>
                    <a:pt x="77" y="18992"/>
                    <a:pt x="64" y="19001"/>
                    <a:pt x="51" y="19011"/>
                  </a:cubicBezTo>
                  <a:lnTo>
                    <a:pt x="92" y="19275"/>
                  </a:lnTo>
                  <a:cubicBezTo>
                    <a:pt x="91" y="19177"/>
                    <a:pt x="90" y="19080"/>
                    <a:pt x="90" y="189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1277;p63">
              <a:extLst>
                <a:ext uri="{FF2B5EF4-FFF2-40B4-BE49-F238E27FC236}">
                  <a16:creationId xmlns:a16="http://schemas.microsoft.com/office/drawing/2014/main" id="{74B0AFB9-39C6-CFF9-210F-E15EC84900B3}"/>
                </a:ext>
              </a:extLst>
            </p:cNvPr>
            <p:cNvSpPr/>
            <p:nvPr/>
          </p:nvSpPr>
          <p:spPr>
            <a:xfrm>
              <a:off x="6524142" y="3660984"/>
              <a:ext cx="208075" cy="207575"/>
            </a:xfrm>
            <a:custGeom>
              <a:avLst/>
              <a:gdLst/>
              <a:ahLst/>
              <a:cxnLst/>
              <a:rect l="l" t="t" r="r" b="b"/>
              <a:pathLst>
                <a:path w="8323" h="8303" extrusionOk="0">
                  <a:moveTo>
                    <a:pt x="4162" y="1"/>
                  </a:moveTo>
                  <a:cubicBezTo>
                    <a:pt x="1868" y="1"/>
                    <a:pt x="1" y="1848"/>
                    <a:pt x="1" y="4141"/>
                  </a:cubicBezTo>
                  <a:cubicBezTo>
                    <a:pt x="1" y="6455"/>
                    <a:pt x="1868" y="8302"/>
                    <a:pt x="4162" y="8302"/>
                  </a:cubicBezTo>
                  <a:cubicBezTo>
                    <a:pt x="6455" y="8302"/>
                    <a:pt x="8323" y="6455"/>
                    <a:pt x="8323" y="4141"/>
                  </a:cubicBezTo>
                  <a:cubicBezTo>
                    <a:pt x="8323" y="1848"/>
                    <a:pt x="6455" y="1"/>
                    <a:pt x="41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1278;p63">
              <a:extLst>
                <a:ext uri="{FF2B5EF4-FFF2-40B4-BE49-F238E27FC236}">
                  <a16:creationId xmlns:a16="http://schemas.microsoft.com/office/drawing/2014/main" id="{46118B09-1F8E-3003-4B03-3D2F45C6903B}"/>
                </a:ext>
              </a:extLst>
            </p:cNvPr>
            <p:cNvSpPr/>
            <p:nvPr/>
          </p:nvSpPr>
          <p:spPr>
            <a:xfrm>
              <a:off x="6527192" y="3749759"/>
              <a:ext cx="199450" cy="36675"/>
            </a:xfrm>
            <a:custGeom>
              <a:avLst/>
              <a:gdLst/>
              <a:ahLst/>
              <a:cxnLst/>
              <a:rect l="l" t="t" r="r" b="b"/>
              <a:pathLst>
                <a:path w="7978" h="1467" extrusionOk="0">
                  <a:moveTo>
                    <a:pt x="7955" y="1"/>
                  </a:moveTo>
                  <a:cubicBezTo>
                    <a:pt x="7920" y="1"/>
                    <a:pt x="7614" y="356"/>
                    <a:pt x="6962" y="692"/>
                  </a:cubicBezTo>
                  <a:cubicBezTo>
                    <a:pt x="6354" y="1024"/>
                    <a:pt x="5444" y="1289"/>
                    <a:pt x="4415" y="1289"/>
                  </a:cubicBezTo>
                  <a:cubicBezTo>
                    <a:pt x="4311" y="1289"/>
                    <a:pt x="4206" y="1286"/>
                    <a:pt x="4100" y="1280"/>
                  </a:cubicBezTo>
                  <a:cubicBezTo>
                    <a:pt x="2944" y="1240"/>
                    <a:pt x="1929" y="956"/>
                    <a:pt x="1198" y="753"/>
                  </a:cubicBezTo>
                  <a:cubicBezTo>
                    <a:pt x="520" y="546"/>
                    <a:pt x="69" y="426"/>
                    <a:pt x="8" y="426"/>
                  </a:cubicBezTo>
                  <a:cubicBezTo>
                    <a:pt x="3" y="426"/>
                    <a:pt x="0" y="426"/>
                    <a:pt x="0" y="428"/>
                  </a:cubicBezTo>
                  <a:cubicBezTo>
                    <a:pt x="0" y="428"/>
                    <a:pt x="102" y="489"/>
                    <a:pt x="305" y="570"/>
                  </a:cubicBezTo>
                  <a:cubicBezTo>
                    <a:pt x="508" y="631"/>
                    <a:pt x="792" y="753"/>
                    <a:pt x="1157" y="874"/>
                  </a:cubicBezTo>
                  <a:cubicBezTo>
                    <a:pt x="1888" y="1098"/>
                    <a:pt x="2923" y="1423"/>
                    <a:pt x="4100" y="1463"/>
                  </a:cubicBezTo>
                  <a:cubicBezTo>
                    <a:pt x="4171" y="1466"/>
                    <a:pt x="4242" y="1467"/>
                    <a:pt x="4312" y="1467"/>
                  </a:cubicBezTo>
                  <a:cubicBezTo>
                    <a:pt x="5406" y="1467"/>
                    <a:pt x="6394" y="1176"/>
                    <a:pt x="7023" y="814"/>
                  </a:cubicBezTo>
                  <a:cubicBezTo>
                    <a:pt x="7348" y="611"/>
                    <a:pt x="7592" y="408"/>
                    <a:pt x="7754" y="266"/>
                  </a:cubicBezTo>
                  <a:cubicBezTo>
                    <a:pt x="7896" y="103"/>
                    <a:pt x="7977" y="2"/>
                    <a:pt x="7957" y="2"/>
                  </a:cubicBezTo>
                  <a:cubicBezTo>
                    <a:pt x="7956" y="1"/>
                    <a:pt x="7956" y="1"/>
                    <a:pt x="7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1279;p63">
              <a:extLst>
                <a:ext uri="{FF2B5EF4-FFF2-40B4-BE49-F238E27FC236}">
                  <a16:creationId xmlns:a16="http://schemas.microsoft.com/office/drawing/2014/main" id="{83BEAB36-080D-6B0D-6D8E-16F67784AD84}"/>
                </a:ext>
              </a:extLst>
            </p:cNvPr>
            <p:cNvSpPr/>
            <p:nvPr/>
          </p:nvSpPr>
          <p:spPr>
            <a:xfrm>
              <a:off x="5308017" y="1947659"/>
              <a:ext cx="241875" cy="174300"/>
            </a:xfrm>
            <a:custGeom>
              <a:avLst/>
              <a:gdLst/>
              <a:ahLst/>
              <a:cxnLst/>
              <a:rect l="l" t="t" r="r" b="b"/>
              <a:pathLst>
                <a:path w="9675" h="6972" extrusionOk="0">
                  <a:moveTo>
                    <a:pt x="647" y="0"/>
                  </a:moveTo>
                  <a:cubicBezTo>
                    <a:pt x="379" y="0"/>
                    <a:pt x="1" y="595"/>
                    <a:pt x="155" y="902"/>
                  </a:cubicBezTo>
                  <a:cubicBezTo>
                    <a:pt x="337" y="1267"/>
                    <a:pt x="1575" y="4718"/>
                    <a:pt x="2347" y="4840"/>
                  </a:cubicBezTo>
                  <a:cubicBezTo>
                    <a:pt x="2563" y="4873"/>
                    <a:pt x="2865" y="4885"/>
                    <a:pt x="3190" y="4885"/>
                  </a:cubicBezTo>
                  <a:cubicBezTo>
                    <a:pt x="4056" y="4885"/>
                    <a:pt x="5087" y="4799"/>
                    <a:pt x="5087" y="4799"/>
                  </a:cubicBezTo>
                  <a:lnTo>
                    <a:pt x="5716" y="6971"/>
                  </a:lnTo>
                  <a:lnTo>
                    <a:pt x="9674" y="5672"/>
                  </a:lnTo>
                  <a:cubicBezTo>
                    <a:pt x="9674" y="5672"/>
                    <a:pt x="8862" y="2323"/>
                    <a:pt x="8416" y="2161"/>
                  </a:cubicBezTo>
                  <a:cubicBezTo>
                    <a:pt x="8379" y="2148"/>
                    <a:pt x="8306" y="2143"/>
                    <a:pt x="8204" y="2143"/>
                  </a:cubicBezTo>
                  <a:cubicBezTo>
                    <a:pt x="7123" y="2143"/>
                    <a:pt x="2753" y="2769"/>
                    <a:pt x="2753" y="2769"/>
                  </a:cubicBezTo>
                  <a:cubicBezTo>
                    <a:pt x="2753" y="2769"/>
                    <a:pt x="1048" y="374"/>
                    <a:pt x="784" y="70"/>
                  </a:cubicBezTo>
                  <a:cubicBezTo>
                    <a:pt x="745" y="21"/>
                    <a:pt x="698" y="0"/>
                    <a:pt x="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1280;p63">
              <a:extLst>
                <a:ext uri="{FF2B5EF4-FFF2-40B4-BE49-F238E27FC236}">
                  <a16:creationId xmlns:a16="http://schemas.microsoft.com/office/drawing/2014/main" id="{FB61D2B4-26FA-D3F1-A5A1-001E49572BC0}"/>
                </a:ext>
              </a:extLst>
            </p:cNvPr>
            <p:cNvSpPr/>
            <p:nvPr/>
          </p:nvSpPr>
          <p:spPr>
            <a:xfrm>
              <a:off x="5460542" y="2124459"/>
              <a:ext cx="663250" cy="417200"/>
            </a:xfrm>
            <a:custGeom>
              <a:avLst/>
              <a:gdLst/>
              <a:ahLst/>
              <a:cxnLst/>
              <a:rect l="l" t="t" r="r" b="b"/>
              <a:pathLst>
                <a:path w="26530" h="16688" extrusionOk="0">
                  <a:moveTo>
                    <a:pt x="3979" y="1"/>
                  </a:moveTo>
                  <a:lnTo>
                    <a:pt x="1" y="752"/>
                  </a:lnTo>
                  <a:cubicBezTo>
                    <a:pt x="1158" y="5481"/>
                    <a:pt x="2782" y="10393"/>
                    <a:pt x="5725" y="14270"/>
                  </a:cubicBezTo>
                  <a:cubicBezTo>
                    <a:pt x="6334" y="15102"/>
                    <a:pt x="7044" y="15934"/>
                    <a:pt x="7998" y="16340"/>
                  </a:cubicBezTo>
                  <a:cubicBezTo>
                    <a:pt x="8563" y="16587"/>
                    <a:pt x="9181" y="16688"/>
                    <a:pt x="9803" y="16688"/>
                  </a:cubicBezTo>
                  <a:cubicBezTo>
                    <a:pt x="10409" y="16688"/>
                    <a:pt x="11020" y="16592"/>
                    <a:pt x="11591" y="16442"/>
                  </a:cubicBezTo>
                  <a:cubicBezTo>
                    <a:pt x="13316" y="15995"/>
                    <a:pt x="15650" y="15244"/>
                    <a:pt x="17477" y="14574"/>
                  </a:cubicBezTo>
                  <a:cubicBezTo>
                    <a:pt x="20786" y="13336"/>
                    <a:pt x="22896" y="12727"/>
                    <a:pt x="26205" y="11509"/>
                  </a:cubicBezTo>
                  <a:cubicBezTo>
                    <a:pt x="26449" y="11428"/>
                    <a:pt x="26530" y="11103"/>
                    <a:pt x="26347" y="10900"/>
                  </a:cubicBezTo>
                  <a:lnTo>
                    <a:pt x="24196" y="5582"/>
                  </a:lnTo>
                  <a:lnTo>
                    <a:pt x="11164" y="10048"/>
                  </a:lnTo>
                  <a:lnTo>
                    <a:pt x="39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1281;p63">
              <a:extLst>
                <a:ext uri="{FF2B5EF4-FFF2-40B4-BE49-F238E27FC236}">
                  <a16:creationId xmlns:a16="http://schemas.microsoft.com/office/drawing/2014/main" id="{F934132E-109C-C25B-AB6B-B637258D70E3}"/>
                </a:ext>
              </a:extLst>
            </p:cNvPr>
            <p:cNvSpPr/>
            <p:nvPr/>
          </p:nvSpPr>
          <p:spPr>
            <a:xfrm>
              <a:off x="6030917" y="2202609"/>
              <a:ext cx="124850" cy="212775"/>
            </a:xfrm>
            <a:custGeom>
              <a:avLst/>
              <a:gdLst/>
              <a:ahLst/>
              <a:cxnLst/>
              <a:rect l="l" t="t" r="r" b="b"/>
              <a:pathLst>
                <a:path w="4994" h="8511" extrusionOk="0">
                  <a:moveTo>
                    <a:pt x="3512" y="0"/>
                  </a:moveTo>
                  <a:cubicBezTo>
                    <a:pt x="1929" y="508"/>
                    <a:pt x="650" y="1908"/>
                    <a:pt x="325" y="3532"/>
                  </a:cubicBezTo>
                  <a:cubicBezTo>
                    <a:pt x="0" y="5176"/>
                    <a:pt x="650" y="6962"/>
                    <a:pt x="1929" y="8018"/>
                  </a:cubicBezTo>
                  <a:cubicBezTo>
                    <a:pt x="2253" y="8282"/>
                    <a:pt x="2648" y="8511"/>
                    <a:pt x="3051" y="8511"/>
                  </a:cubicBezTo>
                  <a:cubicBezTo>
                    <a:pt x="3329" y="8511"/>
                    <a:pt x="3612" y="8401"/>
                    <a:pt x="3877" y="8119"/>
                  </a:cubicBezTo>
                  <a:cubicBezTo>
                    <a:pt x="4060" y="7916"/>
                    <a:pt x="4202" y="7653"/>
                    <a:pt x="4283" y="7368"/>
                  </a:cubicBezTo>
                  <a:cubicBezTo>
                    <a:pt x="4993" y="4851"/>
                    <a:pt x="4709" y="2294"/>
                    <a:pt x="35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1282;p63">
              <a:extLst>
                <a:ext uri="{FF2B5EF4-FFF2-40B4-BE49-F238E27FC236}">
                  <a16:creationId xmlns:a16="http://schemas.microsoft.com/office/drawing/2014/main" id="{364B62A7-15BB-AE4D-FAD4-636C3529D061}"/>
                </a:ext>
              </a:extLst>
            </p:cNvPr>
            <p:cNvSpPr/>
            <p:nvPr/>
          </p:nvSpPr>
          <p:spPr>
            <a:xfrm>
              <a:off x="6068467" y="2226459"/>
              <a:ext cx="63450" cy="182200"/>
            </a:xfrm>
            <a:custGeom>
              <a:avLst/>
              <a:gdLst/>
              <a:ahLst/>
              <a:cxnLst/>
              <a:rect l="l" t="t" r="r" b="b"/>
              <a:pathLst>
                <a:path w="2538" h="7288" extrusionOk="0">
                  <a:moveTo>
                    <a:pt x="427" y="0"/>
                  </a:moveTo>
                  <a:cubicBezTo>
                    <a:pt x="345" y="0"/>
                    <a:pt x="305" y="41"/>
                    <a:pt x="244" y="61"/>
                  </a:cubicBezTo>
                  <a:cubicBezTo>
                    <a:pt x="142" y="142"/>
                    <a:pt x="102" y="203"/>
                    <a:pt x="61" y="244"/>
                  </a:cubicBezTo>
                  <a:cubicBezTo>
                    <a:pt x="21" y="285"/>
                    <a:pt x="0" y="325"/>
                    <a:pt x="21" y="325"/>
                  </a:cubicBezTo>
                  <a:cubicBezTo>
                    <a:pt x="21" y="327"/>
                    <a:pt x="21" y="328"/>
                    <a:pt x="22" y="328"/>
                  </a:cubicBezTo>
                  <a:cubicBezTo>
                    <a:pt x="35" y="328"/>
                    <a:pt x="118" y="233"/>
                    <a:pt x="284" y="122"/>
                  </a:cubicBezTo>
                  <a:cubicBezTo>
                    <a:pt x="325" y="92"/>
                    <a:pt x="376" y="76"/>
                    <a:pt x="434" y="76"/>
                  </a:cubicBezTo>
                  <a:cubicBezTo>
                    <a:pt x="493" y="76"/>
                    <a:pt x="558" y="92"/>
                    <a:pt x="630" y="122"/>
                  </a:cubicBezTo>
                  <a:cubicBezTo>
                    <a:pt x="751" y="183"/>
                    <a:pt x="833" y="345"/>
                    <a:pt x="954" y="508"/>
                  </a:cubicBezTo>
                  <a:cubicBezTo>
                    <a:pt x="1401" y="1137"/>
                    <a:pt x="1888" y="2111"/>
                    <a:pt x="2132" y="3268"/>
                  </a:cubicBezTo>
                  <a:cubicBezTo>
                    <a:pt x="2355" y="4425"/>
                    <a:pt x="2294" y="5521"/>
                    <a:pt x="2091" y="6272"/>
                  </a:cubicBezTo>
                  <a:cubicBezTo>
                    <a:pt x="1989" y="6638"/>
                    <a:pt x="1827" y="6922"/>
                    <a:pt x="1685" y="7064"/>
                  </a:cubicBezTo>
                  <a:cubicBezTo>
                    <a:pt x="1543" y="7226"/>
                    <a:pt x="1421" y="7267"/>
                    <a:pt x="1421" y="7287"/>
                  </a:cubicBezTo>
                  <a:cubicBezTo>
                    <a:pt x="1441" y="7287"/>
                    <a:pt x="1563" y="7267"/>
                    <a:pt x="1726" y="7125"/>
                  </a:cubicBezTo>
                  <a:cubicBezTo>
                    <a:pt x="1908" y="6962"/>
                    <a:pt x="2091" y="6699"/>
                    <a:pt x="2213" y="6313"/>
                  </a:cubicBezTo>
                  <a:cubicBezTo>
                    <a:pt x="2436" y="5542"/>
                    <a:pt x="2538" y="4425"/>
                    <a:pt x="2294" y="3228"/>
                  </a:cubicBezTo>
                  <a:cubicBezTo>
                    <a:pt x="2071" y="2050"/>
                    <a:pt x="1543" y="1056"/>
                    <a:pt x="1056" y="427"/>
                  </a:cubicBezTo>
                  <a:cubicBezTo>
                    <a:pt x="995" y="345"/>
                    <a:pt x="934" y="285"/>
                    <a:pt x="873" y="203"/>
                  </a:cubicBezTo>
                  <a:cubicBezTo>
                    <a:pt x="833" y="142"/>
                    <a:pt x="751" y="82"/>
                    <a:pt x="670" y="41"/>
                  </a:cubicBezTo>
                  <a:cubicBezTo>
                    <a:pt x="589" y="21"/>
                    <a:pt x="508" y="0"/>
                    <a:pt x="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1283;p63">
              <a:extLst>
                <a:ext uri="{FF2B5EF4-FFF2-40B4-BE49-F238E27FC236}">
                  <a16:creationId xmlns:a16="http://schemas.microsoft.com/office/drawing/2014/main" id="{6961C16F-1BE2-84A5-F306-C10C9ECFED68}"/>
                </a:ext>
              </a:extLst>
            </p:cNvPr>
            <p:cNvSpPr/>
            <p:nvPr/>
          </p:nvSpPr>
          <p:spPr>
            <a:xfrm>
              <a:off x="5653367" y="2375634"/>
              <a:ext cx="88825" cy="153275"/>
            </a:xfrm>
            <a:custGeom>
              <a:avLst/>
              <a:gdLst/>
              <a:ahLst/>
              <a:cxnLst/>
              <a:rect l="l" t="t" r="r" b="b"/>
              <a:pathLst>
                <a:path w="3553" h="6131" extrusionOk="0">
                  <a:moveTo>
                    <a:pt x="3451" y="1"/>
                  </a:moveTo>
                  <a:lnTo>
                    <a:pt x="3451" y="1"/>
                  </a:lnTo>
                  <a:cubicBezTo>
                    <a:pt x="3411" y="1"/>
                    <a:pt x="3472" y="427"/>
                    <a:pt x="3411" y="1097"/>
                  </a:cubicBezTo>
                  <a:cubicBezTo>
                    <a:pt x="3391" y="1422"/>
                    <a:pt x="3309" y="1828"/>
                    <a:pt x="3188" y="2254"/>
                  </a:cubicBezTo>
                  <a:cubicBezTo>
                    <a:pt x="3066" y="2680"/>
                    <a:pt x="2883" y="3127"/>
                    <a:pt x="2640" y="3573"/>
                  </a:cubicBezTo>
                  <a:cubicBezTo>
                    <a:pt x="2132" y="4446"/>
                    <a:pt x="1442" y="5096"/>
                    <a:pt x="914" y="5501"/>
                  </a:cubicBezTo>
                  <a:cubicBezTo>
                    <a:pt x="366" y="5907"/>
                    <a:pt x="1" y="6090"/>
                    <a:pt x="21" y="6131"/>
                  </a:cubicBezTo>
                  <a:cubicBezTo>
                    <a:pt x="21" y="6131"/>
                    <a:pt x="123" y="6090"/>
                    <a:pt x="285" y="6009"/>
                  </a:cubicBezTo>
                  <a:cubicBezTo>
                    <a:pt x="468" y="5928"/>
                    <a:pt x="691" y="5806"/>
                    <a:pt x="975" y="5603"/>
                  </a:cubicBezTo>
                  <a:cubicBezTo>
                    <a:pt x="1543" y="5217"/>
                    <a:pt x="2254" y="4568"/>
                    <a:pt x="2782" y="3654"/>
                  </a:cubicBezTo>
                  <a:cubicBezTo>
                    <a:pt x="3045" y="3188"/>
                    <a:pt x="3228" y="2721"/>
                    <a:pt x="3350" y="2294"/>
                  </a:cubicBezTo>
                  <a:cubicBezTo>
                    <a:pt x="3472" y="1848"/>
                    <a:pt x="3512" y="1442"/>
                    <a:pt x="3533" y="1097"/>
                  </a:cubicBezTo>
                  <a:cubicBezTo>
                    <a:pt x="3553" y="752"/>
                    <a:pt x="3533" y="488"/>
                    <a:pt x="3492" y="285"/>
                  </a:cubicBezTo>
                  <a:cubicBezTo>
                    <a:pt x="3472" y="102"/>
                    <a:pt x="3451" y="1"/>
                    <a:pt x="3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1284;p63">
              <a:extLst>
                <a:ext uri="{FF2B5EF4-FFF2-40B4-BE49-F238E27FC236}">
                  <a16:creationId xmlns:a16="http://schemas.microsoft.com/office/drawing/2014/main" id="{13EEC473-B1C6-5A7F-BA56-B334C795F915}"/>
                </a:ext>
              </a:extLst>
            </p:cNvPr>
            <p:cNvSpPr/>
            <p:nvPr/>
          </p:nvSpPr>
          <p:spPr>
            <a:xfrm>
              <a:off x="5739142" y="2294434"/>
              <a:ext cx="311575" cy="116825"/>
            </a:xfrm>
            <a:custGeom>
              <a:avLst/>
              <a:gdLst/>
              <a:ahLst/>
              <a:cxnLst/>
              <a:rect l="l" t="t" r="r" b="b"/>
              <a:pathLst>
                <a:path w="12463" h="4673" extrusionOk="0">
                  <a:moveTo>
                    <a:pt x="12438" y="0"/>
                  </a:moveTo>
                  <a:cubicBezTo>
                    <a:pt x="12314" y="0"/>
                    <a:pt x="9555" y="1000"/>
                    <a:pt x="6191" y="2254"/>
                  </a:cubicBezTo>
                  <a:cubicBezTo>
                    <a:pt x="2761" y="3553"/>
                    <a:pt x="0" y="4629"/>
                    <a:pt x="20" y="4670"/>
                  </a:cubicBezTo>
                  <a:cubicBezTo>
                    <a:pt x="21" y="4671"/>
                    <a:pt x="24" y="4672"/>
                    <a:pt x="29" y="4672"/>
                  </a:cubicBezTo>
                  <a:cubicBezTo>
                    <a:pt x="200" y="4672"/>
                    <a:pt x="2920" y="3679"/>
                    <a:pt x="6252" y="2417"/>
                  </a:cubicBezTo>
                  <a:cubicBezTo>
                    <a:pt x="9682" y="1138"/>
                    <a:pt x="12463" y="62"/>
                    <a:pt x="12443" y="1"/>
                  </a:cubicBezTo>
                  <a:cubicBezTo>
                    <a:pt x="12442" y="0"/>
                    <a:pt x="12441" y="0"/>
                    <a:pt x="124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1285;p63">
              <a:extLst>
                <a:ext uri="{FF2B5EF4-FFF2-40B4-BE49-F238E27FC236}">
                  <a16:creationId xmlns:a16="http://schemas.microsoft.com/office/drawing/2014/main" id="{FF8BA37B-F4DA-7F13-A48E-1746B2D2E801}"/>
                </a:ext>
              </a:extLst>
            </p:cNvPr>
            <p:cNvSpPr/>
            <p:nvPr/>
          </p:nvSpPr>
          <p:spPr>
            <a:xfrm>
              <a:off x="5493017" y="2140709"/>
              <a:ext cx="189300" cy="370450"/>
            </a:xfrm>
            <a:custGeom>
              <a:avLst/>
              <a:gdLst/>
              <a:ahLst/>
              <a:cxnLst/>
              <a:rect l="l" t="t" r="r" b="b"/>
              <a:pathLst>
                <a:path w="7572" h="14818" extrusionOk="0">
                  <a:moveTo>
                    <a:pt x="1" y="0"/>
                  </a:moveTo>
                  <a:cubicBezTo>
                    <a:pt x="1" y="0"/>
                    <a:pt x="1" y="61"/>
                    <a:pt x="41" y="162"/>
                  </a:cubicBezTo>
                  <a:cubicBezTo>
                    <a:pt x="82" y="284"/>
                    <a:pt x="123" y="447"/>
                    <a:pt x="183" y="629"/>
                  </a:cubicBezTo>
                  <a:cubicBezTo>
                    <a:pt x="305" y="1035"/>
                    <a:pt x="488" y="1624"/>
                    <a:pt x="752" y="2334"/>
                  </a:cubicBezTo>
                  <a:cubicBezTo>
                    <a:pt x="1259" y="3755"/>
                    <a:pt x="2051" y="5704"/>
                    <a:pt x="3086" y="7774"/>
                  </a:cubicBezTo>
                  <a:cubicBezTo>
                    <a:pt x="3614" y="8789"/>
                    <a:pt x="4142" y="9763"/>
                    <a:pt x="4649" y="10636"/>
                  </a:cubicBezTo>
                  <a:cubicBezTo>
                    <a:pt x="5156" y="11488"/>
                    <a:pt x="5644" y="12260"/>
                    <a:pt x="6090" y="12869"/>
                  </a:cubicBezTo>
                  <a:cubicBezTo>
                    <a:pt x="6293" y="13193"/>
                    <a:pt x="6496" y="13457"/>
                    <a:pt x="6679" y="13701"/>
                  </a:cubicBezTo>
                  <a:cubicBezTo>
                    <a:pt x="6861" y="13945"/>
                    <a:pt x="7003" y="14147"/>
                    <a:pt x="7146" y="14310"/>
                  </a:cubicBezTo>
                  <a:cubicBezTo>
                    <a:pt x="7267" y="14472"/>
                    <a:pt x="7369" y="14594"/>
                    <a:pt x="7450" y="14696"/>
                  </a:cubicBezTo>
                  <a:cubicBezTo>
                    <a:pt x="7531" y="14777"/>
                    <a:pt x="7572" y="14817"/>
                    <a:pt x="7572" y="14817"/>
                  </a:cubicBezTo>
                  <a:cubicBezTo>
                    <a:pt x="7572" y="14817"/>
                    <a:pt x="7552" y="14756"/>
                    <a:pt x="7491" y="14675"/>
                  </a:cubicBezTo>
                  <a:cubicBezTo>
                    <a:pt x="7409" y="14574"/>
                    <a:pt x="7308" y="14432"/>
                    <a:pt x="7206" y="14269"/>
                  </a:cubicBezTo>
                  <a:cubicBezTo>
                    <a:pt x="7064" y="14107"/>
                    <a:pt x="6922" y="13904"/>
                    <a:pt x="6760" y="13640"/>
                  </a:cubicBezTo>
                  <a:cubicBezTo>
                    <a:pt x="6577" y="13396"/>
                    <a:pt x="6395" y="13112"/>
                    <a:pt x="6192" y="12808"/>
                  </a:cubicBezTo>
                  <a:cubicBezTo>
                    <a:pt x="5765" y="12179"/>
                    <a:pt x="5298" y="11407"/>
                    <a:pt x="4791" y="10555"/>
                  </a:cubicBezTo>
                  <a:cubicBezTo>
                    <a:pt x="4284" y="9682"/>
                    <a:pt x="3776" y="8708"/>
                    <a:pt x="3248" y="7693"/>
                  </a:cubicBezTo>
                  <a:cubicBezTo>
                    <a:pt x="2213" y="5622"/>
                    <a:pt x="1401" y="3694"/>
                    <a:pt x="874" y="2294"/>
                  </a:cubicBezTo>
                  <a:cubicBezTo>
                    <a:pt x="589" y="1583"/>
                    <a:pt x="386" y="1015"/>
                    <a:pt x="244" y="609"/>
                  </a:cubicBezTo>
                  <a:cubicBezTo>
                    <a:pt x="163" y="426"/>
                    <a:pt x="123" y="284"/>
                    <a:pt x="62" y="142"/>
                  </a:cubicBezTo>
                  <a:cubicBezTo>
                    <a:pt x="21" y="41"/>
                    <a:pt x="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1286;p63">
              <a:extLst>
                <a:ext uri="{FF2B5EF4-FFF2-40B4-BE49-F238E27FC236}">
                  <a16:creationId xmlns:a16="http://schemas.microsoft.com/office/drawing/2014/main" id="{79DF4F99-46BF-5C5F-915E-D58E2D2AEFD1}"/>
                </a:ext>
              </a:extLst>
            </p:cNvPr>
            <p:cNvSpPr/>
            <p:nvPr/>
          </p:nvSpPr>
          <p:spPr>
            <a:xfrm>
              <a:off x="5798092" y="2399684"/>
              <a:ext cx="7550" cy="7200"/>
            </a:xfrm>
            <a:custGeom>
              <a:avLst/>
              <a:gdLst/>
              <a:ahLst/>
              <a:cxnLst/>
              <a:rect l="l" t="t" r="r" b="b"/>
              <a:pathLst>
                <a:path w="302" h="288" extrusionOk="0">
                  <a:moveTo>
                    <a:pt x="164" y="0"/>
                  </a:moveTo>
                  <a:cubicBezTo>
                    <a:pt x="92" y="0"/>
                    <a:pt x="17" y="55"/>
                    <a:pt x="17" y="135"/>
                  </a:cubicBezTo>
                  <a:cubicBezTo>
                    <a:pt x="0" y="218"/>
                    <a:pt x="79" y="288"/>
                    <a:pt x="153" y="288"/>
                  </a:cubicBezTo>
                  <a:cubicBezTo>
                    <a:pt x="169" y="288"/>
                    <a:pt x="185" y="284"/>
                    <a:pt x="200" y="277"/>
                  </a:cubicBezTo>
                  <a:lnTo>
                    <a:pt x="220" y="257"/>
                  </a:lnTo>
                  <a:cubicBezTo>
                    <a:pt x="301" y="216"/>
                    <a:pt x="301" y="74"/>
                    <a:pt x="220" y="13"/>
                  </a:cubicBezTo>
                  <a:cubicBezTo>
                    <a:pt x="203" y="4"/>
                    <a:pt x="183" y="0"/>
                    <a:pt x="1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1287;p63">
              <a:extLst>
                <a:ext uri="{FF2B5EF4-FFF2-40B4-BE49-F238E27FC236}">
                  <a16:creationId xmlns:a16="http://schemas.microsoft.com/office/drawing/2014/main" id="{A42C351D-87C0-7112-49B3-ECC74862A1CA}"/>
                </a:ext>
              </a:extLst>
            </p:cNvPr>
            <p:cNvSpPr/>
            <p:nvPr/>
          </p:nvSpPr>
          <p:spPr>
            <a:xfrm>
              <a:off x="5659967" y="2440559"/>
              <a:ext cx="7650" cy="6925"/>
            </a:xfrm>
            <a:custGeom>
              <a:avLst/>
              <a:gdLst/>
              <a:ahLst/>
              <a:cxnLst/>
              <a:rect l="l" t="t" r="r" b="b"/>
              <a:pathLst>
                <a:path w="306" h="277" extrusionOk="0">
                  <a:moveTo>
                    <a:pt x="157" y="1"/>
                  </a:moveTo>
                  <a:cubicBezTo>
                    <a:pt x="82" y="1"/>
                    <a:pt x="1" y="62"/>
                    <a:pt x="1" y="124"/>
                  </a:cubicBezTo>
                  <a:cubicBezTo>
                    <a:pt x="1" y="207"/>
                    <a:pt x="83" y="276"/>
                    <a:pt x="157" y="276"/>
                  </a:cubicBezTo>
                  <a:cubicBezTo>
                    <a:pt x="173" y="276"/>
                    <a:pt x="189" y="273"/>
                    <a:pt x="204" y="266"/>
                  </a:cubicBezTo>
                  <a:cubicBezTo>
                    <a:pt x="305" y="205"/>
                    <a:pt x="305" y="63"/>
                    <a:pt x="224" y="22"/>
                  </a:cubicBezTo>
                  <a:cubicBezTo>
                    <a:pt x="204" y="7"/>
                    <a:pt x="181" y="1"/>
                    <a:pt x="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1288;p63">
              <a:extLst>
                <a:ext uri="{FF2B5EF4-FFF2-40B4-BE49-F238E27FC236}">
                  <a16:creationId xmlns:a16="http://schemas.microsoft.com/office/drawing/2014/main" id="{16BCD62F-5421-DF24-BFAE-9705770EE941}"/>
                </a:ext>
              </a:extLst>
            </p:cNvPr>
            <p:cNvSpPr/>
            <p:nvPr/>
          </p:nvSpPr>
          <p:spPr>
            <a:xfrm>
              <a:off x="5597142" y="2342334"/>
              <a:ext cx="7550" cy="7225"/>
            </a:xfrm>
            <a:custGeom>
              <a:avLst/>
              <a:gdLst/>
              <a:ahLst/>
              <a:cxnLst/>
              <a:rect l="l" t="t" r="r" b="b"/>
              <a:pathLst>
                <a:path w="302" h="289" extrusionOk="0">
                  <a:moveTo>
                    <a:pt x="164" y="1"/>
                  </a:moveTo>
                  <a:cubicBezTo>
                    <a:pt x="92" y="1"/>
                    <a:pt x="17" y="55"/>
                    <a:pt x="17" y="135"/>
                  </a:cubicBezTo>
                  <a:cubicBezTo>
                    <a:pt x="0" y="218"/>
                    <a:pt x="79" y="288"/>
                    <a:pt x="153" y="288"/>
                  </a:cubicBezTo>
                  <a:cubicBezTo>
                    <a:pt x="169" y="288"/>
                    <a:pt x="185" y="285"/>
                    <a:pt x="200" y="277"/>
                  </a:cubicBezTo>
                  <a:lnTo>
                    <a:pt x="220" y="257"/>
                  </a:lnTo>
                  <a:cubicBezTo>
                    <a:pt x="301" y="216"/>
                    <a:pt x="301" y="74"/>
                    <a:pt x="220" y="14"/>
                  </a:cubicBezTo>
                  <a:cubicBezTo>
                    <a:pt x="203" y="5"/>
                    <a:pt x="184" y="1"/>
                    <a:pt x="1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1289;p63">
              <a:extLst>
                <a:ext uri="{FF2B5EF4-FFF2-40B4-BE49-F238E27FC236}">
                  <a16:creationId xmlns:a16="http://schemas.microsoft.com/office/drawing/2014/main" id="{8A4FEFCA-17A9-70D5-0C01-E43DD915259B}"/>
                </a:ext>
              </a:extLst>
            </p:cNvPr>
            <p:cNvSpPr/>
            <p:nvPr/>
          </p:nvSpPr>
          <p:spPr>
            <a:xfrm>
              <a:off x="5879192" y="2371259"/>
              <a:ext cx="7625" cy="7200"/>
            </a:xfrm>
            <a:custGeom>
              <a:avLst/>
              <a:gdLst/>
              <a:ahLst/>
              <a:cxnLst/>
              <a:rect l="l" t="t" r="r" b="b"/>
              <a:pathLst>
                <a:path w="305" h="288" extrusionOk="0">
                  <a:moveTo>
                    <a:pt x="167" y="1"/>
                  </a:moveTo>
                  <a:cubicBezTo>
                    <a:pt x="95" y="1"/>
                    <a:pt x="16" y="55"/>
                    <a:pt x="0" y="135"/>
                  </a:cubicBezTo>
                  <a:cubicBezTo>
                    <a:pt x="0" y="218"/>
                    <a:pt x="82" y="288"/>
                    <a:pt x="156" y="288"/>
                  </a:cubicBezTo>
                  <a:cubicBezTo>
                    <a:pt x="173" y="288"/>
                    <a:pt x="189" y="285"/>
                    <a:pt x="203" y="277"/>
                  </a:cubicBezTo>
                  <a:lnTo>
                    <a:pt x="224" y="257"/>
                  </a:lnTo>
                  <a:cubicBezTo>
                    <a:pt x="305" y="216"/>
                    <a:pt x="305" y="74"/>
                    <a:pt x="224" y="13"/>
                  </a:cubicBezTo>
                  <a:cubicBezTo>
                    <a:pt x="206" y="5"/>
                    <a:pt x="187"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1290;p63">
              <a:extLst>
                <a:ext uri="{FF2B5EF4-FFF2-40B4-BE49-F238E27FC236}">
                  <a16:creationId xmlns:a16="http://schemas.microsoft.com/office/drawing/2014/main" id="{ED042F98-ABFC-95BC-785E-3B38CFA8C83B}"/>
                </a:ext>
              </a:extLst>
            </p:cNvPr>
            <p:cNvSpPr/>
            <p:nvPr/>
          </p:nvSpPr>
          <p:spPr>
            <a:xfrm>
              <a:off x="5974067" y="2345884"/>
              <a:ext cx="7650" cy="7025"/>
            </a:xfrm>
            <a:custGeom>
              <a:avLst/>
              <a:gdLst/>
              <a:ahLst/>
              <a:cxnLst/>
              <a:rect l="l" t="t" r="r" b="b"/>
              <a:pathLst>
                <a:path w="306" h="281" extrusionOk="0">
                  <a:moveTo>
                    <a:pt x="138" y="1"/>
                  </a:moveTo>
                  <a:cubicBezTo>
                    <a:pt x="119" y="1"/>
                    <a:pt x="99" y="5"/>
                    <a:pt x="82" y="14"/>
                  </a:cubicBezTo>
                  <a:lnTo>
                    <a:pt x="62" y="34"/>
                  </a:lnTo>
                  <a:cubicBezTo>
                    <a:pt x="1" y="95"/>
                    <a:pt x="1" y="237"/>
                    <a:pt x="102" y="277"/>
                  </a:cubicBezTo>
                  <a:cubicBezTo>
                    <a:pt x="111" y="280"/>
                    <a:pt x="120" y="281"/>
                    <a:pt x="129" y="281"/>
                  </a:cubicBezTo>
                  <a:cubicBezTo>
                    <a:pt x="208" y="281"/>
                    <a:pt x="305" y="208"/>
                    <a:pt x="305" y="135"/>
                  </a:cubicBezTo>
                  <a:cubicBezTo>
                    <a:pt x="289" y="56"/>
                    <a:pt x="211"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1291;p63">
              <a:extLst>
                <a:ext uri="{FF2B5EF4-FFF2-40B4-BE49-F238E27FC236}">
                  <a16:creationId xmlns:a16="http://schemas.microsoft.com/office/drawing/2014/main" id="{B0836210-3A19-E1BF-45DB-7A09264057EF}"/>
                </a:ext>
              </a:extLst>
            </p:cNvPr>
            <p:cNvSpPr/>
            <p:nvPr/>
          </p:nvSpPr>
          <p:spPr>
            <a:xfrm>
              <a:off x="5430092" y="2067934"/>
              <a:ext cx="164950" cy="75900"/>
            </a:xfrm>
            <a:custGeom>
              <a:avLst/>
              <a:gdLst/>
              <a:ahLst/>
              <a:cxnLst/>
              <a:rect l="l" t="t" r="r" b="b"/>
              <a:pathLst>
                <a:path w="6598" h="3036" extrusionOk="0">
                  <a:moveTo>
                    <a:pt x="3779" y="0"/>
                  </a:moveTo>
                  <a:cubicBezTo>
                    <a:pt x="3007" y="0"/>
                    <a:pt x="2234" y="140"/>
                    <a:pt x="1503" y="414"/>
                  </a:cubicBezTo>
                  <a:cubicBezTo>
                    <a:pt x="1117" y="577"/>
                    <a:pt x="711" y="760"/>
                    <a:pt x="427" y="1084"/>
                  </a:cubicBezTo>
                  <a:cubicBezTo>
                    <a:pt x="143" y="1409"/>
                    <a:pt x="1" y="1876"/>
                    <a:pt x="143" y="2282"/>
                  </a:cubicBezTo>
                  <a:cubicBezTo>
                    <a:pt x="278" y="2668"/>
                    <a:pt x="615" y="3036"/>
                    <a:pt x="1067" y="3036"/>
                  </a:cubicBezTo>
                  <a:cubicBezTo>
                    <a:pt x="1090" y="3036"/>
                    <a:pt x="1114" y="3035"/>
                    <a:pt x="1138" y="3033"/>
                  </a:cubicBezTo>
                  <a:cubicBezTo>
                    <a:pt x="2761" y="2911"/>
                    <a:pt x="3573" y="2789"/>
                    <a:pt x="5177" y="2465"/>
                  </a:cubicBezTo>
                  <a:cubicBezTo>
                    <a:pt x="5705" y="2363"/>
                    <a:pt x="6313" y="2160"/>
                    <a:pt x="6476" y="1653"/>
                  </a:cubicBezTo>
                  <a:cubicBezTo>
                    <a:pt x="6598" y="1287"/>
                    <a:pt x="6435" y="861"/>
                    <a:pt x="6131" y="597"/>
                  </a:cubicBezTo>
                  <a:cubicBezTo>
                    <a:pt x="5826" y="333"/>
                    <a:pt x="5441" y="211"/>
                    <a:pt x="5055" y="130"/>
                  </a:cubicBezTo>
                  <a:cubicBezTo>
                    <a:pt x="4635" y="43"/>
                    <a:pt x="4207" y="0"/>
                    <a:pt x="37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1292;p63">
              <a:extLst>
                <a:ext uri="{FF2B5EF4-FFF2-40B4-BE49-F238E27FC236}">
                  <a16:creationId xmlns:a16="http://schemas.microsoft.com/office/drawing/2014/main" id="{97C2A8B0-C5EA-1A20-C290-ACDA119F9FAB}"/>
                </a:ext>
              </a:extLst>
            </p:cNvPr>
            <p:cNvSpPr/>
            <p:nvPr/>
          </p:nvSpPr>
          <p:spPr>
            <a:xfrm>
              <a:off x="5435167" y="2080059"/>
              <a:ext cx="152775" cy="43950"/>
            </a:xfrm>
            <a:custGeom>
              <a:avLst/>
              <a:gdLst/>
              <a:ahLst/>
              <a:cxnLst/>
              <a:rect l="l" t="t" r="r" b="b"/>
              <a:pathLst>
                <a:path w="6111" h="1758" extrusionOk="0">
                  <a:moveTo>
                    <a:pt x="3687" y="0"/>
                  </a:moveTo>
                  <a:cubicBezTo>
                    <a:pt x="3421" y="0"/>
                    <a:pt x="3144" y="22"/>
                    <a:pt x="2863" y="72"/>
                  </a:cubicBezTo>
                  <a:cubicBezTo>
                    <a:pt x="1929" y="254"/>
                    <a:pt x="1178" y="680"/>
                    <a:pt x="691" y="1046"/>
                  </a:cubicBezTo>
                  <a:cubicBezTo>
                    <a:pt x="468" y="1249"/>
                    <a:pt x="285" y="1411"/>
                    <a:pt x="163" y="1533"/>
                  </a:cubicBezTo>
                  <a:cubicBezTo>
                    <a:pt x="62" y="1675"/>
                    <a:pt x="1" y="1756"/>
                    <a:pt x="21" y="1756"/>
                  </a:cubicBezTo>
                  <a:cubicBezTo>
                    <a:pt x="22" y="1757"/>
                    <a:pt x="23" y="1757"/>
                    <a:pt x="24" y="1757"/>
                  </a:cubicBezTo>
                  <a:cubicBezTo>
                    <a:pt x="58" y="1757"/>
                    <a:pt x="301" y="1481"/>
                    <a:pt x="772" y="1147"/>
                  </a:cubicBezTo>
                  <a:cubicBezTo>
                    <a:pt x="1259" y="802"/>
                    <a:pt x="1990" y="417"/>
                    <a:pt x="2883" y="254"/>
                  </a:cubicBezTo>
                  <a:cubicBezTo>
                    <a:pt x="3202" y="196"/>
                    <a:pt x="3512" y="172"/>
                    <a:pt x="3806" y="172"/>
                  </a:cubicBezTo>
                  <a:cubicBezTo>
                    <a:pt x="4336" y="172"/>
                    <a:pt x="4811" y="251"/>
                    <a:pt x="5177" y="356"/>
                  </a:cubicBezTo>
                  <a:cubicBezTo>
                    <a:pt x="5735" y="490"/>
                    <a:pt x="6056" y="662"/>
                    <a:pt x="6105" y="662"/>
                  </a:cubicBezTo>
                  <a:cubicBezTo>
                    <a:pt x="6108" y="662"/>
                    <a:pt x="6109" y="661"/>
                    <a:pt x="6110" y="660"/>
                  </a:cubicBezTo>
                  <a:cubicBezTo>
                    <a:pt x="6110" y="640"/>
                    <a:pt x="6029" y="579"/>
                    <a:pt x="5887" y="498"/>
                  </a:cubicBezTo>
                  <a:cubicBezTo>
                    <a:pt x="5725" y="417"/>
                    <a:pt x="5502" y="335"/>
                    <a:pt x="5217" y="234"/>
                  </a:cubicBezTo>
                  <a:cubicBezTo>
                    <a:pt x="4824" y="107"/>
                    <a:pt x="4284" y="0"/>
                    <a:pt x="3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1293;p63">
              <a:extLst>
                <a:ext uri="{FF2B5EF4-FFF2-40B4-BE49-F238E27FC236}">
                  <a16:creationId xmlns:a16="http://schemas.microsoft.com/office/drawing/2014/main" id="{A429F46A-8A1C-5CB5-6B47-A2A6F64BF773}"/>
                </a:ext>
              </a:extLst>
            </p:cNvPr>
            <p:cNvSpPr/>
            <p:nvPr/>
          </p:nvSpPr>
          <p:spPr>
            <a:xfrm>
              <a:off x="6208517" y="3772884"/>
              <a:ext cx="200975" cy="758000"/>
            </a:xfrm>
            <a:custGeom>
              <a:avLst/>
              <a:gdLst/>
              <a:ahLst/>
              <a:cxnLst/>
              <a:rect l="l" t="t" r="r" b="b"/>
              <a:pathLst>
                <a:path w="8039" h="30320" extrusionOk="0">
                  <a:moveTo>
                    <a:pt x="5047" y="0"/>
                  </a:moveTo>
                  <a:cubicBezTo>
                    <a:pt x="4292" y="0"/>
                    <a:pt x="3539" y="196"/>
                    <a:pt x="2802" y="376"/>
                  </a:cubicBezTo>
                  <a:lnTo>
                    <a:pt x="2659" y="355"/>
                  </a:lnTo>
                  <a:cubicBezTo>
                    <a:pt x="1584" y="477"/>
                    <a:pt x="731" y="1391"/>
                    <a:pt x="366" y="2406"/>
                  </a:cubicBezTo>
                  <a:cubicBezTo>
                    <a:pt x="0" y="3420"/>
                    <a:pt x="21" y="4537"/>
                    <a:pt x="41" y="5613"/>
                  </a:cubicBezTo>
                  <a:cubicBezTo>
                    <a:pt x="203" y="12189"/>
                    <a:pt x="366" y="18786"/>
                    <a:pt x="1117" y="25321"/>
                  </a:cubicBezTo>
                  <a:cubicBezTo>
                    <a:pt x="1279" y="26742"/>
                    <a:pt x="1502" y="28244"/>
                    <a:pt x="2436" y="29320"/>
                  </a:cubicBezTo>
                  <a:cubicBezTo>
                    <a:pt x="2976" y="29942"/>
                    <a:pt x="3835" y="30320"/>
                    <a:pt x="4644" y="30320"/>
                  </a:cubicBezTo>
                  <a:cubicBezTo>
                    <a:pt x="5234" y="30320"/>
                    <a:pt x="5797" y="30119"/>
                    <a:pt x="6191" y="29665"/>
                  </a:cubicBezTo>
                  <a:cubicBezTo>
                    <a:pt x="6719" y="29036"/>
                    <a:pt x="6780" y="28163"/>
                    <a:pt x="6820" y="27351"/>
                  </a:cubicBezTo>
                  <a:cubicBezTo>
                    <a:pt x="7206" y="19476"/>
                    <a:pt x="7592" y="11600"/>
                    <a:pt x="7977" y="3725"/>
                  </a:cubicBezTo>
                  <a:cubicBezTo>
                    <a:pt x="8018" y="2832"/>
                    <a:pt x="8038" y="1857"/>
                    <a:pt x="7551" y="1127"/>
                  </a:cubicBezTo>
                  <a:cubicBezTo>
                    <a:pt x="7064" y="416"/>
                    <a:pt x="6191" y="51"/>
                    <a:pt x="5339" y="10"/>
                  </a:cubicBezTo>
                  <a:cubicBezTo>
                    <a:pt x="5241" y="3"/>
                    <a:pt x="5144" y="0"/>
                    <a:pt x="50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1294;p63">
              <a:extLst>
                <a:ext uri="{FF2B5EF4-FFF2-40B4-BE49-F238E27FC236}">
                  <a16:creationId xmlns:a16="http://schemas.microsoft.com/office/drawing/2014/main" id="{2C0420B4-B463-0E40-C3BD-29E3C34C49DF}"/>
                </a:ext>
              </a:extLst>
            </p:cNvPr>
            <p:cNvSpPr/>
            <p:nvPr/>
          </p:nvSpPr>
          <p:spPr>
            <a:xfrm>
              <a:off x="6131892" y="2843509"/>
              <a:ext cx="306000" cy="929350"/>
            </a:xfrm>
            <a:custGeom>
              <a:avLst/>
              <a:gdLst/>
              <a:ahLst/>
              <a:cxnLst/>
              <a:rect l="l" t="t" r="r" b="b"/>
              <a:pathLst>
                <a:path w="12240" h="37174" extrusionOk="0">
                  <a:moveTo>
                    <a:pt x="7429" y="0"/>
                  </a:moveTo>
                  <a:cubicBezTo>
                    <a:pt x="2619" y="0"/>
                    <a:pt x="1" y="2700"/>
                    <a:pt x="122" y="7774"/>
                  </a:cubicBezTo>
                  <a:cubicBezTo>
                    <a:pt x="325" y="16035"/>
                    <a:pt x="1178" y="24296"/>
                    <a:pt x="3268" y="32294"/>
                  </a:cubicBezTo>
                  <a:cubicBezTo>
                    <a:pt x="3634" y="33654"/>
                    <a:pt x="4060" y="35074"/>
                    <a:pt x="5055" y="36110"/>
                  </a:cubicBezTo>
                  <a:cubicBezTo>
                    <a:pt x="5676" y="36757"/>
                    <a:pt x="6604" y="37174"/>
                    <a:pt x="7490" y="37174"/>
                  </a:cubicBezTo>
                  <a:cubicBezTo>
                    <a:pt x="7991" y="37174"/>
                    <a:pt x="8480" y="37040"/>
                    <a:pt x="8891" y="36739"/>
                  </a:cubicBezTo>
                  <a:cubicBezTo>
                    <a:pt x="9865" y="36008"/>
                    <a:pt x="10088" y="34668"/>
                    <a:pt x="10231" y="33471"/>
                  </a:cubicBezTo>
                  <a:cubicBezTo>
                    <a:pt x="11266" y="24093"/>
                    <a:pt x="11854" y="16238"/>
                    <a:pt x="11976" y="6800"/>
                  </a:cubicBezTo>
                  <a:cubicBezTo>
                    <a:pt x="11976" y="6800"/>
                    <a:pt x="12240" y="0"/>
                    <a:pt x="7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1295;p63">
              <a:extLst>
                <a:ext uri="{FF2B5EF4-FFF2-40B4-BE49-F238E27FC236}">
                  <a16:creationId xmlns:a16="http://schemas.microsoft.com/office/drawing/2014/main" id="{E4C18A0E-D527-D9D2-609B-89C4A3AA21EC}"/>
                </a:ext>
              </a:extLst>
            </p:cNvPr>
            <p:cNvSpPr/>
            <p:nvPr/>
          </p:nvSpPr>
          <p:spPr>
            <a:xfrm>
              <a:off x="6145092" y="2899234"/>
              <a:ext cx="93375" cy="781075"/>
            </a:xfrm>
            <a:custGeom>
              <a:avLst/>
              <a:gdLst/>
              <a:ahLst/>
              <a:cxnLst/>
              <a:rect l="l" t="t" r="r" b="b"/>
              <a:pathLst>
                <a:path w="3735" h="31243" extrusionOk="0">
                  <a:moveTo>
                    <a:pt x="2181" y="0"/>
                  </a:moveTo>
                  <a:cubicBezTo>
                    <a:pt x="2146" y="0"/>
                    <a:pt x="2051" y="65"/>
                    <a:pt x="1908" y="207"/>
                  </a:cubicBezTo>
                  <a:cubicBezTo>
                    <a:pt x="1827" y="268"/>
                    <a:pt x="1726" y="369"/>
                    <a:pt x="1624" y="491"/>
                  </a:cubicBezTo>
                  <a:cubicBezTo>
                    <a:pt x="1543" y="613"/>
                    <a:pt x="1421" y="755"/>
                    <a:pt x="1299" y="917"/>
                  </a:cubicBezTo>
                  <a:cubicBezTo>
                    <a:pt x="832" y="1607"/>
                    <a:pt x="366" y="2764"/>
                    <a:pt x="183" y="4226"/>
                  </a:cubicBezTo>
                  <a:cubicBezTo>
                    <a:pt x="0" y="5708"/>
                    <a:pt x="122" y="7453"/>
                    <a:pt x="284" y="9361"/>
                  </a:cubicBezTo>
                  <a:cubicBezTo>
                    <a:pt x="447" y="11249"/>
                    <a:pt x="629" y="13339"/>
                    <a:pt x="893" y="15532"/>
                  </a:cubicBezTo>
                  <a:cubicBezTo>
                    <a:pt x="1401" y="19916"/>
                    <a:pt x="2071" y="23833"/>
                    <a:pt x="2578" y="26675"/>
                  </a:cubicBezTo>
                  <a:cubicBezTo>
                    <a:pt x="3103" y="29500"/>
                    <a:pt x="3487" y="31242"/>
                    <a:pt x="3611" y="31242"/>
                  </a:cubicBezTo>
                  <a:cubicBezTo>
                    <a:pt x="3612" y="31242"/>
                    <a:pt x="3613" y="31242"/>
                    <a:pt x="3613" y="31242"/>
                  </a:cubicBezTo>
                  <a:cubicBezTo>
                    <a:pt x="3735" y="31222"/>
                    <a:pt x="3552" y="29435"/>
                    <a:pt x="3187" y="26573"/>
                  </a:cubicBezTo>
                  <a:cubicBezTo>
                    <a:pt x="2842" y="23732"/>
                    <a:pt x="2274" y="19794"/>
                    <a:pt x="1766" y="15430"/>
                  </a:cubicBezTo>
                  <a:cubicBezTo>
                    <a:pt x="1502" y="13258"/>
                    <a:pt x="1299" y="11168"/>
                    <a:pt x="1096" y="9280"/>
                  </a:cubicBezTo>
                  <a:cubicBezTo>
                    <a:pt x="873" y="7392"/>
                    <a:pt x="711" y="5687"/>
                    <a:pt x="812" y="4287"/>
                  </a:cubicBezTo>
                  <a:cubicBezTo>
                    <a:pt x="893" y="2886"/>
                    <a:pt x="1238" y="1790"/>
                    <a:pt x="1604" y="1100"/>
                  </a:cubicBezTo>
                  <a:cubicBezTo>
                    <a:pt x="1685" y="938"/>
                    <a:pt x="1766" y="775"/>
                    <a:pt x="1847" y="633"/>
                  </a:cubicBezTo>
                  <a:cubicBezTo>
                    <a:pt x="1908" y="511"/>
                    <a:pt x="1989" y="410"/>
                    <a:pt x="2050" y="308"/>
                  </a:cubicBezTo>
                  <a:cubicBezTo>
                    <a:pt x="2152" y="126"/>
                    <a:pt x="2213" y="24"/>
                    <a:pt x="2192" y="4"/>
                  </a:cubicBezTo>
                  <a:cubicBezTo>
                    <a:pt x="2190" y="1"/>
                    <a:pt x="2186" y="0"/>
                    <a:pt x="21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1296;p63">
              <a:extLst>
                <a:ext uri="{FF2B5EF4-FFF2-40B4-BE49-F238E27FC236}">
                  <a16:creationId xmlns:a16="http://schemas.microsoft.com/office/drawing/2014/main" id="{B696CFE2-3F4F-83E8-9CF6-5325E2BB9E50}"/>
                </a:ext>
              </a:extLst>
            </p:cNvPr>
            <p:cNvSpPr/>
            <p:nvPr/>
          </p:nvSpPr>
          <p:spPr>
            <a:xfrm>
              <a:off x="6206992" y="2849584"/>
              <a:ext cx="94400" cy="921025"/>
            </a:xfrm>
            <a:custGeom>
              <a:avLst/>
              <a:gdLst/>
              <a:ahLst/>
              <a:cxnLst/>
              <a:rect l="l" t="t" r="r" b="b"/>
              <a:pathLst>
                <a:path w="3776" h="36841" extrusionOk="0">
                  <a:moveTo>
                    <a:pt x="2457" y="1"/>
                  </a:moveTo>
                  <a:cubicBezTo>
                    <a:pt x="2457" y="1"/>
                    <a:pt x="2335" y="62"/>
                    <a:pt x="2132" y="204"/>
                  </a:cubicBezTo>
                  <a:cubicBezTo>
                    <a:pt x="1929" y="346"/>
                    <a:pt x="1624" y="589"/>
                    <a:pt x="1320" y="975"/>
                  </a:cubicBezTo>
                  <a:cubicBezTo>
                    <a:pt x="1015" y="1340"/>
                    <a:pt x="711" y="1848"/>
                    <a:pt x="467" y="2497"/>
                  </a:cubicBezTo>
                  <a:cubicBezTo>
                    <a:pt x="244" y="3147"/>
                    <a:pt x="82" y="3918"/>
                    <a:pt x="41" y="4771"/>
                  </a:cubicBezTo>
                  <a:cubicBezTo>
                    <a:pt x="1" y="5644"/>
                    <a:pt x="41" y="6577"/>
                    <a:pt x="122" y="7592"/>
                  </a:cubicBezTo>
                  <a:cubicBezTo>
                    <a:pt x="183" y="8587"/>
                    <a:pt x="264" y="9662"/>
                    <a:pt x="346" y="10799"/>
                  </a:cubicBezTo>
                  <a:cubicBezTo>
                    <a:pt x="508" y="13052"/>
                    <a:pt x="691" y="15528"/>
                    <a:pt x="914" y="18147"/>
                  </a:cubicBezTo>
                  <a:cubicBezTo>
                    <a:pt x="1360" y="23343"/>
                    <a:pt x="2010" y="28052"/>
                    <a:pt x="2619" y="31421"/>
                  </a:cubicBezTo>
                  <a:cubicBezTo>
                    <a:pt x="2923" y="33106"/>
                    <a:pt x="3208" y="34466"/>
                    <a:pt x="3411" y="35400"/>
                  </a:cubicBezTo>
                  <a:cubicBezTo>
                    <a:pt x="3532" y="35846"/>
                    <a:pt x="3614" y="36212"/>
                    <a:pt x="3674" y="36476"/>
                  </a:cubicBezTo>
                  <a:cubicBezTo>
                    <a:pt x="3695" y="36597"/>
                    <a:pt x="3715" y="36679"/>
                    <a:pt x="3735" y="36760"/>
                  </a:cubicBezTo>
                  <a:cubicBezTo>
                    <a:pt x="3756" y="36821"/>
                    <a:pt x="3776" y="36841"/>
                    <a:pt x="3776" y="36841"/>
                  </a:cubicBezTo>
                  <a:cubicBezTo>
                    <a:pt x="3776" y="36841"/>
                    <a:pt x="3776" y="36821"/>
                    <a:pt x="3756" y="36739"/>
                  </a:cubicBezTo>
                  <a:cubicBezTo>
                    <a:pt x="3735" y="36679"/>
                    <a:pt x="3735" y="36577"/>
                    <a:pt x="3695" y="36455"/>
                  </a:cubicBezTo>
                  <a:cubicBezTo>
                    <a:pt x="3654" y="36212"/>
                    <a:pt x="3573" y="35846"/>
                    <a:pt x="3492" y="35379"/>
                  </a:cubicBezTo>
                  <a:cubicBezTo>
                    <a:pt x="3289" y="34446"/>
                    <a:pt x="3025" y="33086"/>
                    <a:pt x="2741" y="31401"/>
                  </a:cubicBezTo>
                  <a:cubicBezTo>
                    <a:pt x="2152" y="28032"/>
                    <a:pt x="1543" y="23323"/>
                    <a:pt x="1097" y="18127"/>
                  </a:cubicBezTo>
                  <a:cubicBezTo>
                    <a:pt x="873" y="15528"/>
                    <a:pt x="670" y="13032"/>
                    <a:pt x="508" y="10779"/>
                  </a:cubicBezTo>
                  <a:cubicBezTo>
                    <a:pt x="427" y="9642"/>
                    <a:pt x="346" y="8587"/>
                    <a:pt x="264" y="7572"/>
                  </a:cubicBezTo>
                  <a:cubicBezTo>
                    <a:pt x="183" y="6577"/>
                    <a:pt x="122" y="5644"/>
                    <a:pt x="163" y="4791"/>
                  </a:cubicBezTo>
                  <a:cubicBezTo>
                    <a:pt x="204" y="3939"/>
                    <a:pt x="346" y="3167"/>
                    <a:pt x="569" y="2538"/>
                  </a:cubicBezTo>
                  <a:cubicBezTo>
                    <a:pt x="792" y="1888"/>
                    <a:pt x="1097" y="1381"/>
                    <a:pt x="1381" y="1016"/>
                  </a:cubicBezTo>
                  <a:cubicBezTo>
                    <a:pt x="1969" y="265"/>
                    <a:pt x="2477" y="21"/>
                    <a:pt x="24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1297;p63">
              <a:extLst>
                <a:ext uri="{FF2B5EF4-FFF2-40B4-BE49-F238E27FC236}">
                  <a16:creationId xmlns:a16="http://schemas.microsoft.com/office/drawing/2014/main" id="{BE8BF308-DB69-5B52-2330-48FCAD3095B6}"/>
                </a:ext>
              </a:extLst>
            </p:cNvPr>
            <p:cNvSpPr/>
            <p:nvPr/>
          </p:nvSpPr>
          <p:spPr>
            <a:xfrm>
              <a:off x="6238967" y="3803584"/>
              <a:ext cx="39100" cy="700800"/>
            </a:xfrm>
            <a:custGeom>
              <a:avLst/>
              <a:gdLst/>
              <a:ahLst/>
              <a:cxnLst/>
              <a:rect l="l" t="t" r="r" b="b"/>
              <a:pathLst>
                <a:path w="1564" h="28032" extrusionOk="0">
                  <a:moveTo>
                    <a:pt x="41" y="0"/>
                  </a:moveTo>
                  <a:cubicBezTo>
                    <a:pt x="21" y="0"/>
                    <a:pt x="21" y="102"/>
                    <a:pt x="21" y="284"/>
                  </a:cubicBezTo>
                  <a:cubicBezTo>
                    <a:pt x="21" y="487"/>
                    <a:pt x="21" y="751"/>
                    <a:pt x="0" y="1096"/>
                  </a:cubicBezTo>
                  <a:cubicBezTo>
                    <a:pt x="0" y="1807"/>
                    <a:pt x="0" y="2842"/>
                    <a:pt x="21" y="4121"/>
                  </a:cubicBezTo>
                  <a:cubicBezTo>
                    <a:pt x="41" y="6658"/>
                    <a:pt x="142" y="10169"/>
                    <a:pt x="345" y="14046"/>
                  </a:cubicBezTo>
                  <a:cubicBezTo>
                    <a:pt x="548" y="17923"/>
                    <a:pt x="833" y="21414"/>
                    <a:pt x="1096" y="23951"/>
                  </a:cubicBezTo>
                  <a:cubicBezTo>
                    <a:pt x="1218" y="25210"/>
                    <a:pt x="1320" y="26225"/>
                    <a:pt x="1401" y="26935"/>
                  </a:cubicBezTo>
                  <a:cubicBezTo>
                    <a:pt x="1441" y="27280"/>
                    <a:pt x="1482" y="27544"/>
                    <a:pt x="1502" y="27747"/>
                  </a:cubicBezTo>
                  <a:cubicBezTo>
                    <a:pt x="1543" y="27930"/>
                    <a:pt x="1543" y="28031"/>
                    <a:pt x="1563" y="28031"/>
                  </a:cubicBezTo>
                  <a:cubicBezTo>
                    <a:pt x="1563" y="28031"/>
                    <a:pt x="1563" y="27930"/>
                    <a:pt x="1543" y="27747"/>
                  </a:cubicBezTo>
                  <a:cubicBezTo>
                    <a:pt x="1523" y="27544"/>
                    <a:pt x="1502" y="27280"/>
                    <a:pt x="1482" y="26935"/>
                  </a:cubicBezTo>
                  <a:cubicBezTo>
                    <a:pt x="1421" y="26204"/>
                    <a:pt x="1320" y="25190"/>
                    <a:pt x="1218" y="23931"/>
                  </a:cubicBezTo>
                  <a:cubicBezTo>
                    <a:pt x="995" y="21394"/>
                    <a:pt x="731" y="17903"/>
                    <a:pt x="528" y="14026"/>
                  </a:cubicBezTo>
                  <a:cubicBezTo>
                    <a:pt x="305" y="10149"/>
                    <a:pt x="203" y="6658"/>
                    <a:pt x="142" y="4100"/>
                  </a:cubicBezTo>
                  <a:cubicBezTo>
                    <a:pt x="122" y="2842"/>
                    <a:pt x="81" y="1827"/>
                    <a:pt x="81" y="1096"/>
                  </a:cubicBezTo>
                  <a:cubicBezTo>
                    <a:pt x="61" y="751"/>
                    <a:pt x="61" y="487"/>
                    <a:pt x="61" y="284"/>
                  </a:cubicBezTo>
                  <a:cubicBezTo>
                    <a:pt x="41" y="102"/>
                    <a:pt x="41" y="0"/>
                    <a:pt x="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1298;p63">
              <a:extLst>
                <a:ext uri="{FF2B5EF4-FFF2-40B4-BE49-F238E27FC236}">
                  <a16:creationId xmlns:a16="http://schemas.microsoft.com/office/drawing/2014/main" id="{7554DFE4-4566-6FD9-AB23-E5E2BBE57743}"/>
                </a:ext>
              </a:extLst>
            </p:cNvPr>
            <p:cNvSpPr/>
            <p:nvPr/>
          </p:nvSpPr>
          <p:spPr>
            <a:xfrm>
              <a:off x="6200392" y="3663534"/>
              <a:ext cx="207575" cy="207550"/>
            </a:xfrm>
            <a:custGeom>
              <a:avLst/>
              <a:gdLst/>
              <a:ahLst/>
              <a:cxnLst/>
              <a:rect l="l" t="t" r="r" b="b"/>
              <a:pathLst>
                <a:path w="8303" h="8302" extrusionOk="0">
                  <a:moveTo>
                    <a:pt x="4141" y="0"/>
                  </a:moveTo>
                  <a:cubicBezTo>
                    <a:pt x="1848" y="0"/>
                    <a:pt x="1" y="1847"/>
                    <a:pt x="1" y="4141"/>
                  </a:cubicBezTo>
                  <a:cubicBezTo>
                    <a:pt x="1" y="6434"/>
                    <a:pt x="1848" y="8302"/>
                    <a:pt x="4141" y="8302"/>
                  </a:cubicBezTo>
                  <a:cubicBezTo>
                    <a:pt x="6435" y="8302"/>
                    <a:pt x="8302" y="6434"/>
                    <a:pt x="8302" y="4141"/>
                  </a:cubicBezTo>
                  <a:cubicBezTo>
                    <a:pt x="8302" y="1847"/>
                    <a:pt x="6435" y="0"/>
                    <a:pt x="41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1299;p63">
              <a:extLst>
                <a:ext uri="{FF2B5EF4-FFF2-40B4-BE49-F238E27FC236}">
                  <a16:creationId xmlns:a16="http://schemas.microsoft.com/office/drawing/2014/main" id="{26B36CE9-61FE-6E39-3AA7-EF6EFB7794F1}"/>
                </a:ext>
              </a:extLst>
            </p:cNvPr>
            <p:cNvSpPr/>
            <p:nvPr/>
          </p:nvSpPr>
          <p:spPr>
            <a:xfrm>
              <a:off x="6243517" y="4469559"/>
              <a:ext cx="137050" cy="127175"/>
            </a:xfrm>
            <a:custGeom>
              <a:avLst/>
              <a:gdLst/>
              <a:ahLst/>
              <a:cxnLst/>
              <a:rect l="l" t="t" r="r" b="b"/>
              <a:pathLst>
                <a:path w="5482" h="5087" extrusionOk="0">
                  <a:moveTo>
                    <a:pt x="2592" y="0"/>
                  </a:moveTo>
                  <a:cubicBezTo>
                    <a:pt x="2158" y="0"/>
                    <a:pt x="1726" y="81"/>
                    <a:pt x="1361" y="296"/>
                  </a:cubicBezTo>
                  <a:cubicBezTo>
                    <a:pt x="752" y="621"/>
                    <a:pt x="387" y="1250"/>
                    <a:pt x="204" y="1879"/>
                  </a:cubicBezTo>
                  <a:cubicBezTo>
                    <a:pt x="21" y="2529"/>
                    <a:pt x="1" y="4417"/>
                    <a:pt x="1" y="5086"/>
                  </a:cubicBezTo>
                  <a:lnTo>
                    <a:pt x="5481" y="5086"/>
                  </a:lnTo>
                  <a:lnTo>
                    <a:pt x="5339" y="2590"/>
                  </a:lnTo>
                  <a:cubicBezTo>
                    <a:pt x="5339" y="1778"/>
                    <a:pt x="5035" y="905"/>
                    <a:pt x="4365" y="438"/>
                  </a:cubicBezTo>
                  <a:cubicBezTo>
                    <a:pt x="3939" y="154"/>
                    <a:pt x="3411" y="32"/>
                    <a:pt x="2883" y="12"/>
                  </a:cubicBezTo>
                  <a:cubicBezTo>
                    <a:pt x="2787" y="5"/>
                    <a:pt x="2689" y="0"/>
                    <a:pt x="25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1300;p63">
              <a:extLst>
                <a:ext uri="{FF2B5EF4-FFF2-40B4-BE49-F238E27FC236}">
                  <a16:creationId xmlns:a16="http://schemas.microsoft.com/office/drawing/2014/main" id="{788B4979-E93C-B131-FBAC-D51386DCC0F5}"/>
                </a:ext>
              </a:extLst>
            </p:cNvPr>
            <p:cNvSpPr/>
            <p:nvPr/>
          </p:nvSpPr>
          <p:spPr>
            <a:xfrm>
              <a:off x="6242017" y="4574884"/>
              <a:ext cx="257800" cy="35800"/>
            </a:xfrm>
            <a:custGeom>
              <a:avLst/>
              <a:gdLst/>
              <a:ahLst/>
              <a:cxnLst/>
              <a:rect l="l" t="t" r="r" b="b"/>
              <a:pathLst>
                <a:path w="10312" h="1432" extrusionOk="0">
                  <a:moveTo>
                    <a:pt x="5988" y="1"/>
                  </a:moveTo>
                  <a:lnTo>
                    <a:pt x="142" y="61"/>
                  </a:lnTo>
                  <a:lnTo>
                    <a:pt x="0" y="1361"/>
                  </a:lnTo>
                  <a:cubicBezTo>
                    <a:pt x="0" y="1361"/>
                    <a:pt x="3223" y="1432"/>
                    <a:pt x="6051" y="1432"/>
                  </a:cubicBezTo>
                  <a:cubicBezTo>
                    <a:pt x="8236" y="1432"/>
                    <a:pt x="10186" y="1389"/>
                    <a:pt x="10230" y="1239"/>
                  </a:cubicBezTo>
                  <a:cubicBezTo>
                    <a:pt x="10311" y="894"/>
                    <a:pt x="5988" y="1"/>
                    <a:pt x="59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1301;p63">
              <a:extLst>
                <a:ext uri="{FF2B5EF4-FFF2-40B4-BE49-F238E27FC236}">
                  <a16:creationId xmlns:a16="http://schemas.microsoft.com/office/drawing/2014/main" id="{FF2F4948-3943-6890-DF7F-29A7AA1EC7B9}"/>
                </a:ext>
              </a:extLst>
            </p:cNvPr>
            <p:cNvSpPr/>
            <p:nvPr/>
          </p:nvSpPr>
          <p:spPr>
            <a:xfrm>
              <a:off x="6247592" y="3209059"/>
              <a:ext cx="7625" cy="7000"/>
            </a:xfrm>
            <a:custGeom>
              <a:avLst/>
              <a:gdLst/>
              <a:ahLst/>
              <a:cxnLst/>
              <a:rect l="l" t="t" r="r" b="b"/>
              <a:pathLst>
                <a:path w="305" h="280" extrusionOk="0">
                  <a:moveTo>
                    <a:pt x="140" y="0"/>
                  </a:moveTo>
                  <a:cubicBezTo>
                    <a:pt x="119" y="0"/>
                    <a:pt x="99" y="4"/>
                    <a:pt x="82" y="13"/>
                  </a:cubicBezTo>
                  <a:lnTo>
                    <a:pt x="82" y="33"/>
                  </a:lnTo>
                  <a:cubicBezTo>
                    <a:pt x="0" y="94"/>
                    <a:pt x="21" y="236"/>
                    <a:pt x="102" y="277"/>
                  </a:cubicBezTo>
                  <a:cubicBezTo>
                    <a:pt x="113" y="279"/>
                    <a:pt x="123" y="280"/>
                    <a:pt x="134" y="280"/>
                  </a:cubicBezTo>
                  <a:cubicBezTo>
                    <a:pt x="224" y="280"/>
                    <a:pt x="305" y="207"/>
                    <a:pt x="305" y="135"/>
                  </a:cubicBezTo>
                  <a:cubicBezTo>
                    <a:pt x="305" y="55"/>
                    <a:pt x="217"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1302;p63">
              <a:extLst>
                <a:ext uri="{FF2B5EF4-FFF2-40B4-BE49-F238E27FC236}">
                  <a16:creationId xmlns:a16="http://schemas.microsoft.com/office/drawing/2014/main" id="{03EACE71-669C-C2E3-137B-9C46525CD328}"/>
                </a:ext>
              </a:extLst>
            </p:cNvPr>
            <p:cNvSpPr/>
            <p:nvPr/>
          </p:nvSpPr>
          <p:spPr>
            <a:xfrm>
              <a:off x="6236942" y="3052984"/>
              <a:ext cx="8050" cy="6975"/>
            </a:xfrm>
            <a:custGeom>
              <a:avLst/>
              <a:gdLst/>
              <a:ahLst/>
              <a:cxnLst/>
              <a:rect l="l" t="t" r="r" b="b"/>
              <a:pathLst>
                <a:path w="322" h="279" extrusionOk="0">
                  <a:moveTo>
                    <a:pt x="174" y="0"/>
                  </a:moveTo>
                  <a:cubicBezTo>
                    <a:pt x="149" y="0"/>
                    <a:pt x="124" y="8"/>
                    <a:pt x="102" y="24"/>
                  </a:cubicBezTo>
                  <a:lnTo>
                    <a:pt x="81" y="24"/>
                  </a:lnTo>
                  <a:cubicBezTo>
                    <a:pt x="0" y="85"/>
                    <a:pt x="20" y="227"/>
                    <a:pt x="122" y="268"/>
                  </a:cubicBezTo>
                  <a:cubicBezTo>
                    <a:pt x="137" y="275"/>
                    <a:pt x="152" y="279"/>
                    <a:pt x="169" y="279"/>
                  </a:cubicBezTo>
                  <a:cubicBezTo>
                    <a:pt x="242" y="279"/>
                    <a:pt x="321" y="209"/>
                    <a:pt x="305" y="126"/>
                  </a:cubicBezTo>
                  <a:cubicBezTo>
                    <a:pt x="305" y="52"/>
                    <a:pt x="241" y="0"/>
                    <a:pt x="1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1303;p63">
              <a:extLst>
                <a:ext uri="{FF2B5EF4-FFF2-40B4-BE49-F238E27FC236}">
                  <a16:creationId xmlns:a16="http://schemas.microsoft.com/office/drawing/2014/main" id="{4672BC96-7A95-9BFC-2358-F6917EB8C219}"/>
                </a:ext>
              </a:extLst>
            </p:cNvPr>
            <p:cNvSpPr/>
            <p:nvPr/>
          </p:nvSpPr>
          <p:spPr>
            <a:xfrm>
              <a:off x="6260792" y="3400559"/>
              <a:ext cx="7625" cy="7000"/>
            </a:xfrm>
            <a:custGeom>
              <a:avLst/>
              <a:gdLst/>
              <a:ahLst/>
              <a:cxnLst/>
              <a:rect l="l" t="t" r="r" b="b"/>
              <a:pathLst>
                <a:path w="305" h="280" extrusionOk="0">
                  <a:moveTo>
                    <a:pt x="155" y="1"/>
                  </a:moveTo>
                  <a:cubicBezTo>
                    <a:pt x="129" y="1"/>
                    <a:pt x="104" y="8"/>
                    <a:pt x="81" y="25"/>
                  </a:cubicBezTo>
                  <a:lnTo>
                    <a:pt x="61" y="25"/>
                  </a:lnTo>
                  <a:cubicBezTo>
                    <a:pt x="0" y="86"/>
                    <a:pt x="20" y="228"/>
                    <a:pt x="102" y="269"/>
                  </a:cubicBezTo>
                  <a:cubicBezTo>
                    <a:pt x="116" y="276"/>
                    <a:pt x="132" y="280"/>
                    <a:pt x="148" y="280"/>
                  </a:cubicBezTo>
                  <a:cubicBezTo>
                    <a:pt x="223" y="280"/>
                    <a:pt x="305" y="210"/>
                    <a:pt x="305" y="127"/>
                  </a:cubicBezTo>
                  <a:cubicBezTo>
                    <a:pt x="290" y="53"/>
                    <a:pt x="222"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1304;p63">
              <a:extLst>
                <a:ext uri="{FF2B5EF4-FFF2-40B4-BE49-F238E27FC236}">
                  <a16:creationId xmlns:a16="http://schemas.microsoft.com/office/drawing/2014/main" id="{07C4E079-F4DE-C43C-D2AB-8BE48C80AB44}"/>
                </a:ext>
              </a:extLst>
            </p:cNvPr>
            <p:cNvSpPr/>
            <p:nvPr/>
          </p:nvSpPr>
          <p:spPr>
            <a:xfrm>
              <a:off x="6287167" y="3616009"/>
              <a:ext cx="7650" cy="7025"/>
            </a:xfrm>
            <a:custGeom>
              <a:avLst/>
              <a:gdLst/>
              <a:ahLst/>
              <a:cxnLst/>
              <a:rect l="l" t="t" r="r" b="b"/>
              <a:pathLst>
                <a:path w="306" h="281" extrusionOk="0">
                  <a:moveTo>
                    <a:pt x="138" y="1"/>
                  </a:moveTo>
                  <a:cubicBezTo>
                    <a:pt x="118" y="1"/>
                    <a:pt x="99" y="5"/>
                    <a:pt x="82" y="13"/>
                  </a:cubicBezTo>
                  <a:lnTo>
                    <a:pt x="61" y="34"/>
                  </a:lnTo>
                  <a:cubicBezTo>
                    <a:pt x="1" y="95"/>
                    <a:pt x="21" y="237"/>
                    <a:pt x="102" y="277"/>
                  </a:cubicBezTo>
                  <a:cubicBezTo>
                    <a:pt x="111" y="279"/>
                    <a:pt x="120" y="280"/>
                    <a:pt x="129" y="280"/>
                  </a:cubicBezTo>
                  <a:cubicBezTo>
                    <a:pt x="208" y="280"/>
                    <a:pt x="305" y="208"/>
                    <a:pt x="305" y="135"/>
                  </a:cubicBezTo>
                  <a:cubicBezTo>
                    <a:pt x="289" y="55"/>
                    <a:pt x="210"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1305;p63">
              <a:extLst>
                <a:ext uri="{FF2B5EF4-FFF2-40B4-BE49-F238E27FC236}">
                  <a16:creationId xmlns:a16="http://schemas.microsoft.com/office/drawing/2014/main" id="{91D031A8-EEF0-2131-E676-36D498E7335A}"/>
                </a:ext>
              </a:extLst>
            </p:cNvPr>
            <p:cNvSpPr/>
            <p:nvPr/>
          </p:nvSpPr>
          <p:spPr>
            <a:xfrm>
              <a:off x="6257242" y="3944534"/>
              <a:ext cx="7625" cy="7000"/>
            </a:xfrm>
            <a:custGeom>
              <a:avLst/>
              <a:gdLst/>
              <a:ahLst/>
              <a:cxnLst/>
              <a:rect l="l" t="t" r="r" b="b"/>
              <a:pathLst>
                <a:path w="305" h="280" extrusionOk="0">
                  <a:moveTo>
                    <a:pt x="158" y="1"/>
                  </a:moveTo>
                  <a:cubicBezTo>
                    <a:pt x="131" y="1"/>
                    <a:pt x="104" y="9"/>
                    <a:pt x="81" y="25"/>
                  </a:cubicBezTo>
                  <a:cubicBezTo>
                    <a:pt x="0" y="86"/>
                    <a:pt x="20" y="228"/>
                    <a:pt x="102" y="269"/>
                  </a:cubicBezTo>
                  <a:cubicBezTo>
                    <a:pt x="120" y="276"/>
                    <a:pt x="138" y="280"/>
                    <a:pt x="156" y="280"/>
                  </a:cubicBezTo>
                  <a:cubicBezTo>
                    <a:pt x="236" y="280"/>
                    <a:pt x="304" y="210"/>
                    <a:pt x="304" y="127"/>
                  </a:cubicBezTo>
                  <a:cubicBezTo>
                    <a:pt x="304" y="53"/>
                    <a:pt x="230" y="1"/>
                    <a:pt x="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1306;p63">
              <a:extLst>
                <a:ext uri="{FF2B5EF4-FFF2-40B4-BE49-F238E27FC236}">
                  <a16:creationId xmlns:a16="http://schemas.microsoft.com/office/drawing/2014/main" id="{D6092CE9-FCD5-AD81-87F6-C37097EC4C39}"/>
                </a:ext>
              </a:extLst>
            </p:cNvPr>
            <p:cNvSpPr/>
            <p:nvPr/>
          </p:nvSpPr>
          <p:spPr>
            <a:xfrm>
              <a:off x="6273467" y="4114309"/>
              <a:ext cx="8100" cy="7025"/>
            </a:xfrm>
            <a:custGeom>
              <a:avLst/>
              <a:gdLst/>
              <a:ahLst/>
              <a:cxnLst/>
              <a:rect l="l" t="t" r="r" b="b"/>
              <a:pathLst>
                <a:path w="324" h="281" extrusionOk="0">
                  <a:moveTo>
                    <a:pt x="158" y="1"/>
                  </a:moveTo>
                  <a:cubicBezTo>
                    <a:pt x="139" y="1"/>
                    <a:pt x="119" y="5"/>
                    <a:pt x="102" y="14"/>
                  </a:cubicBezTo>
                  <a:lnTo>
                    <a:pt x="82" y="34"/>
                  </a:lnTo>
                  <a:cubicBezTo>
                    <a:pt x="1" y="95"/>
                    <a:pt x="21" y="237"/>
                    <a:pt x="122" y="278"/>
                  </a:cubicBezTo>
                  <a:cubicBezTo>
                    <a:pt x="131" y="280"/>
                    <a:pt x="140" y="281"/>
                    <a:pt x="149" y="281"/>
                  </a:cubicBezTo>
                  <a:cubicBezTo>
                    <a:pt x="228" y="281"/>
                    <a:pt x="323" y="208"/>
                    <a:pt x="305" y="135"/>
                  </a:cubicBezTo>
                  <a:cubicBezTo>
                    <a:pt x="305" y="56"/>
                    <a:pt x="230" y="1"/>
                    <a:pt x="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1307;p63">
              <a:extLst>
                <a:ext uri="{FF2B5EF4-FFF2-40B4-BE49-F238E27FC236}">
                  <a16:creationId xmlns:a16="http://schemas.microsoft.com/office/drawing/2014/main" id="{68C51F71-B431-277D-9082-E917908EC9B0}"/>
                </a:ext>
              </a:extLst>
            </p:cNvPr>
            <p:cNvSpPr/>
            <p:nvPr/>
          </p:nvSpPr>
          <p:spPr>
            <a:xfrm>
              <a:off x="6275492" y="4304609"/>
              <a:ext cx="8100" cy="7025"/>
            </a:xfrm>
            <a:custGeom>
              <a:avLst/>
              <a:gdLst/>
              <a:ahLst/>
              <a:cxnLst/>
              <a:rect l="l" t="t" r="r" b="b"/>
              <a:pathLst>
                <a:path w="324" h="281" extrusionOk="0">
                  <a:moveTo>
                    <a:pt x="158" y="1"/>
                  </a:moveTo>
                  <a:cubicBezTo>
                    <a:pt x="139" y="1"/>
                    <a:pt x="120" y="5"/>
                    <a:pt x="102" y="13"/>
                  </a:cubicBezTo>
                  <a:lnTo>
                    <a:pt x="82" y="34"/>
                  </a:lnTo>
                  <a:cubicBezTo>
                    <a:pt x="1" y="94"/>
                    <a:pt x="21" y="237"/>
                    <a:pt x="123" y="277"/>
                  </a:cubicBezTo>
                  <a:cubicBezTo>
                    <a:pt x="131" y="279"/>
                    <a:pt x="140" y="280"/>
                    <a:pt x="149" y="280"/>
                  </a:cubicBezTo>
                  <a:cubicBezTo>
                    <a:pt x="228" y="280"/>
                    <a:pt x="323" y="208"/>
                    <a:pt x="305" y="135"/>
                  </a:cubicBezTo>
                  <a:cubicBezTo>
                    <a:pt x="305" y="55"/>
                    <a:pt x="230" y="1"/>
                    <a:pt x="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1308;p63">
              <a:extLst>
                <a:ext uri="{FF2B5EF4-FFF2-40B4-BE49-F238E27FC236}">
                  <a16:creationId xmlns:a16="http://schemas.microsoft.com/office/drawing/2014/main" id="{C5DF4480-EBCF-2405-6E78-1FA54622C086}"/>
                </a:ext>
              </a:extLst>
            </p:cNvPr>
            <p:cNvSpPr/>
            <p:nvPr/>
          </p:nvSpPr>
          <p:spPr>
            <a:xfrm>
              <a:off x="6204467" y="3746659"/>
              <a:ext cx="201475" cy="41750"/>
            </a:xfrm>
            <a:custGeom>
              <a:avLst/>
              <a:gdLst/>
              <a:ahLst/>
              <a:cxnLst/>
              <a:rect l="l" t="t" r="r" b="b"/>
              <a:pathLst>
                <a:path w="8059" h="1670" extrusionOk="0">
                  <a:moveTo>
                    <a:pt x="8052" y="1"/>
                  </a:moveTo>
                  <a:cubicBezTo>
                    <a:pt x="7998" y="1"/>
                    <a:pt x="7635" y="329"/>
                    <a:pt x="6982" y="694"/>
                  </a:cubicBezTo>
                  <a:cubicBezTo>
                    <a:pt x="6313" y="1080"/>
                    <a:pt x="5257" y="1465"/>
                    <a:pt x="4080" y="1486"/>
                  </a:cubicBezTo>
                  <a:cubicBezTo>
                    <a:pt x="4015" y="1488"/>
                    <a:pt x="3951" y="1489"/>
                    <a:pt x="3887" y="1489"/>
                  </a:cubicBezTo>
                  <a:cubicBezTo>
                    <a:pt x="2767" y="1489"/>
                    <a:pt x="1769" y="1163"/>
                    <a:pt x="1116" y="836"/>
                  </a:cubicBezTo>
                  <a:cubicBezTo>
                    <a:pt x="427" y="501"/>
                    <a:pt x="63" y="186"/>
                    <a:pt x="23" y="186"/>
                  </a:cubicBezTo>
                  <a:cubicBezTo>
                    <a:pt x="22" y="186"/>
                    <a:pt x="21" y="186"/>
                    <a:pt x="20" y="187"/>
                  </a:cubicBezTo>
                  <a:cubicBezTo>
                    <a:pt x="0" y="207"/>
                    <a:pt x="102" y="288"/>
                    <a:pt x="264" y="430"/>
                  </a:cubicBezTo>
                  <a:cubicBezTo>
                    <a:pt x="447" y="572"/>
                    <a:pt x="710" y="755"/>
                    <a:pt x="1056" y="938"/>
                  </a:cubicBezTo>
                  <a:cubicBezTo>
                    <a:pt x="1747" y="1313"/>
                    <a:pt x="2785" y="1669"/>
                    <a:pt x="3981" y="1669"/>
                  </a:cubicBezTo>
                  <a:cubicBezTo>
                    <a:pt x="4014" y="1669"/>
                    <a:pt x="4047" y="1669"/>
                    <a:pt x="4080" y="1668"/>
                  </a:cubicBezTo>
                  <a:cubicBezTo>
                    <a:pt x="5298" y="1628"/>
                    <a:pt x="6374" y="1222"/>
                    <a:pt x="7043" y="796"/>
                  </a:cubicBezTo>
                  <a:cubicBezTo>
                    <a:pt x="7388" y="593"/>
                    <a:pt x="7652" y="390"/>
                    <a:pt x="7815" y="247"/>
                  </a:cubicBezTo>
                  <a:cubicBezTo>
                    <a:pt x="7977" y="105"/>
                    <a:pt x="8058" y="4"/>
                    <a:pt x="8058" y="4"/>
                  </a:cubicBezTo>
                  <a:cubicBezTo>
                    <a:pt x="8057" y="2"/>
                    <a:pt x="8055" y="1"/>
                    <a:pt x="80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1309;p63">
              <a:extLst>
                <a:ext uri="{FF2B5EF4-FFF2-40B4-BE49-F238E27FC236}">
                  <a16:creationId xmlns:a16="http://schemas.microsoft.com/office/drawing/2014/main" id="{0DE94B2D-E81C-E9EE-9C51-3BDE1743E669}"/>
                </a:ext>
              </a:extLst>
            </p:cNvPr>
            <p:cNvSpPr/>
            <p:nvPr/>
          </p:nvSpPr>
          <p:spPr>
            <a:xfrm>
              <a:off x="6244542" y="4531609"/>
              <a:ext cx="131950" cy="14975"/>
            </a:xfrm>
            <a:custGeom>
              <a:avLst/>
              <a:gdLst/>
              <a:ahLst/>
              <a:cxnLst/>
              <a:rect l="l" t="t" r="r" b="b"/>
              <a:pathLst>
                <a:path w="5278" h="599" extrusionOk="0">
                  <a:moveTo>
                    <a:pt x="5241" y="0"/>
                  </a:moveTo>
                  <a:cubicBezTo>
                    <a:pt x="5096" y="0"/>
                    <a:pt x="3999" y="356"/>
                    <a:pt x="2639" y="412"/>
                  </a:cubicBezTo>
                  <a:cubicBezTo>
                    <a:pt x="2465" y="422"/>
                    <a:pt x="2295" y="426"/>
                    <a:pt x="2131" y="426"/>
                  </a:cubicBezTo>
                  <a:cubicBezTo>
                    <a:pt x="1041" y="426"/>
                    <a:pt x="195" y="242"/>
                    <a:pt x="30" y="242"/>
                  </a:cubicBezTo>
                  <a:cubicBezTo>
                    <a:pt x="11" y="242"/>
                    <a:pt x="1" y="244"/>
                    <a:pt x="1" y="250"/>
                  </a:cubicBezTo>
                  <a:cubicBezTo>
                    <a:pt x="1" y="270"/>
                    <a:pt x="285" y="372"/>
                    <a:pt x="752" y="473"/>
                  </a:cubicBezTo>
                  <a:cubicBezTo>
                    <a:pt x="1175" y="544"/>
                    <a:pt x="1736" y="599"/>
                    <a:pt x="2368" y="599"/>
                  </a:cubicBezTo>
                  <a:cubicBezTo>
                    <a:pt x="2463" y="599"/>
                    <a:pt x="2561" y="598"/>
                    <a:pt x="2660" y="595"/>
                  </a:cubicBezTo>
                  <a:cubicBezTo>
                    <a:pt x="3390" y="554"/>
                    <a:pt x="4060" y="412"/>
                    <a:pt x="4527" y="290"/>
                  </a:cubicBezTo>
                  <a:cubicBezTo>
                    <a:pt x="4994" y="148"/>
                    <a:pt x="5278" y="27"/>
                    <a:pt x="5258" y="6"/>
                  </a:cubicBezTo>
                  <a:cubicBezTo>
                    <a:pt x="5258" y="2"/>
                    <a:pt x="5252" y="0"/>
                    <a:pt x="5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1310;p63">
              <a:extLst>
                <a:ext uri="{FF2B5EF4-FFF2-40B4-BE49-F238E27FC236}">
                  <a16:creationId xmlns:a16="http://schemas.microsoft.com/office/drawing/2014/main" id="{D3A5C60F-3C4B-78F9-139F-49DAA5FAB802}"/>
                </a:ext>
              </a:extLst>
            </p:cNvPr>
            <p:cNvSpPr/>
            <p:nvPr/>
          </p:nvSpPr>
          <p:spPr>
            <a:xfrm>
              <a:off x="5638142" y="2597909"/>
              <a:ext cx="333925" cy="333400"/>
            </a:xfrm>
            <a:custGeom>
              <a:avLst/>
              <a:gdLst/>
              <a:ahLst/>
              <a:cxnLst/>
              <a:rect l="l" t="t" r="r" b="b"/>
              <a:pathLst>
                <a:path w="13357" h="13336" extrusionOk="0">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1311;p63">
              <a:extLst>
                <a:ext uri="{FF2B5EF4-FFF2-40B4-BE49-F238E27FC236}">
                  <a16:creationId xmlns:a16="http://schemas.microsoft.com/office/drawing/2014/main" id="{70A74C49-B1DC-3CA0-5783-724341F3B532}"/>
                </a:ext>
              </a:extLst>
            </p:cNvPr>
            <p:cNvSpPr/>
            <p:nvPr/>
          </p:nvSpPr>
          <p:spPr>
            <a:xfrm>
              <a:off x="5309342" y="2681109"/>
              <a:ext cx="241550" cy="241075"/>
            </a:xfrm>
            <a:custGeom>
              <a:avLst/>
              <a:gdLst/>
              <a:ahLst/>
              <a:cxnLst/>
              <a:rect l="l" t="t" r="r" b="b"/>
              <a:pathLst>
                <a:path w="9662" h="9643" extrusionOk="0">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1312;p63">
              <a:extLst>
                <a:ext uri="{FF2B5EF4-FFF2-40B4-BE49-F238E27FC236}">
                  <a16:creationId xmlns:a16="http://schemas.microsoft.com/office/drawing/2014/main" id="{E1553DB0-7829-9BCB-F443-BB1BEAC2AC17}"/>
                </a:ext>
              </a:extLst>
            </p:cNvPr>
            <p:cNvSpPr/>
            <p:nvPr/>
          </p:nvSpPr>
          <p:spPr>
            <a:xfrm rot="5400000">
              <a:off x="7958592" y="1401809"/>
              <a:ext cx="162400" cy="162400"/>
            </a:xfrm>
            <a:custGeom>
              <a:avLst/>
              <a:gdLst/>
              <a:ahLst/>
              <a:cxnLst/>
              <a:rect l="l" t="t" r="r" b="b"/>
              <a:pathLst>
                <a:path w="6496" h="6496" extrusionOk="0">
                  <a:moveTo>
                    <a:pt x="3239" y="2042"/>
                  </a:moveTo>
                  <a:cubicBezTo>
                    <a:pt x="3322" y="2042"/>
                    <a:pt x="3406" y="2052"/>
                    <a:pt x="3491" y="2071"/>
                  </a:cubicBezTo>
                  <a:cubicBezTo>
                    <a:pt x="4121" y="2213"/>
                    <a:pt x="4526" y="2822"/>
                    <a:pt x="4384" y="3451"/>
                  </a:cubicBezTo>
                  <a:cubicBezTo>
                    <a:pt x="4278" y="4002"/>
                    <a:pt x="3782" y="4367"/>
                    <a:pt x="3251" y="4367"/>
                  </a:cubicBezTo>
                  <a:cubicBezTo>
                    <a:pt x="3176" y="4367"/>
                    <a:pt x="3100" y="4359"/>
                    <a:pt x="3024" y="4344"/>
                  </a:cubicBezTo>
                  <a:cubicBezTo>
                    <a:pt x="2395" y="4202"/>
                    <a:pt x="1989" y="3593"/>
                    <a:pt x="2131" y="2964"/>
                  </a:cubicBezTo>
                  <a:cubicBezTo>
                    <a:pt x="2237" y="2420"/>
                    <a:pt x="2707" y="2042"/>
                    <a:pt x="3239" y="2042"/>
                  </a:cubicBezTo>
                  <a:close/>
                  <a:moveTo>
                    <a:pt x="3390" y="0"/>
                  </a:moveTo>
                  <a:lnTo>
                    <a:pt x="3106" y="589"/>
                  </a:lnTo>
                  <a:cubicBezTo>
                    <a:pt x="2882" y="609"/>
                    <a:pt x="2639" y="650"/>
                    <a:pt x="2416" y="731"/>
                  </a:cubicBezTo>
                  <a:lnTo>
                    <a:pt x="1949" y="264"/>
                  </a:lnTo>
                  <a:lnTo>
                    <a:pt x="1056" y="853"/>
                  </a:lnTo>
                  <a:lnTo>
                    <a:pt x="1279" y="1462"/>
                  </a:lnTo>
                  <a:cubicBezTo>
                    <a:pt x="1116" y="1645"/>
                    <a:pt x="974" y="1827"/>
                    <a:pt x="873" y="2051"/>
                  </a:cubicBezTo>
                  <a:lnTo>
                    <a:pt x="223" y="2051"/>
                  </a:lnTo>
                  <a:lnTo>
                    <a:pt x="0" y="3106"/>
                  </a:lnTo>
                  <a:lnTo>
                    <a:pt x="589" y="3390"/>
                  </a:lnTo>
                  <a:cubicBezTo>
                    <a:pt x="609" y="3634"/>
                    <a:pt x="650" y="3857"/>
                    <a:pt x="711" y="4080"/>
                  </a:cubicBezTo>
                  <a:lnTo>
                    <a:pt x="264" y="4547"/>
                  </a:lnTo>
                  <a:lnTo>
                    <a:pt x="853" y="5461"/>
                  </a:lnTo>
                  <a:lnTo>
                    <a:pt x="1462" y="5217"/>
                  </a:lnTo>
                  <a:cubicBezTo>
                    <a:pt x="1624" y="5379"/>
                    <a:pt x="1827" y="5521"/>
                    <a:pt x="2050" y="5623"/>
                  </a:cubicBezTo>
                  <a:lnTo>
                    <a:pt x="2050" y="6272"/>
                  </a:lnTo>
                  <a:lnTo>
                    <a:pt x="3106" y="6496"/>
                  </a:lnTo>
                  <a:lnTo>
                    <a:pt x="3370" y="5907"/>
                  </a:lnTo>
                  <a:cubicBezTo>
                    <a:pt x="3613" y="5907"/>
                    <a:pt x="3857" y="5846"/>
                    <a:pt x="4080" y="5785"/>
                  </a:cubicBezTo>
                  <a:lnTo>
                    <a:pt x="4547" y="6232"/>
                  </a:lnTo>
                  <a:lnTo>
                    <a:pt x="5440" y="5643"/>
                  </a:lnTo>
                  <a:lnTo>
                    <a:pt x="5217" y="5034"/>
                  </a:lnTo>
                  <a:cubicBezTo>
                    <a:pt x="5379" y="4872"/>
                    <a:pt x="5521" y="4669"/>
                    <a:pt x="5623" y="4466"/>
                  </a:cubicBezTo>
                  <a:lnTo>
                    <a:pt x="6272" y="4446"/>
                  </a:lnTo>
                  <a:lnTo>
                    <a:pt x="6495" y="3390"/>
                  </a:lnTo>
                  <a:lnTo>
                    <a:pt x="5907" y="3126"/>
                  </a:lnTo>
                  <a:cubicBezTo>
                    <a:pt x="5886" y="2883"/>
                    <a:pt x="5846" y="2639"/>
                    <a:pt x="5785" y="2436"/>
                  </a:cubicBezTo>
                  <a:lnTo>
                    <a:pt x="6231" y="1969"/>
                  </a:lnTo>
                  <a:lnTo>
                    <a:pt x="5643" y="1056"/>
                  </a:lnTo>
                  <a:lnTo>
                    <a:pt x="5034" y="1279"/>
                  </a:lnTo>
                  <a:cubicBezTo>
                    <a:pt x="4851" y="1117"/>
                    <a:pt x="4669" y="995"/>
                    <a:pt x="4445" y="873"/>
                  </a:cubicBezTo>
                  <a:lnTo>
                    <a:pt x="4445" y="224"/>
                  </a:lnTo>
                  <a:lnTo>
                    <a:pt x="33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1313;p63">
              <a:extLst>
                <a:ext uri="{FF2B5EF4-FFF2-40B4-BE49-F238E27FC236}">
                  <a16:creationId xmlns:a16="http://schemas.microsoft.com/office/drawing/2014/main" id="{61617621-2DDF-DABA-FC54-729B349AD4F6}"/>
                </a:ext>
              </a:extLst>
            </p:cNvPr>
            <p:cNvSpPr/>
            <p:nvPr/>
          </p:nvSpPr>
          <p:spPr>
            <a:xfrm rot="5400000">
              <a:off x="7622405" y="1660846"/>
              <a:ext cx="333925" cy="333400"/>
            </a:xfrm>
            <a:custGeom>
              <a:avLst/>
              <a:gdLst/>
              <a:ahLst/>
              <a:cxnLst/>
              <a:rect l="l" t="t" r="r" b="b"/>
              <a:pathLst>
                <a:path w="13357" h="13336" extrusionOk="0">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1314;p63">
              <a:extLst>
                <a:ext uri="{FF2B5EF4-FFF2-40B4-BE49-F238E27FC236}">
                  <a16:creationId xmlns:a16="http://schemas.microsoft.com/office/drawing/2014/main" id="{0FE57547-1887-1652-F4BC-82202754C311}"/>
                </a:ext>
              </a:extLst>
            </p:cNvPr>
            <p:cNvSpPr/>
            <p:nvPr/>
          </p:nvSpPr>
          <p:spPr>
            <a:xfrm rot="5400000">
              <a:off x="7631555" y="1332021"/>
              <a:ext cx="241550" cy="241075"/>
            </a:xfrm>
            <a:custGeom>
              <a:avLst/>
              <a:gdLst/>
              <a:ahLst/>
              <a:cxnLst/>
              <a:rect l="l" t="t" r="r" b="b"/>
              <a:pathLst>
                <a:path w="9662" h="9643" extrusionOk="0">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2"/>
                                        </p:tgtEl>
                                        <p:attrNameLst>
                                          <p:attrName>style.visibility</p:attrName>
                                        </p:attrNameLst>
                                      </p:cBhvr>
                                      <p:to>
                                        <p:strVal val="visible"/>
                                      </p:to>
                                    </p:set>
                                    <p:animEffect transition="in" filter="fade">
                                      <p:cBhvr>
                                        <p:cTn id="7" dur="500"/>
                                        <p:tgtEl>
                                          <p:spTgt spid="4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barn(inVertical)">
                                      <p:cBhvr>
                                        <p:cTn id="22" dur="500"/>
                                        <p:tgtEl>
                                          <p:spTgt spid="5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barn(inVertical)">
                                      <p:cBhvr>
                                        <p:cTn id="27" dur="500"/>
                                        <p:tgtEl>
                                          <p:spTgt spid="5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fade">
                                      <p:cBhvr>
                                        <p:cTn id="32" dur="500"/>
                                        <p:tgtEl>
                                          <p:spTgt spid="5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fade">
                                      <p:cBhvr>
                                        <p:cTn id="3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 grpId="0"/>
      <p:bldP spid="41" grpId="0"/>
      <p:bldP spid="42" grpId="0"/>
      <p:bldP spid="51" grpId="0"/>
      <p:bldP spid="52" grpId="0"/>
      <p:bldP spid="55" grpId="0"/>
      <p:bldP spid="56" grpId="0"/>
    </p:bldLst>
  </p:timing>
</p:sld>
</file>

<file path=ppt/theme/theme1.xml><?xml version="1.0" encoding="utf-8"?>
<a:theme xmlns:a="http://schemas.openxmlformats.org/drawingml/2006/main" name="Artificial Intelligence (AI) Startup Business Plan by Slidesgo">
  <a:themeElements>
    <a:clrScheme name="Simple Light">
      <a:dk1>
        <a:srgbClr val="191919"/>
      </a:dk1>
      <a:lt1>
        <a:srgbClr val="FFFFFF"/>
      </a:lt1>
      <a:dk2>
        <a:srgbClr val="C1C1C1"/>
      </a:dk2>
      <a:lt2>
        <a:srgbClr val="E7E7E7"/>
      </a:lt2>
      <a:accent1>
        <a:srgbClr val="6E79E4"/>
      </a:accent1>
      <a:accent2>
        <a:srgbClr val="3C3C3B"/>
      </a:accent2>
      <a:accent3>
        <a:srgbClr val="5C64B8"/>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810</Words>
  <Application>Microsoft Office PowerPoint</Application>
  <PresentationFormat>On-screen Show (16:9)</PresentationFormat>
  <Paragraphs>112</Paragraphs>
  <Slides>14</Slides>
  <Notes>14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14</vt:i4>
      </vt:variant>
    </vt:vector>
  </HeadingPairs>
  <TitlesOfParts>
    <vt:vector size="28" baseType="lpstr">
      <vt:lpstr>Canva Sans</vt:lpstr>
      <vt:lpstr>Montserrat</vt:lpstr>
      <vt:lpstr>Eras Demi ITC</vt:lpstr>
      <vt:lpstr>Raleway</vt:lpstr>
      <vt:lpstr>Cooper Black</vt:lpstr>
      <vt:lpstr>Agrandir Semi Narrow</vt:lpstr>
      <vt:lpstr>Raleway Medium</vt:lpstr>
      <vt:lpstr>Aptos</vt:lpstr>
      <vt:lpstr>Bebas Neue</vt:lpstr>
      <vt:lpstr>Arial</vt:lpstr>
      <vt:lpstr>Roca One Bold</vt:lpstr>
      <vt:lpstr>Book Antiqua</vt:lpstr>
      <vt:lpstr>Nunito</vt:lpstr>
      <vt:lpstr>Artificial Intelligence (AI) Startup Business Plan by Slidesgo</vt:lpstr>
      <vt:lpstr>ARTIFICIAL INTELLIGENCE (AI)</vt:lpstr>
      <vt:lpstr>CONTENTS</vt:lpstr>
      <vt:lpstr>PowerPoint Presentation</vt:lpstr>
      <vt:lpstr>PowerPoint Presentation</vt:lpstr>
      <vt:lpstr>PowerPoint Presentation</vt:lpstr>
      <vt:lpstr>SOFIA THE ROBOT</vt:lpstr>
      <vt:lpstr>SOFIA THE ROBOT</vt:lpstr>
      <vt:lpstr>PowerPoint Presentation</vt:lpstr>
      <vt:lpstr>USE OF AI</vt:lpstr>
      <vt:lpstr>PowerPoint Presentation</vt:lpstr>
      <vt:lpstr>PowerPoint Presentation</vt:lpstr>
      <vt:lpstr>RESPONSIBLE IN AI</vt:lpstr>
      <vt:lpstr>RESPONSIBLE IN AI</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(AI)</dc:title>
  <cp:lastModifiedBy>Rushi Gambhava</cp:lastModifiedBy>
  <cp:revision>3</cp:revision>
  <dcterms:modified xsi:type="dcterms:W3CDTF">2024-09-18T12:49:23Z</dcterms:modified>
</cp:coreProperties>
</file>