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hik Pendyala" userId="c3ce3af52fe4ff4a" providerId="LiveId" clId="{67C83A74-D5FF-4046-9BBC-B52F02C4E6DF}"/>
    <pc:docChg chg="undo custSel modSld">
      <pc:chgData name="Rushik Pendyala" userId="c3ce3af52fe4ff4a" providerId="LiveId" clId="{67C83A74-D5FF-4046-9BBC-B52F02C4E6DF}" dt="2025-02-24T19:07:07.037" v="32" actId="14100"/>
      <pc:docMkLst>
        <pc:docMk/>
      </pc:docMkLst>
      <pc:sldChg chg="addSp modSp mod">
        <pc:chgData name="Rushik Pendyala" userId="c3ce3af52fe4ff4a" providerId="LiveId" clId="{67C83A74-D5FF-4046-9BBC-B52F02C4E6DF}" dt="2025-02-24T19:03:28.240" v="7"/>
        <pc:sldMkLst>
          <pc:docMk/>
          <pc:sldMk cId="2406528659" sldId="264"/>
        </pc:sldMkLst>
        <pc:spChg chg="add">
          <ac:chgData name="Rushik Pendyala" userId="c3ce3af52fe4ff4a" providerId="LiveId" clId="{67C83A74-D5FF-4046-9BBC-B52F02C4E6DF}" dt="2025-02-24T19:02:34.993" v="5"/>
          <ac:spMkLst>
            <pc:docMk/>
            <pc:sldMk cId="2406528659" sldId="264"/>
            <ac:spMk id="2" creationId="{FE63823B-28F8-3FB3-6856-3BF09F1CCDB3}"/>
          </ac:spMkLst>
        </pc:spChg>
        <pc:spChg chg="mod">
          <ac:chgData name="Rushik Pendyala" userId="c3ce3af52fe4ff4a" providerId="LiveId" clId="{67C83A74-D5FF-4046-9BBC-B52F02C4E6DF}" dt="2025-02-24T19:03:28.240" v="7"/>
          <ac:spMkLst>
            <pc:docMk/>
            <pc:sldMk cId="2406528659" sldId="264"/>
            <ac:spMk id="15" creationId="{105F8AAB-C7FF-3A38-AFE5-959A93BDB7DD}"/>
          </ac:spMkLst>
        </pc:spChg>
        <pc:picChg chg="mod">
          <ac:chgData name="Rushik Pendyala" userId="c3ce3af52fe4ff4a" providerId="LiveId" clId="{67C83A74-D5FF-4046-9BBC-B52F02C4E6DF}" dt="2025-02-24T19:01:03.933" v="4" actId="1035"/>
          <ac:picMkLst>
            <pc:docMk/>
            <pc:sldMk cId="2406528659" sldId="264"/>
            <ac:picMk id="3" creationId="{4B81E616-4E45-A7BD-36F7-F0A4EDB93010}"/>
          </ac:picMkLst>
        </pc:picChg>
      </pc:sldChg>
      <pc:sldChg chg="modSp mod">
        <pc:chgData name="Rushik Pendyala" userId="c3ce3af52fe4ff4a" providerId="LiveId" clId="{67C83A74-D5FF-4046-9BBC-B52F02C4E6DF}" dt="2025-02-24T19:04:26.153" v="11" actId="12"/>
        <pc:sldMkLst>
          <pc:docMk/>
          <pc:sldMk cId="748784769" sldId="265"/>
        </pc:sldMkLst>
        <pc:spChg chg="mod">
          <ac:chgData name="Rushik Pendyala" userId="c3ce3af52fe4ff4a" providerId="LiveId" clId="{67C83A74-D5FF-4046-9BBC-B52F02C4E6DF}" dt="2025-02-24T19:04:26.153" v="11" actId="12"/>
          <ac:spMkLst>
            <pc:docMk/>
            <pc:sldMk cId="748784769" sldId="265"/>
            <ac:spMk id="15" creationId="{FCF8C0CC-22C2-9E9B-D75D-E4195E088764}"/>
          </ac:spMkLst>
        </pc:spChg>
      </pc:sldChg>
      <pc:sldChg chg="modSp mod">
        <pc:chgData name="Rushik Pendyala" userId="c3ce3af52fe4ff4a" providerId="LiveId" clId="{67C83A74-D5FF-4046-9BBC-B52F02C4E6DF}" dt="2025-02-24T19:07:07.037" v="32" actId="14100"/>
        <pc:sldMkLst>
          <pc:docMk/>
          <pc:sldMk cId="1288604866" sldId="266"/>
        </pc:sldMkLst>
        <pc:spChg chg="mod">
          <ac:chgData name="Rushik Pendyala" userId="c3ce3af52fe4ff4a" providerId="LiveId" clId="{67C83A74-D5FF-4046-9BBC-B52F02C4E6DF}" dt="2025-02-24T19:06:54.309" v="28" actId="20577"/>
          <ac:spMkLst>
            <pc:docMk/>
            <pc:sldMk cId="1288604866" sldId="266"/>
            <ac:spMk id="15" creationId="{93DF4A72-E0CF-2D0F-ACAD-73975C8402C3}"/>
          </ac:spMkLst>
        </pc:spChg>
        <pc:picChg chg="mod">
          <ac:chgData name="Rushik Pendyala" userId="c3ce3af52fe4ff4a" providerId="LiveId" clId="{67C83A74-D5FF-4046-9BBC-B52F02C4E6DF}" dt="2025-02-24T19:07:07.037" v="32" actId="14100"/>
          <ac:picMkLst>
            <pc:docMk/>
            <pc:sldMk cId="1288604866" sldId="266"/>
            <ac:picMk id="3" creationId="{E3DAA1E8-2D1C-B4BF-B6B3-536C8D3FC4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0242795-4785-4D7F-AECC-E0EDCEACD29E}" type="datetimeFigureOut">
              <a:rPr lang="en-IN" smtClean="0"/>
              <a:t>25-02-25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6EC129B-3486-485D-B16A-28FB62FC016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25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2795-4785-4D7F-AECC-E0EDCEACD29E}" type="datetimeFigureOut">
              <a:rPr lang="en-IN" smtClean="0"/>
              <a:t>25-02-25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129B-3486-485D-B16A-28FB62FC0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1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2795-4785-4D7F-AECC-E0EDCEACD29E}" type="datetimeFigureOut">
              <a:rPr lang="en-IN" smtClean="0"/>
              <a:t>25-02-25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129B-3486-485D-B16A-28FB62FC016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476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2795-4785-4D7F-AECC-E0EDCEACD29E}" type="datetimeFigureOut">
              <a:rPr lang="en-IN" smtClean="0"/>
              <a:t>25-02-25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129B-3486-485D-B16A-28FB62FC016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7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2795-4785-4D7F-AECC-E0EDCEACD29E}" type="datetimeFigureOut">
              <a:rPr lang="en-IN" smtClean="0"/>
              <a:t>25-02-25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129B-3486-485D-B16A-28FB62FC0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393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2795-4785-4D7F-AECC-E0EDCEACD29E}" type="datetimeFigureOut">
              <a:rPr lang="en-IN" smtClean="0"/>
              <a:t>25-02-25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129B-3486-485D-B16A-28FB62FC016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2795-4785-4D7F-AECC-E0EDCEACD29E}" type="datetimeFigureOut">
              <a:rPr lang="en-IN" smtClean="0"/>
              <a:t>25-02-25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129B-3486-485D-B16A-28FB62FC016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080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2795-4785-4D7F-AECC-E0EDCEACD29E}" type="datetimeFigureOut">
              <a:rPr lang="en-IN" smtClean="0"/>
              <a:t>25-02-25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129B-3486-485D-B16A-28FB62FC016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61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2795-4785-4D7F-AECC-E0EDCEACD29E}" type="datetimeFigureOut">
              <a:rPr lang="en-IN" smtClean="0"/>
              <a:t>25-02-25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129B-3486-485D-B16A-28FB62FC016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84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2795-4785-4D7F-AECC-E0EDCEACD29E}" type="datetimeFigureOut">
              <a:rPr lang="en-IN" smtClean="0"/>
              <a:t>25-02-25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129B-3486-485D-B16A-28FB62FC0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36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2795-4785-4D7F-AECC-E0EDCEACD29E}" type="datetimeFigureOut">
              <a:rPr lang="en-IN" smtClean="0"/>
              <a:t>25-02-25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129B-3486-485D-B16A-28FB62FC016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0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2795-4785-4D7F-AECC-E0EDCEACD29E}" type="datetimeFigureOut">
              <a:rPr lang="en-IN" smtClean="0"/>
              <a:t>25-02-25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129B-3486-485D-B16A-28FB62FC0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7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2795-4785-4D7F-AECC-E0EDCEACD29E}" type="datetimeFigureOut">
              <a:rPr lang="en-IN" smtClean="0"/>
              <a:t>25-02-25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129B-3486-485D-B16A-28FB62FC016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39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2795-4785-4D7F-AECC-E0EDCEACD29E}" type="datetimeFigureOut">
              <a:rPr lang="en-IN" smtClean="0"/>
              <a:t>25-02-25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129B-3486-485D-B16A-28FB62FC016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26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2795-4785-4D7F-AECC-E0EDCEACD29E}" type="datetimeFigureOut">
              <a:rPr lang="en-IN" smtClean="0"/>
              <a:t>25-02-25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129B-3486-485D-B16A-28FB62FC0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1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2795-4785-4D7F-AECC-E0EDCEACD29E}" type="datetimeFigureOut">
              <a:rPr lang="en-IN" smtClean="0"/>
              <a:t>25-02-25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129B-3486-485D-B16A-28FB62FC016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55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2795-4785-4D7F-AECC-E0EDCEACD29E}" type="datetimeFigureOut">
              <a:rPr lang="en-IN" smtClean="0"/>
              <a:t>25-02-25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129B-3486-485D-B16A-28FB62FC0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94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242795-4785-4D7F-AECC-E0EDCEACD29E}" type="datetimeFigureOut">
              <a:rPr lang="en-IN" smtClean="0"/>
              <a:t>25-02-25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EC129B-3486-485D-B16A-28FB62FC0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37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740A-0B4E-B534-D98C-D56CA7D40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8103"/>
            <a:ext cx="9144000" cy="1096128"/>
          </a:xfrm>
        </p:spPr>
        <p:txBody>
          <a:bodyPr/>
          <a:lstStyle/>
          <a:p>
            <a:r>
              <a:rPr lang="en-US" dirty="0"/>
              <a:t>FLIP AND MATCH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36A1B-C577-BFD1-1B8C-624A7872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4231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Team 11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1787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DBB7F-6F28-787E-D449-7F81D6ADE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7DFC26A-CFF9-81BC-7D24-D44A661457EC}"/>
              </a:ext>
            </a:extLst>
          </p:cNvPr>
          <p:cNvSpPr txBox="1"/>
          <p:nvPr/>
        </p:nvSpPr>
        <p:spPr>
          <a:xfrm>
            <a:off x="1192571" y="1312885"/>
            <a:ext cx="5229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resetGame() – Restarts the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5ACE78-46F3-D1C8-3D7D-FFEDD9CD6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449" y="1228265"/>
            <a:ext cx="3238781" cy="1066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3053FB-1924-99FA-CF90-8219C56A3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449" y="3429000"/>
            <a:ext cx="3844431" cy="9703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C3FD9C-1FD8-941D-3D6E-3EB44F6CC75B}"/>
              </a:ext>
            </a:extLst>
          </p:cNvPr>
          <p:cNvSpPr txBox="1"/>
          <p:nvPr/>
        </p:nvSpPr>
        <p:spPr>
          <a:xfrm>
            <a:off x="1192571" y="3613666"/>
            <a:ext cx="445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Method – Runs the Game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72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6FFA76-4FCF-AF9D-01C4-2147CB3B3393}"/>
              </a:ext>
            </a:extLst>
          </p:cNvPr>
          <p:cNvSpPr txBox="1"/>
          <p:nvPr/>
        </p:nvSpPr>
        <p:spPr>
          <a:xfrm>
            <a:off x="871220" y="1798320"/>
            <a:ext cx="6913880" cy="3654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Memory Matching Game uses: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Java Swing for GUI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Event handling for user interaction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Game logic for matching pairs and tracking moves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Key Features: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Flip and match cards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Timer and move counter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Restart option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027D3-57C5-AB36-09CD-ACD10A178553}"/>
              </a:ext>
            </a:extLst>
          </p:cNvPr>
          <p:cNvSpPr txBox="1"/>
          <p:nvPr/>
        </p:nvSpPr>
        <p:spPr>
          <a:xfrm>
            <a:off x="-10160" y="8059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6641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F70ABD-EBA1-6A22-8426-40ECBECB49A3}"/>
              </a:ext>
            </a:extLst>
          </p:cNvPr>
          <p:cNvSpPr txBox="1"/>
          <p:nvPr/>
        </p:nvSpPr>
        <p:spPr>
          <a:xfrm>
            <a:off x="0" y="305816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367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E9255-BBFA-5B14-6219-A49E1DC4E3EC}"/>
              </a:ext>
            </a:extLst>
          </p:cNvPr>
          <p:cNvSpPr txBox="1"/>
          <p:nvPr/>
        </p:nvSpPr>
        <p:spPr>
          <a:xfrm>
            <a:off x="722722" y="2175235"/>
            <a:ext cx="53732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Flip and Match is a fun and interactive memory card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is to match pairs of cards by flipping them over.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game keeps track of the number of moves and the time taken.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 using Java Swing for GUI and event handling.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Demonstrates object-oriented programming and event-driven programming concepts.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AB227-EF00-DDC0-BCDD-4EC73CFE3ECE}"/>
              </a:ext>
            </a:extLst>
          </p:cNvPr>
          <p:cNvSpPr txBox="1"/>
          <p:nvPr/>
        </p:nvSpPr>
        <p:spPr>
          <a:xfrm>
            <a:off x="804002" y="1366344"/>
            <a:ext cx="460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90CDC-ED33-64E6-6948-5E2A2A1F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846" y="1252902"/>
            <a:ext cx="3627434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3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79DF7F-8735-D914-6D8B-2FB0D80EAD38}"/>
              </a:ext>
            </a:extLst>
          </p:cNvPr>
          <p:cNvSpPr txBox="1"/>
          <p:nvPr/>
        </p:nvSpPr>
        <p:spPr>
          <a:xfrm>
            <a:off x="0" y="46476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Features of the Game</a:t>
            </a:r>
            <a:endParaRPr lang="en-IN" sz="3600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78C061-8A74-46B4-BCF7-7F0370768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75388"/>
              </p:ext>
            </p:extLst>
          </p:nvPr>
        </p:nvGraphicFramePr>
        <p:xfrm>
          <a:off x="1124861" y="1111098"/>
          <a:ext cx="9651170" cy="44233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73917">
                  <a:extLst>
                    <a:ext uri="{9D8B030D-6E8A-4147-A177-3AD203B41FA5}">
                      <a16:colId xmlns:a16="http://schemas.microsoft.com/office/drawing/2014/main" val="3411797784"/>
                    </a:ext>
                  </a:extLst>
                </a:gridCol>
                <a:gridCol w="4777253">
                  <a:extLst>
                    <a:ext uri="{9D8B030D-6E8A-4147-A177-3AD203B41FA5}">
                      <a16:colId xmlns:a16="http://schemas.microsoft.com/office/drawing/2014/main" val="3479627885"/>
                    </a:ext>
                  </a:extLst>
                </a:gridCol>
              </a:tblGrid>
              <a:tr h="44233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Randomized Cards: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Each game shuffle ensures a new challenge.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endParaRPr lang="en-IN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Winning Condition: Displays a message when all pairs are matched.</a:t>
                      </a:r>
                    </a:p>
                    <a:p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Restart Button: Allows replaying without restarting the application.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 Counter &amp; Timer: Tracks player performance.</a:t>
                      </a:r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6719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A241019-3631-E917-A2C6-D1431593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425" y="1323520"/>
            <a:ext cx="1643677" cy="1596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48F463-CF3A-26A3-C7E5-6EDCD8944D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14" t="24084" r="45557" b="7033"/>
          <a:stretch/>
        </p:blipFill>
        <p:spPr>
          <a:xfrm>
            <a:off x="6949978" y="4116091"/>
            <a:ext cx="710565" cy="236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C8D58F-3519-8B3B-0F30-46712041A0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322" t="-6832" r="44447" b="-4686"/>
          <a:stretch/>
        </p:blipFill>
        <p:spPr>
          <a:xfrm>
            <a:off x="6562552" y="4896182"/>
            <a:ext cx="1485419" cy="4352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952050-C4CC-1F2B-5F6C-A9FBF1E2A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4039" y="2981543"/>
            <a:ext cx="2404295" cy="72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7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AA198C-04D6-3BC4-8DE4-F1038DE18312}"/>
              </a:ext>
            </a:extLst>
          </p:cNvPr>
          <p:cNvSpPr txBox="1"/>
          <p:nvPr/>
        </p:nvSpPr>
        <p:spPr>
          <a:xfrm>
            <a:off x="1419827" y="1480710"/>
            <a:ext cx="5463250" cy="3896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Java &amp; Swing: GUI framework and event handling.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OOP Principles: Encapsulation, classes, events.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Collections.shuffle(): Randomizes card values.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JFrame &amp; JPanel: Creates the game window.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JButton &amp; ActionListener: Handles card clicks.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TimerTask: Tracks game time.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C05C8-0CD2-AE62-66C2-0A5AF07D5EC5}"/>
              </a:ext>
            </a:extLst>
          </p:cNvPr>
          <p:cNvSpPr txBox="1"/>
          <p:nvPr/>
        </p:nvSpPr>
        <p:spPr>
          <a:xfrm>
            <a:off x="0" y="652181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Core Concepts &amp; Tools</a:t>
            </a:r>
          </a:p>
          <a:p>
            <a:pPr algn="ctr"/>
            <a:endParaRPr lang="en-IN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363D4F-4A6B-6360-6872-EB34F12D7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080" y="1965401"/>
            <a:ext cx="4271605" cy="325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4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F6A65-2027-590F-B6E8-73F4382B8FC0}"/>
              </a:ext>
            </a:extLst>
          </p:cNvPr>
          <p:cNvSpPr txBox="1"/>
          <p:nvPr/>
        </p:nvSpPr>
        <p:spPr>
          <a:xfrm>
            <a:off x="0" y="537969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Code Explanation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98418-B35C-D767-B846-9ED84D67AAA4}"/>
              </a:ext>
            </a:extLst>
          </p:cNvPr>
          <p:cNvSpPr txBox="1"/>
          <p:nvPr/>
        </p:nvSpPr>
        <p:spPr>
          <a:xfrm>
            <a:off x="986742" y="1302680"/>
            <a:ext cx="52294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GUI Components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E5BE23-B534-8987-9428-91DADC5A1F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57"/>
          <a:stretch/>
        </p:blipFill>
        <p:spPr>
          <a:xfrm>
            <a:off x="6422013" y="1764345"/>
            <a:ext cx="4422493" cy="2126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33A6EB-A435-5BD6-82A5-2CB152728977}"/>
              </a:ext>
            </a:extLst>
          </p:cNvPr>
          <p:cNvSpPr txBox="1"/>
          <p:nvPr/>
        </p:nvSpPr>
        <p:spPr>
          <a:xfrm>
            <a:off x="986742" y="1726091"/>
            <a:ext cx="5440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frame: The main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panel: The 4x4 grid for buttons.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topPanel: Holds moves counter, timer, and restart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buttons: Stores 16 buttons, each acting as a card.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81E366-8DDA-BF5E-C2D7-D1569A3BD5C4}"/>
              </a:ext>
            </a:extLst>
          </p:cNvPr>
          <p:cNvSpPr txBox="1"/>
          <p:nvPr/>
        </p:nvSpPr>
        <p:spPr>
          <a:xfrm>
            <a:off x="986742" y="3654582"/>
            <a:ext cx="510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Game Logic Variables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1EDB72-0A23-B853-3D17-C5914EFDB9AC}"/>
              </a:ext>
            </a:extLst>
          </p:cNvPr>
          <p:cNvSpPr txBox="1"/>
          <p:nvPr/>
        </p:nvSpPr>
        <p:spPr>
          <a:xfrm>
            <a:off x="986742" y="3968407"/>
            <a:ext cx="5229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cardValues: Stores pairs of numbers (1-8).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firstIndex, secondIndex: Track the selected buttons.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checking: Prevents multiple clicks while checking.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matchedPairs: Counts how many pairs are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moves: Keeps track of moves made.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gameTimer, elapsedTime: Manage time tracking.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83E1994-C8A5-294E-7EE4-F4E7050EC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013" y="4136848"/>
            <a:ext cx="4422493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0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9C48E-34A6-CA36-BC25-D245B7FAE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7CE3401-57E8-B667-1FAD-1156E6E5DCE3}"/>
              </a:ext>
            </a:extLst>
          </p:cNvPr>
          <p:cNvSpPr txBox="1"/>
          <p:nvPr/>
        </p:nvSpPr>
        <p:spPr>
          <a:xfrm>
            <a:off x="3209082" y="499438"/>
            <a:ext cx="7891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Constructor – MemoryMatchingGame()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287947-1DFA-F55C-7959-330AF0A6CD91}"/>
              </a:ext>
            </a:extLst>
          </p:cNvPr>
          <p:cNvSpPr txBox="1"/>
          <p:nvPr/>
        </p:nvSpPr>
        <p:spPr>
          <a:xfrm>
            <a:off x="868227" y="1373202"/>
            <a:ext cx="5109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Creates the game window (JFrame).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Sets up the panels (JPanel):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panel: Holds the 4x4 button grid.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topPanel: Holds moves, timer, and restart button.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Initializes game components: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buttons array (for cards).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cardValues list (to store numbers).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movesLabel and timerLabel (for move count and time).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restartButton with an action listener.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Calls initializeGame() to start the game.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Adds all components to the frame.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97C51-5FC7-47E2-227F-1356C334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555" y="1155005"/>
            <a:ext cx="4376218" cy="49991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9C2352A-7149-B53D-668E-DE8804E2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286" y="1234049"/>
            <a:ext cx="1267427" cy="14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3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81C82-095F-BD8A-A44F-5BF047856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93294FA-FDC8-6EAA-B37B-E50E60DD0456}"/>
              </a:ext>
            </a:extLst>
          </p:cNvPr>
          <p:cNvSpPr txBox="1"/>
          <p:nvPr/>
        </p:nvSpPr>
        <p:spPr>
          <a:xfrm>
            <a:off x="3209082" y="499438"/>
            <a:ext cx="7891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initializeGame() – Starts a New Game</a:t>
            </a:r>
            <a:endParaRPr lang="en-IN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F8AAB-C7FF-3A38-AFE5-959A93BDB7DD}"/>
              </a:ext>
            </a:extLst>
          </p:cNvPr>
          <p:cNvSpPr txBox="1"/>
          <p:nvPr/>
        </p:nvSpPr>
        <p:spPr>
          <a:xfrm>
            <a:off x="1038891" y="1581546"/>
            <a:ext cx="43403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Resets Game State: Clears the panel, resets move count, timer, and matched pairs.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Creates Card Pairs: Adds two copies of numbers (1-8) to cardValues and shuffles them.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Initializes Buttons: Creates 16 buttons, sets font, color, size, and assigns click listeners.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Starts Timer: Cancels the previous timer (if any) and starts a new one that updates timerLabel every second.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Refreshes UI: Calls revalidate() and repaint() to update the panel.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1E616-4E45-A7BD-36F7-F0A4EDB9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36517"/>
            <a:ext cx="5177742" cy="510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2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EC26F-14EF-9528-3A25-4C0DD265A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C08FDB-3569-F559-6B71-D96D7B3B7025}"/>
              </a:ext>
            </a:extLst>
          </p:cNvPr>
          <p:cNvSpPr txBox="1"/>
          <p:nvPr/>
        </p:nvSpPr>
        <p:spPr>
          <a:xfrm>
            <a:off x="3209082" y="499438"/>
            <a:ext cx="7891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CardClickListener – Handles Card Clicks</a:t>
            </a:r>
            <a:endParaRPr lang="en-IN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F8C0CC-22C2-9E9B-D75D-E4195E088764}"/>
              </a:ext>
            </a:extLst>
          </p:cNvPr>
          <p:cNvSpPr txBox="1"/>
          <p:nvPr/>
        </p:nvSpPr>
        <p:spPr>
          <a:xfrm>
            <a:off x="918259" y="1245879"/>
            <a:ext cx="42556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Handles Button Clicks: Implements ActionListener to respond to card clicks.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Prevents Clicking Revealed Cards: Checks if the button already has text.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Reveals Card Value: Displays the number on the clicked button.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Tracks First and Second Clicks: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it's the first selection, stores the index.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it's the second, increments move count and starts match checking.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Delays Match Check: Uses a Timer to call checkMatch() after 500ms.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32326-21C6-E291-8779-BF225224C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359" y="964664"/>
            <a:ext cx="5563082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8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D3843-2D6D-BBB0-EE99-3F286E19E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ED0F1D5-04AB-6D75-AFDA-063F4A35D99E}"/>
              </a:ext>
            </a:extLst>
          </p:cNvPr>
          <p:cNvSpPr txBox="1"/>
          <p:nvPr/>
        </p:nvSpPr>
        <p:spPr>
          <a:xfrm>
            <a:off x="0" y="499438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checkMatch() – Checks for a Match</a:t>
            </a:r>
            <a:endParaRPr lang="en-IN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DF4A72-E0CF-2D0F-ACAD-73975C8402C3}"/>
              </a:ext>
            </a:extLst>
          </p:cNvPr>
          <p:cNvSpPr txBox="1"/>
          <p:nvPr/>
        </p:nvSpPr>
        <p:spPr>
          <a:xfrm>
            <a:off x="918259" y="1245879"/>
            <a:ext cx="43136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Compares Selected Cards: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they don't match, hides their values.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they match, disables the buttons and highlights them in green.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Resets Selection: Resets firstIndex, secondIndex, and checking flag.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Checks for Win Condition: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all pairs (8) are matched: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Stops the game timer.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Shows a message with the number of moves and elapsed time.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Calls resetGame() to restart the game.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DAA1E8-2D1C-B4BF-B6B3-536C8D3FC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1053841"/>
            <a:ext cx="7826341" cy="47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04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663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Wingdings</vt:lpstr>
      <vt:lpstr>Organic</vt:lpstr>
      <vt:lpstr>FLIP AND MATCH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Rushik Pendyala</dc:creator>
  <cp:lastModifiedBy>Rushik Pendyala</cp:lastModifiedBy>
  <cp:revision>2</cp:revision>
  <dcterms:created xsi:type="dcterms:W3CDTF">2025-02-24T16:21:41Z</dcterms:created>
  <dcterms:modified xsi:type="dcterms:W3CDTF">2025-02-25T04:29:35Z</dcterms:modified>
</cp:coreProperties>
</file>