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OtW1vnvtCbCwYPHMpyFZCmB1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7950" y="2410250"/>
            <a:ext cx="76881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 smtClean="0"/>
              <a:t>Abnormal </a:t>
            </a:r>
            <a:r>
              <a:rPr lang="en" sz="2980"/>
              <a:t>Periods of Cyclone Preheater</a:t>
            </a:r>
            <a:endParaRPr sz="2980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5908827" y="3881125"/>
            <a:ext cx="25089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Created by: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Rushik Patel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27950" y="1219700"/>
            <a:ext cx="25089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0"/>
              <a:t>Exact Space</a:t>
            </a:r>
            <a:endParaRPr sz="2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7650" y="647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Preparation	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729450" y="1490675"/>
            <a:ext cx="7688700" cy="28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After importing dataset, two major  steps were taken for data preparation.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 b="1"/>
              <a:t>Datatype Conversion</a:t>
            </a:r>
            <a:endParaRPr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features except time were incorrectly classified. Therefore converted all the features to numeric datatype using to_numeric() function. This basically sets features to float64.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reason behind changing to this format is for further analysis. For example, for plotting points on charts as well as building model it requires specific datatype.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b="1"/>
              <a:t>Handling missing values.</a:t>
            </a:r>
            <a:endParaRPr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were null/ missing  values in dataset. Dropping all such rows using dropna() function.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reason behind handling missing values is because many machine learning algorithms do not accept missing values.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729450" y="60214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29450" y="140308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To easily find anomalies in dataset we need to visualize the dataset and can be done in various ways: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 b="1"/>
              <a:t>sns.distplot():</a:t>
            </a:r>
            <a:endParaRPr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Seaborn distplot is basically a histogram with kernel density plot. It helps in visualizing outliers as well as about skewness and distribution of the feature in dataset.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/>
              <a:t>2)     plt.boxplot(): </a:t>
            </a:r>
            <a:endParaRPr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Matplotlib.pyplot boxplot divides data into sections or quartile. They provide visual summary of data about mean and extreme outliers.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8013" y="3069021"/>
            <a:ext cx="2958645" cy="1972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524498" y="3437262"/>
            <a:ext cx="3553515" cy="123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example: distplot of Inlet gas Temperature.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Here as hot air is blown in cyclone preheater its value cannot be 0. This implies that the spike on left are data points that are outliers.</a:t>
            </a: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729450" y="669140"/>
            <a:ext cx="7688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Insights about data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729450" y="1557825"/>
            <a:ext cx="7688700" cy="27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This data has no dependent variable and so can be solved using unsupervised machine learning algorithm. There are two steps: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PCA (Principal Component Analysis):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is unsupervised ML Algorithm for dimensionality reduction. As in this dataset there are six features so reducing them into one feature help to visualize outliers easily.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IQR (Interquartile Range)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is a learning algorithm to detect anomalies/outliers.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Outliers are those data points that fall outside Upper bounds and Lower bounds which are calculated using Interquartile Range(IQR).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Plotting these outliers with original data to visualize abnormal periods of Cyclone Preheater.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Lato</vt:lpstr>
      <vt:lpstr>Arial</vt:lpstr>
      <vt:lpstr>Raleway</vt:lpstr>
      <vt:lpstr>Streamline</vt:lpstr>
      <vt:lpstr>Abnormal Periods of Cyclone Preheater</vt:lpstr>
      <vt:lpstr>Data Preparation </vt:lpstr>
      <vt:lpstr>Data Analysis</vt:lpstr>
      <vt:lpstr>Insights about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 Periods of Cyclone Preheater</dc:title>
  <cp:lastModifiedBy>Rushik</cp:lastModifiedBy>
  <cp:revision>2</cp:revision>
  <dcterms:modified xsi:type="dcterms:W3CDTF">2022-02-10T09:49:57Z</dcterms:modified>
</cp:coreProperties>
</file>