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notesMasterIdLst>
    <p:notesMasterId r:id="rId18"/>
  </p:notesMasterIdLst>
  <p:sldIdLst>
    <p:sldId id="277" r:id="rId2"/>
    <p:sldId id="258" r:id="rId3"/>
    <p:sldId id="259" r:id="rId4"/>
    <p:sldId id="290" r:id="rId5"/>
    <p:sldId id="261" r:id="rId6"/>
    <p:sldId id="262" r:id="rId7"/>
    <p:sldId id="282" r:id="rId8"/>
    <p:sldId id="288" r:id="rId9"/>
    <p:sldId id="265" r:id="rId10"/>
    <p:sldId id="285" r:id="rId11"/>
    <p:sldId id="266" r:id="rId12"/>
    <p:sldId id="287" r:id="rId13"/>
    <p:sldId id="269" r:id="rId14"/>
    <p:sldId id="270"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EB408-0C9E-4460-9B63-8E06603E55A3}" v="75" dt="2022-11-10T05:57:35.139"/>
    <p1510:client id="{7424D74C-0A48-4EF6-AC15-5B787A82C007}" v="2837" dt="2022-11-09T17:01:23.268"/>
    <p1510:client id="{76D12015-0583-4B4A-8262-7C7627B6599C}" v="66" dt="2022-11-10T07:27:44.756"/>
    <p1510:client id="{C07CB476-CB74-4801-9E3B-789E0D83DFF0}" v="332" dt="2022-11-09T17:57:26.687"/>
    <p1510:client id="{DAA33B8C-5BA2-4EF4-A32E-6611ED77D083}" v="1210" dt="2022-11-10T09:40:19.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6.sv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2.svg"/><Relationship Id="rId1" Type="http://schemas.openxmlformats.org/officeDocument/2006/relationships/image" Target="../media/image7.png"/><Relationship Id="rId6" Type="http://schemas.openxmlformats.org/officeDocument/2006/relationships/image" Target="../media/image16.svg"/><Relationship Id="rId5" Type="http://schemas.openxmlformats.org/officeDocument/2006/relationships/image" Target="../media/image9.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4.svg"/><Relationship Id="rId1" Type="http://schemas.openxmlformats.org/officeDocument/2006/relationships/image" Target="../media/image8.png"/><Relationship Id="rId6" Type="http://schemas.openxmlformats.org/officeDocument/2006/relationships/image" Target="../media/image22.svg"/><Relationship Id="rId5" Type="http://schemas.openxmlformats.org/officeDocument/2006/relationships/image" Target="../media/image12.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36.svg"/><Relationship Id="rId2" Type="http://schemas.openxmlformats.org/officeDocument/2006/relationships/image" Target="../media/image18.svg"/><Relationship Id="rId1" Type="http://schemas.openxmlformats.org/officeDocument/2006/relationships/image" Target="../media/image10.png"/><Relationship Id="rId6" Type="http://schemas.openxmlformats.org/officeDocument/2006/relationships/image" Target="../media/image30.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D7CB0-D316-413F-9B5F-E93415FC82B9}" type="doc">
      <dgm:prSet loTypeId="urn:microsoft.com/office/officeart/2018/2/layout/IconCircleList" loCatId="icon" qsTypeId="urn:microsoft.com/office/officeart/2005/8/quickstyle/simple4" qsCatId="simple" csTypeId="urn:microsoft.com/office/officeart/2005/8/colors/accent1_2" csCatId="accent1" phldr="1"/>
      <dgm:spPr/>
      <dgm:t>
        <a:bodyPr/>
        <a:lstStyle/>
        <a:p>
          <a:endParaRPr lang="en-US"/>
        </a:p>
      </dgm:t>
    </dgm:pt>
    <dgm:pt modelId="{F7444136-1EA5-4F78-AAEB-169D60C358DD}">
      <dgm:prSet/>
      <dgm:spPr/>
      <dgm:t>
        <a:bodyPr/>
        <a:lstStyle/>
        <a:p>
          <a:pPr>
            <a:lnSpc>
              <a:spcPct val="100000"/>
            </a:lnSpc>
          </a:pPr>
          <a:r>
            <a:rPr lang="en-US"/>
            <a:t>To develop a website for students and job seekers</a:t>
          </a:r>
          <a:r>
            <a:rPr lang="en-US" b="0" i="0"/>
            <a:t>.</a:t>
          </a:r>
          <a:endParaRPr lang="en-US"/>
        </a:p>
      </dgm:t>
    </dgm:pt>
    <dgm:pt modelId="{CAEFBB53-E288-4E37-B3B1-35283270B29B}" type="parTrans" cxnId="{220B9E59-3319-49F6-8925-033C760FF0BE}">
      <dgm:prSet/>
      <dgm:spPr/>
      <dgm:t>
        <a:bodyPr/>
        <a:lstStyle/>
        <a:p>
          <a:endParaRPr lang="en-US"/>
        </a:p>
      </dgm:t>
    </dgm:pt>
    <dgm:pt modelId="{DB632629-BBC0-4C29-BDC1-4DCA7D26DBF9}" type="sibTrans" cxnId="{220B9E59-3319-49F6-8925-033C760FF0BE}">
      <dgm:prSet/>
      <dgm:spPr/>
      <dgm:t>
        <a:bodyPr/>
        <a:lstStyle/>
        <a:p>
          <a:pPr>
            <a:lnSpc>
              <a:spcPct val="100000"/>
            </a:lnSpc>
          </a:pPr>
          <a:endParaRPr lang="en-US"/>
        </a:p>
      </dgm:t>
    </dgm:pt>
    <dgm:pt modelId="{56AF433A-4799-4C30-8578-8609AFF5EC09}">
      <dgm:prSet/>
      <dgm:spPr/>
      <dgm:t>
        <a:bodyPr/>
        <a:lstStyle/>
        <a:p>
          <a:pPr>
            <a:lnSpc>
              <a:spcPct val="100000"/>
            </a:lnSpc>
          </a:pPr>
          <a:r>
            <a:rPr lang="en-US" b="0" i="0"/>
            <a:t>To </a:t>
          </a:r>
          <a:r>
            <a:rPr lang="en-US"/>
            <a:t>filter best companies according to skills and criteria of the company</a:t>
          </a:r>
          <a:r>
            <a:rPr lang="en-US" b="0" i="0"/>
            <a:t>.</a:t>
          </a:r>
          <a:endParaRPr lang="en-US"/>
        </a:p>
      </dgm:t>
    </dgm:pt>
    <dgm:pt modelId="{4ADDD4B3-0C9C-4622-91AF-6537235B66B2}" type="parTrans" cxnId="{E2827956-9B90-49E0-BD23-1CE2B3BB9D24}">
      <dgm:prSet/>
      <dgm:spPr/>
      <dgm:t>
        <a:bodyPr/>
        <a:lstStyle/>
        <a:p>
          <a:endParaRPr lang="en-US"/>
        </a:p>
      </dgm:t>
    </dgm:pt>
    <dgm:pt modelId="{EF0B0CD0-7C81-4337-818A-A595E8ECA43C}" type="sibTrans" cxnId="{E2827956-9B90-49E0-BD23-1CE2B3BB9D24}">
      <dgm:prSet/>
      <dgm:spPr/>
      <dgm:t>
        <a:bodyPr/>
        <a:lstStyle/>
        <a:p>
          <a:pPr>
            <a:lnSpc>
              <a:spcPct val="100000"/>
            </a:lnSpc>
          </a:pPr>
          <a:endParaRPr lang="en-US"/>
        </a:p>
      </dgm:t>
    </dgm:pt>
    <dgm:pt modelId="{B73EF6DD-2F00-4F7F-9F2B-F6C37AB9E40A}">
      <dgm:prSet/>
      <dgm:spPr/>
      <dgm:t>
        <a:bodyPr/>
        <a:lstStyle/>
        <a:p>
          <a:pPr>
            <a:lnSpc>
              <a:spcPct val="100000"/>
            </a:lnSpc>
          </a:pPr>
          <a:r>
            <a:rPr lang="en-US" b="0" i="0" dirty="0"/>
            <a:t>To</a:t>
          </a:r>
          <a:r>
            <a:rPr lang="en-US" dirty="0"/>
            <a:t> give the information of  companies according to the user inputs.</a:t>
          </a:r>
        </a:p>
      </dgm:t>
    </dgm:pt>
    <dgm:pt modelId="{1B8BF0DC-DF9E-4F23-894A-1D0AB788330E}" type="parTrans" cxnId="{AE239B36-6CC7-4AF0-A3A4-5130958B74D1}">
      <dgm:prSet/>
      <dgm:spPr/>
      <dgm:t>
        <a:bodyPr/>
        <a:lstStyle/>
        <a:p>
          <a:endParaRPr lang="en-US"/>
        </a:p>
      </dgm:t>
    </dgm:pt>
    <dgm:pt modelId="{85673CA1-0E00-41E0-8500-F2D7ADCA2EE1}" type="sibTrans" cxnId="{AE239B36-6CC7-4AF0-A3A4-5130958B74D1}">
      <dgm:prSet/>
      <dgm:spPr/>
      <dgm:t>
        <a:bodyPr/>
        <a:lstStyle/>
        <a:p>
          <a:pPr>
            <a:lnSpc>
              <a:spcPct val="100000"/>
            </a:lnSpc>
          </a:pPr>
          <a:endParaRPr lang="en-US"/>
        </a:p>
      </dgm:t>
    </dgm:pt>
    <dgm:pt modelId="{74E8A2B0-1645-4AA9-8308-739EA1D94C2D}">
      <dgm:prSet/>
      <dgm:spPr/>
      <dgm:t>
        <a:bodyPr/>
        <a:lstStyle/>
        <a:p>
          <a:pPr>
            <a:lnSpc>
              <a:spcPct val="100000"/>
            </a:lnSpc>
          </a:pPr>
          <a:r>
            <a:rPr lang="en-US" dirty="0"/>
            <a:t>To make faster and better skills analyzer for students.</a:t>
          </a:r>
        </a:p>
      </dgm:t>
    </dgm:pt>
    <dgm:pt modelId="{5A3DA2FE-126A-438C-8FBD-22413502CFB1}" type="parTrans" cxnId="{B20651E6-A454-4062-97B3-1410836129E5}">
      <dgm:prSet/>
      <dgm:spPr/>
      <dgm:t>
        <a:bodyPr/>
        <a:lstStyle/>
        <a:p>
          <a:endParaRPr lang="en-US"/>
        </a:p>
      </dgm:t>
    </dgm:pt>
    <dgm:pt modelId="{6DDB933D-A7E7-4E78-9002-14DFF2483FF5}" type="sibTrans" cxnId="{B20651E6-A454-4062-97B3-1410836129E5}">
      <dgm:prSet/>
      <dgm:spPr/>
      <dgm:t>
        <a:bodyPr/>
        <a:lstStyle/>
        <a:p>
          <a:endParaRPr lang="en-US"/>
        </a:p>
      </dgm:t>
    </dgm:pt>
    <dgm:pt modelId="{E8AF359C-4C14-464B-900A-E6E779256428}" type="pres">
      <dgm:prSet presAssocID="{DC9D7CB0-D316-413F-9B5F-E93415FC82B9}" presName="root" presStyleCnt="0">
        <dgm:presLayoutVars>
          <dgm:dir/>
          <dgm:resizeHandles val="exact"/>
        </dgm:presLayoutVars>
      </dgm:prSet>
      <dgm:spPr/>
      <dgm:t>
        <a:bodyPr/>
        <a:lstStyle/>
        <a:p>
          <a:endParaRPr lang="en-IN"/>
        </a:p>
      </dgm:t>
    </dgm:pt>
    <dgm:pt modelId="{D74BB047-B719-47C5-A17A-77E89A59742A}" type="pres">
      <dgm:prSet presAssocID="{DC9D7CB0-D316-413F-9B5F-E93415FC82B9}" presName="container" presStyleCnt="0">
        <dgm:presLayoutVars>
          <dgm:dir/>
          <dgm:resizeHandles val="exact"/>
        </dgm:presLayoutVars>
      </dgm:prSet>
      <dgm:spPr/>
      <dgm:t>
        <a:bodyPr/>
        <a:lstStyle/>
        <a:p>
          <a:endParaRPr lang="en-US"/>
        </a:p>
      </dgm:t>
    </dgm:pt>
    <dgm:pt modelId="{D9302DE1-F9CA-40C5-97DF-7E47A9DDD329}" type="pres">
      <dgm:prSet presAssocID="{F7444136-1EA5-4F78-AAEB-169D60C358DD}" presName="compNode" presStyleCnt="0"/>
      <dgm:spPr/>
      <dgm:t>
        <a:bodyPr/>
        <a:lstStyle/>
        <a:p>
          <a:endParaRPr lang="en-US"/>
        </a:p>
      </dgm:t>
    </dgm:pt>
    <dgm:pt modelId="{02F86F89-2BB8-4631-A9DC-8DFC9F253F08}" type="pres">
      <dgm:prSet presAssocID="{F7444136-1EA5-4F78-AAEB-169D60C358DD}" presName="iconBgRect" presStyleLbl="bgShp" presStyleIdx="0" presStyleCnt="4"/>
      <dgm:spPr/>
      <dgm:t>
        <a:bodyPr/>
        <a:lstStyle/>
        <a:p>
          <a:endParaRPr lang="en-US"/>
        </a:p>
      </dgm:t>
    </dgm:pt>
    <dgm:pt modelId="{9E38F111-F85E-49A3-9C5E-41C5C49A5894}" type="pres">
      <dgm:prSet presAssocID="{F7444136-1EA5-4F78-AAEB-169D60C35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Target Audience"/>
        </a:ext>
      </dgm:extLst>
    </dgm:pt>
    <dgm:pt modelId="{BA1E4AB3-A9EB-42CE-A8B1-ECFE78BEC159}" type="pres">
      <dgm:prSet presAssocID="{F7444136-1EA5-4F78-AAEB-169D60C358DD}" presName="spaceRect" presStyleCnt="0"/>
      <dgm:spPr/>
      <dgm:t>
        <a:bodyPr/>
        <a:lstStyle/>
        <a:p>
          <a:endParaRPr lang="en-US"/>
        </a:p>
      </dgm:t>
    </dgm:pt>
    <dgm:pt modelId="{641EA262-73BE-4529-9446-16BFD537A699}" type="pres">
      <dgm:prSet presAssocID="{F7444136-1EA5-4F78-AAEB-169D60C358DD}" presName="textRect" presStyleLbl="revTx" presStyleIdx="0" presStyleCnt="4">
        <dgm:presLayoutVars>
          <dgm:chMax val="1"/>
          <dgm:chPref val="1"/>
        </dgm:presLayoutVars>
      </dgm:prSet>
      <dgm:spPr/>
      <dgm:t>
        <a:bodyPr/>
        <a:lstStyle/>
        <a:p>
          <a:endParaRPr lang="en-IN"/>
        </a:p>
      </dgm:t>
    </dgm:pt>
    <dgm:pt modelId="{9A4B4C96-6455-4205-B02E-09EBC5AF2787}" type="pres">
      <dgm:prSet presAssocID="{DB632629-BBC0-4C29-BDC1-4DCA7D26DBF9}" presName="sibTrans" presStyleLbl="sibTrans2D1" presStyleIdx="0" presStyleCnt="0"/>
      <dgm:spPr/>
      <dgm:t>
        <a:bodyPr/>
        <a:lstStyle/>
        <a:p>
          <a:endParaRPr lang="en-IN"/>
        </a:p>
      </dgm:t>
    </dgm:pt>
    <dgm:pt modelId="{A4447102-899E-42F8-B8CC-C206454A5278}" type="pres">
      <dgm:prSet presAssocID="{56AF433A-4799-4C30-8578-8609AFF5EC09}" presName="compNode" presStyleCnt="0"/>
      <dgm:spPr/>
      <dgm:t>
        <a:bodyPr/>
        <a:lstStyle/>
        <a:p>
          <a:endParaRPr lang="en-US"/>
        </a:p>
      </dgm:t>
    </dgm:pt>
    <dgm:pt modelId="{15E70BAB-227D-48D7-AA61-9FD02D9F3DD4}" type="pres">
      <dgm:prSet presAssocID="{56AF433A-4799-4C30-8578-8609AFF5EC09}" presName="iconBgRect" presStyleLbl="bgShp" presStyleIdx="1" presStyleCnt="4"/>
      <dgm:spPr/>
      <dgm:t>
        <a:bodyPr/>
        <a:lstStyle/>
        <a:p>
          <a:endParaRPr lang="en-US"/>
        </a:p>
      </dgm:t>
    </dgm:pt>
    <dgm:pt modelId="{B0F31E71-B10B-4FE7-8C12-2CA1E482FB2A}" type="pres">
      <dgm:prSet presAssocID="{56AF433A-4799-4C30-8578-8609AFF5EC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Filter"/>
        </a:ext>
      </dgm:extLst>
    </dgm:pt>
    <dgm:pt modelId="{53F27611-DF95-475E-BB77-AE638EC07674}" type="pres">
      <dgm:prSet presAssocID="{56AF433A-4799-4C30-8578-8609AFF5EC09}" presName="spaceRect" presStyleCnt="0"/>
      <dgm:spPr/>
      <dgm:t>
        <a:bodyPr/>
        <a:lstStyle/>
        <a:p>
          <a:endParaRPr lang="en-US"/>
        </a:p>
      </dgm:t>
    </dgm:pt>
    <dgm:pt modelId="{AA37FA1F-3F45-4D18-9044-E94077F75033}" type="pres">
      <dgm:prSet presAssocID="{56AF433A-4799-4C30-8578-8609AFF5EC09}" presName="textRect" presStyleLbl="revTx" presStyleIdx="1" presStyleCnt="4">
        <dgm:presLayoutVars>
          <dgm:chMax val="1"/>
          <dgm:chPref val="1"/>
        </dgm:presLayoutVars>
      </dgm:prSet>
      <dgm:spPr/>
      <dgm:t>
        <a:bodyPr/>
        <a:lstStyle/>
        <a:p>
          <a:endParaRPr lang="en-IN"/>
        </a:p>
      </dgm:t>
    </dgm:pt>
    <dgm:pt modelId="{2391C3D2-1998-4A28-9C26-3249136A6E36}" type="pres">
      <dgm:prSet presAssocID="{EF0B0CD0-7C81-4337-818A-A595E8ECA43C}" presName="sibTrans" presStyleLbl="sibTrans2D1" presStyleIdx="0" presStyleCnt="0"/>
      <dgm:spPr/>
      <dgm:t>
        <a:bodyPr/>
        <a:lstStyle/>
        <a:p>
          <a:endParaRPr lang="en-IN"/>
        </a:p>
      </dgm:t>
    </dgm:pt>
    <dgm:pt modelId="{8B33324D-815F-4DEE-A204-8D3CA172FAFB}" type="pres">
      <dgm:prSet presAssocID="{B73EF6DD-2F00-4F7F-9F2B-F6C37AB9E40A}" presName="compNode" presStyleCnt="0"/>
      <dgm:spPr/>
      <dgm:t>
        <a:bodyPr/>
        <a:lstStyle/>
        <a:p>
          <a:endParaRPr lang="en-US"/>
        </a:p>
      </dgm:t>
    </dgm:pt>
    <dgm:pt modelId="{14396FB2-BD3E-48EA-B14E-3C04E4A1001D}" type="pres">
      <dgm:prSet presAssocID="{B73EF6DD-2F00-4F7F-9F2B-F6C37AB9E40A}" presName="iconBgRect" presStyleLbl="bgShp" presStyleIdx="2" presStyleCnt="4"/>
      <dgm:spPr/>
      <dgm:t>
        <a:bodyPr/>
        <a:lstStyle/>
        <a:p>
          <a:endParaRPr lang="en-US"/>
        </a:p>
      </dgm:t>
    </dgm:pt>
    <dgm:pt modelId="{28F00C82-38AD-44BD-B68C-8504385B2B65}" type="pres">
      <dgm:prSet presAssocID="{B73EF6DD-2F00-4F7F-9F2B-F6C37AB9E4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C46D788C-386C-4BFE-8032-EE38E77EDD71}" type="pres">
      <dgm:prSet presAssocID="{B73EF6DD-2F00-4F7F-9F2B-F6C37AB9E40A}" presName="spaceRect" presStyleCnt="0"/>
      <dgm:spPr/>
      <dgm:t>
        <a:bodyPr/>
        <a:lstStyle/>
        <a:p>
          <a:endParaRPr lang="en-US"/>
        </a:p>
      </dgm:t>
    </dgm:pt>
    <dgm:pt modelId="{5A069516-7738-428A-BCAF-C2A462F828BF}" type="pres">
      <dgm:prSet presAssocID="{B73EF6DD-2F00-4F7F-9F2B-F6C37AB9E40A}" presName="textRect" presStyleLbl="revTx" presStyleIdx="2" presStyleCnt="4">
        <dgm:presLayoutVars>
          <dgm:chMax val="1"/>
          <dgm:chPref val="1"/>
        </dgm:presLayoutVars>
      </dgm:prSet>
      <dgm:spPr/>
      <dgm:t>
        <a:bodyPr/>
        <a:lstStyle/>
        <a:p>
          <a:endParaRPr lang="en-IN"/>
        </a:p>
      </dgm:t>
    </dgm:pt>
    <dgm:pt modelId="{0225396D-C19E-443F-88A9-46087FFA52EA}" type="pres">
      <dgm:prSet presAssocID="{85673CA1-0E00-41E0-8500-F2D7ADCA2EE1}" presName="sibTrans" presStyleLbl="sibTrans2D1" presStyleIdx="0" presStyleCnt="0"/>
      <dgm:spPr/>
      <dgm:t>
        <a:bodyPr/>
        <a:lstStyle/>
        <a:p>
          <a:endParaRPr lang="en-IN"/>
        </a:p>
      </dgm:t>
    </dgm:pt>
    <dgm:pt modelId="{DB30C3D7-61F3-4198-A16B-0F17FC9C4BDC}" type="pres">
      <dgm:prSet presAssocID="{74E8A2B0-1645-4AA9-8308-739EA1D94C2D}" presName="compNode" presStyleCnt="0"/>
      <dgm:spPr/>
      <dgm:t>
        <a:bodyPr/>
        <a:lstStyle/>
        <a:p>
          <a:endParaRPr lang="en-US"/>
        </a:p>
      </dgm:t>
    </dgm:pt>
    <dgm:pt modelId="{70A9D9EA-2222-4468-8304-7496CCEE052C}" type="pres">
      <dgm:prSet presAssocID="{74E8A2B0-1645-4AA9-8308-739EA1D94C2D}" presName="iconBgRect" presStyleLbl="bgShp" presStyleIdx="3" presStyleCnt="4"/>
      <dgm:spPr/>
      <dgm:t>
        <a:bodyPr/>
        <a:lstStyle/>
        <a:p>
          <a:endParaRPr lang="en-US"/>
        </a:p>
      </dgm:t>
    </dgm:pt>
    <dgm:pt modelId="{2022A61A-3D4E-45E0-BCC4-BA3514405CD5}" type="pres">
      <dgm:prSet presAssocID="{74E8A2B0-1645-4AA9-8308-739EA1D94C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Head with Gears"/>
        </a:ext>
      </dgm:extLst>
    </dgm:pt>
    <dgm:pt modelId="{2BFAEC18-6F80-44A2-AA14-B68D4F8EC151}" type="pres">
      <dgm:prSet presAssocID="{74E8A2B0-1645-4AA9-8308-739EA1D94C2D}" presName="spaceRect" presStyleCnt="0"/>
      <dgm:spPr/>
      <dgm:t>
        <a:bodyPr/>
        <a:lstStyle/>
        <a:p>
          <a:endParaRPr lang="en-US"/>
        </a:p>
      </dgm:t>
    </dgm:pt>
    <dgm:pt modelId="{F4122E7C-C7A0-42A5-B5BC-49E4A788A278}" type="pres">
      <dgm:prSet presAssocID="{74E8A2B0-1645-4AA9-8308-739EA1D94C2D}" presName="textRect" presStyleLbl="revTx" presStyleIdx="3" presStyleCnt="4">
        <dgm:presLayoutVars>
          <dgm:chMax val="1"/>
          <dgm:chPref val="1"/>
        </dgm:presLayoutVars>
      </dgm:prSet>
      <dgm:spPr/>
      <dgm:t>
        <a:bodyPr/>
        <a:lstStyle/>
        <a:p>
          <a:endParaRPr lang="en-IN"/>
        </a:p>
      </dgm:t>
    </dgm:pt>
  </dgm:ptLst>
  <dgm:cxnLst>
    <dgm:cxn modelId="{A668AC34-55DE-4227-BC3B-1DA7B3841E2A}" type="presOf" srcId="{56AF433A-4799-4C30-8578-8609AFF5EC09}" destId="{AA37FA1F-3F45-4D18-9044-E94077F75033}" srcOrd="0" destOrd="0" presId="urn:microsoft.com/office/officeart/2018/2/layout/IconCircleList"/>
    <dgm:cxn modelId="{B20651E6-A454-4062-97B3-1410836129E5}" srcId="{DC9D7CB0-D316-413F-9B5F-E93415FC82B9}" destId="{74E8A2B0-1645-4AA9-8308-739EA1D94C2D}" srcOrd="3" destOrd="0" parTransId="{5A3DA2FE-126A-438C-8FBD-22413502CFB1}" sibTransId="{6DDB933D-A7E7-4E78-9002-14DFF2483FF5}"/>
    <dgm:cxn modelId="{A5F7DD5C-3A07-413C-9612-1B808BEBD99D}" type="presOf" srcId="{DB632629-BBC0-4C29-BDC1-4DCA7D26DBF9}" destId="{9A4B4C96-6455-4205-B02E-09EBC5AF2787}" srcOrd="0" destOrd="0" presId="urn:microsoft.com/office/officeart/2018/2/layout/IconCircleList"/>
    <dgm:cxn modelId="{69C3D69B-BCEE-49FF-AAF3-1FC687623F65}" type="presOf" srcId="{EF0B0CD0-7C81-4337-818A-A595E8ECA43C}" destId="{2391C3D2-1998-4A28-9C26-3249136A6E36}" srcOrd="0" destOrd="0" presId="urn:microsoft.com/office/officeart/2018/2/layout/IconCircleList"/>
    <dgm:cxn modelId="{EA1DDC69-60B0-4E56-AE76-CFF82E30738D}" type="presOf" srcId="{74E8A2B0-1645-4AA9-8308-739EA1D94C2D}" destId="{F4122E7C-C7A0-42A5-B5BC-49E4A788A278}" srcOrd="0" destOrd="0" presId="urn:microsoft.com/office/officeart/2018/2/layout/IconCircleList"/>
    <dgm:cxn modelId="{E2827956-9B90-49E0-BD23-1CE2B3BB9D24}" srcId="{DC9D7CB0-D316-413F-9B5F-E93415FC82B9}" destId="{56AF433A-4799-4C30-8578-8609AFF5EC09}" srcOrd="1" destOrd="0" parTransId="{4ADDD4B3-0C9C-4622-91AF-6537235B66B2}" sibTransId="{EF0B0CD0-7C81-4337-818A-A595E8ECA43C}"/>
    <dgm:cxn modelId="{220B9E59-3319-49F6-8925-033C760FF0BE}" srcId="{DC9D7CB0-D316-413F-9B5F-E93415FC82B9}" destId="{F7444136-1EA5-4F78-AAEB-169D60C358DD}" srcOrd="0" destOrd="0" parTransId="{CAEFBB53-E288-4E37-B3B1-35283270B29B}" sibTransId="{DB632629-BBC0-4C29-BDC1-4DCA7D26DBF9}"/>
    <dgm:cxn modelId="{705CA717-9596-4B63-B667-E3B186DA2AB8}" type="presOf" srcId="{DC9D7CB0-D316-413F-9B5F-E93415FC82B9}" destId="{E8AF359C-4C14-464B-900A-E6E779256428}" srcOrd="0" destOrd="0" presId="urn:microsoft.com/office/officeart/2018/2/layout/IconCircleList"/>
    <dgm:cxn modelId="{89B6BD55-780F-4183-9E49-8E85F51E7DA8}" type="presOf" srcId="{85673CA1-0E00-41E0-8500-F2D7ADCA2EE1}" destId="{0225396D-C19E-443F-88A9-46087FFA52EA}" srcOrd="0" destOrd="0" presId="urn:microsoft.com/office/officeart/2018/2/layout/IconCircleList"/>
    <dgm:cxn modelId="{B0699F06-694C-4E1B-BC65-C2E5724CD9B3}" type="presOf" srcId="{B73EF6DD-2F00-4F7F-9F2B-F6C37AB9E40A}" destId="{5A069516-7738-428A-BCAF-C2A462F828BF}" srcOrd="0" destOrd="0" presId="urn:microsoft.com/office/officeart/2018/2/layout/IconCircleList"/>
    <dgm:cxn modelId="{41A65DCF-24D2-408E-8256-226AD7036488}" type="presOf" srcId="{F7444136-1EA5-4F78-AAEB-169D60C358DD}" destId="{641EA262-73BE-4529-9446-16BFD537A699}" srcOrd="0" destOrd="0" presId="urn:microsoft.com/office/officeart/2018/2/layout/IconCircleList"/>
    <dgm:cxn modelId="{AE239B36-6CC7-4AF0-A3A4-5130958B74D1}" srcId="{DC9D7CB0-D316-413F-9B5F-E93415FC82B9}" destId="{B73EF6DD-2F00-4F7F-9F2B-F6C37AB9E40A}" srcOrd="2" destOrd="0" parTransId="{1B8BF0DC-DF9E-4F23-894A-1D0AB788330E}" sibTransId="{85673CA1-0E00-41E0-8500-F2D7ADCA2EE1}"/>
    <dgm:cxn modelId="{6CE5B580-81B8-4013-A507-1C5FB5F8A907}" type="presParOf" srcId="{E8AF359C-4C14-464B-900A-E6E779256428}" destId="{D74BB047-B719-47C5-A17A-77E89A59742A}" srcOrd="0" destOrd="0" presId="urn:microsoft.com/office/officeart/2018/2/layout/IconCircleList"/>
    <dgm:cxn modelId="{6AD3F647-84F5-415C-A3A9-9A7C4E443C98}" type="presParOf" srcId="{D74BB047-B719-47C5-A17A-77E89A59742A}" destId="{D9302DE1-F9CA-40C5-97DF-7E47A9DDD329}" srcOrd="0" destOrd="0" presId="urn:microsoft.com/office/officeart/2018/2/layout/IconCircleList"/>
    <dgm:cxn modelId="{3A3A351C-02CE-4C6A-86C9-9A08D8A1C285}" type="presParOf" srcId="{D9302DE1-F9CA-40C5-97DF-7E47A9DDD329}" destId="{02F86F89-2BB8-4631-A9DC-8DFC9F253F08}" srcOrd="0" destOrd="0" presId="urn:microsoft.com/office/officeart/2018/2/layout/IconCircleList"/>
    <dgm:cxn modelId="{878BB3E0-0626-44E0-A5BD-03B3E5792FF6}" type="presParOf" srcId="{D9302DE1-F9CA-40C5-97DF-7E47A9DDD329}" destId="{9E38F111-F85E-49A3-9C5E-41C5C49A5894}" srcOrd="1" destOrd="0" presId="urn:microsoft.com/office/officeart/2018/2/layout/IconCircleList"/>
    <dgm:cxn modelId="{55C5E231-9E24-427F-95FC-315AF79D2122}" type="presParOf" srcId="{D9302DE1-F9CA-40C5-97DF-7E47A9DDD329}" destId="{BA1E4AB3-A9EB-42CE-A8B1-ECFE78BEC159}" srcOrd="2" destOrd="0" presId="urn:microsoft.com/office/officeart/2018/2/layout/IconCircleList"/>
    <dgm:cxn modelId="{F4F11147-EB63-435D-8FBC-FD2F166DD6A9}" type="presParOf" srcId="{D9302DE1-F9CA-40C5-97DF-7E47A9DDD329}" destId="{641EA262-73BE-4529-9446-16BFD537A699}" srcOrd="3" destOrd="0" presId="urn:microsoft.com/office/officeart/2018/2/layout/IconCircleList"/>
    <dgm:cxn modelId="{72E71573-E368-410F-B293-34A599A62D61}" type="presParOf" srcId="{D74BB047-B719-47C5-A17A-77E89A59742A}" destId="{9A4B4C96-6455-4205-B02E-09EBC5AF2787}" srcOrd="1" destOrd="0" presId="urn:microsoft.com/office/officeart/2018/2/layout/IconCircleList"/>
    <dgm:cxn modelId="{C95C9B97-2EFE-4A99-A92A-1C5A9D1397AC}" type="presParOf" srcId="{D74BB047-B719-47C5-A17A-77E89A59742A}" destId="{A4447102-899E-42F8-B8CC-C206454A5278}" srcOrd="2" destOrd="0" presId="urn:microsoft.com/office/officeart/2018/2/layout/IconCircleList"/>
    <dgm:cxn modelId="{033AAD34-5041-4D71-9B52-E97F8815EBA6}" type="presParOf" srcId="{A4447102-899E-42F8-B8CC-C206454A5278}" destId="{15E70BAB-227D-48D7-AA61-9FD02D9F3DD4}" srcOrd="0" destOrd="0" presId="urn:microsoft.com/office/officeart/2018/2/layout/IconCircleList"/>
    <dgm:cxn modelId="{EA0608CE-78A2-45FA-80C3-F82C25F5A0FC}" type="presParOf" srcId="{A4447102-899E-42F8-B8CC-C206454A5278}" destId="{B0F31E71-B10B-4FE7-8C12-2CA1E482FB2A}" srcOrd="1" destOrd="0" presId="urn:microsoft.com/office/officeart/2018/2/layout/IconCircleList"/>
    <dgm:cxn modelId="{1C625DF7-8F18-4EFC-B124-FAD86A7A170F}" type="presParOf" srcId="{A4447102-899E-42F8-B8CC-C206454A5278}" destId="{53F27611-DF95-475E-BB77-AE638EC07674}" srcOrd="2" destOrd="0" presId="urn:microsoft.com/office/officeart/2018/2/layout/IconCircleList"/>
    <dgm:cxn modelId="{214EE3B4-4F80-42D8-A5B5-8F43A543B4C1}" type="presParOf" srcId="{A4447102-899E-42F8-B8CC-C206454A5278}" destId="{AA37FA1F-3F45-4D18-9044-E94077F75033}" srcOrd="3" destOrd="0" presId="urn:microsoft.com/office/officeart/2018/2/layout/IconCircleList"/>
    <dgm:cxn modelId="{3835BACC-4EE7-4DDD-8C60-8B657FEBFA2D}" type="presParOf" srcId="{D74BB047-B719-47C5-A17A-77E89A59742A}" destId="{2391C3D2-1998-4A28-9C26-3249136A6E36}" srcOrd="3" destOrd="0" presId="urn:microsoft.com/office/officeart/2018/2/layout/IconCircleList"/>
    <dgm:cxn modelId="{0CB9AF4E-CEF9-49A5-A690-C4BEBCDAEB62}" type="presParOf" srcId="{D74BB047-B719-47C5-A17A-77E89A59742A}" destId="{8B33324D-815F-4DEE-A204-8D3CA172FAFB}" srcOrd="4" destOrd="0" presId="urn:microsoft.com/office/officeart/2018/2/layout/IconCircleList"/>
    <dgm:cxn modelId="{AA21CDC5-555C-406A-97E7-1D799545EF38}" type="presParOf" srcId="{8B33324D-815F-4DEE-A204-8D3CA172FAFB}" destId="{14396FB2-BD3E-48EA-B14E-3C04E4A1001D}" srcOrd="0" destOrd="0" presId="urn:microsoft.com/office/officeart/2018/2/layout/IconCircleList"/>
    <dgm:cxn modelId="{A60B5556-AB24-4464-9F08-9FADFCFF39C7}" type="presParOf" srcId="{8B33324D-815F-4DEE-A204-8D3CA172FAFB}" destId="{28F00C82-38AD-44BD-B68C-8504385B2B65}" srcOrd="1" destOrd="0" presId="urn:microsoft.com/office/officeart/2018/2/layout/IconCircleList"/>
    <dgm:cxn modelId="{F8FF071B-C097-4640-BD97-E285D16A66D2}" type="presParOf" srcId="{8B33324D-815F-4DEE-A204-8D3CA172FAFB}" destId="{C46D788C-386C-4BFE-8032-EE38E77EDD71}" srcOrd="2" destOrd="0" presId="urn:microsoft.com/office/officeart/2018/2/layout/IconCircleList"/>
    <dgm:cxn modelId="{C34B8E63-CAB3-4494-8FB4-1DBBC186B4E3}" type="presParOf" srcId="{8B33324D-815F-4DEE-A204-8D3CA172FAFB}" destId="{5A069516-7738-428A-BCAF-C2A462F828BF}" srcOrd="3" destOrd="0" presId="urn:microsoft.com/office/officeart/2018/2/layout/IconCircleList"/>
    <dgm:cxn modelId="{531CD081-ADEF-4D63-9135-512EAB322038}" type="presParOf" srcId="{D74BB047-B719-47C5-A17A-77E89A59742A}" destId="{0225396D-C19E-443F-88A9-46087FFA52EA}" srcOrd="5" destOrd="0" presId="urn:microsoft.com/office/officeart/2018/2/layout/IconCircleList"/>
    <dgm:cxn modelId="{9457C461-04A9-4798-A066-A382DC260922}" type="presParOf" srcId="{D74BB047-B719-47C5-A17A-77E89A59742A}" destId="{DB30C3D7-61F3-4198-A16B-0F17FC9C4BDC}" srcOrd="6" destOrd="0" presId="urn:microsoft.com/office/officeart/2018/2/layout/IconCircleList"/>
    <dgm:cxn modelId="{52D6FAD8-9DE9-4C36-AE37-2C5FB9EA15BE}" type="presParOf" srcId="{DB30C3D7-61F3-4198-A16B-0F17FC9C4BDC}" destId="{70A9D9EA-2222-4468-8304-7496CCEE052C}" srcOrd="0" destOrd="0" presId="urn:microsoft.com/office/officeart/2018/2/layout/IconCircleList"/>
    <dgm:cxn modelId="{5BE6277E-1250-4EE4-9206-0D77BEDFF722}" type="presParOf" srcId="{DB30C3D7-61F3-4198-A16B-0F17FC9C4BDC}" destId="{2022A61A-3D4E-45E0-BCC4-BA3514405CD5}" srcOrd="1" destOrd="0" presId="urn:microsoft.com/office/officeart/2018/2/layout/IconCircleList"/>
    <dgm:cxn modelId="{3EBA2F3D-464F-4DAC-8A5A-0FF2543029E5}" type="presParOf" srcId="{DB30C3D7-61F3-4198-A16B-0F17FC9C4BDC}" destId="{2BFAEC18-6F80-44A2-AA14-B68D4F8EC151}" srcOrd="2" destOrd="0" presId="urn:microsoft.com/office/officeart/2018/2/layout/IconCircleList"/>
    <dgm:cxn modelId="{42042AC0-8A74-4C0D-8717-D0578BC31C6A}" type="presParOf" srcId="{DB30C3D7-61F3-4198-A16B-0F17FC9C4BDC}" destId="{F4122E7C-C7A0-42A5-B5BC-49E4A788A2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FDE65-17B0-4B2A-A8CE-F69BACBDBE4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3E8E73-2318-40D4-BCE6-B3CF836FB150}">
      <dgm:prSet/>
      <dgm:spPr/>
      <dgm:t>
        <a:bodyPr/>
        <a:lstStyle/>
        <a:p>
          <a:pPr>
            <a:lnSpc>
              <a:spcPct val="100000"/>
            </a:lnSpc>
          </a:pPr>
          <a:r>
            <a:rPr lang="en-US"/>
            <a:t>Nowadays, various type of platform present in digital word. There are so much related to education. In literature   survey we studied few research papers. According to our study most of platforms for job notification provider.</a:t>
          </a:r>
        </a:p>
      </dgm:t>
    </dgm:pt>
    <dgm:pt modelId="{AE629DAF-3260-47F6-B55C-6BB5CABE11AF}" type="parTrans" cxnId="{AD831E7C-021A-4440-A785-75780526C31A}">
      <dgm:prSet/>
      <dgm:spPr/>
      <dgm:t>
        <a:bodyPr/>
        <a:lstStyle/>
        <a:p>
          <a:endParaRPr lang="en-US"/>
        </a:p>
      </dgm:t>
    </dgm:pt>
    <dgm:pt modelId="{43EBC0A5-C041-4E7E-BB66-E3D7081A7EFB}" type="sibTrans" cxnId="{AD831E7C-021A-4440-A785-75780526C31A}">
      <dgm:prSet/>
      <dgm:spPr/>
      <dgm:t>
        <a:bodyPr/>
        <a:lstStyle/>
        <a:p>
          <a:pPr>
            <a:lnSpc>
              <a:spcPct val="100000"/>
            </a:lnSpc>
          </a:pPr>
          <a:endParaRPr lang="en-US"/>
        </a:p>
      </dgm:t>
    </dgm:pt>
    <dgm:pt modelId="{4C4C8600-9D51-463A-B7D4-99C0EE58E140}">
      <dgm:prSet/>
      <dgm:spPr/>
      <dgm:t>
        <a:bodyPr/>
        <a:lstStyle/>
        <a:p>
          <a:pPr>
            <a:lnSpc>
              <a:spcPct val="100000"/>
            </a:lnSpc>
          </a:pPr>
          <a:r>
            <a:rPr lang="en-US"/>
            <a:t>According to all other paper related to particular method like they provide job description and notification and some of that are provide user skill analysis. They are separate but not in one so that students depends on multiple platforms.</a:t>
          </a:r>
        </a:p>
      </dgm:t>
    </dgm:pt>
    <dgm:pt modelId="{240C02D1-DB1B-4009-81A2-199CB8124C63}" type="parTrans" cxnId="{831264E5-E1F3-4C7B-87A6-96D9074AEEB7}">
      <dgm:prSet/>
      <dgm:spPr/>
      <dgm:t>
        <a:bodyPr/>
        <a:lstStyle/>
        <a:p>
          <a:endParaRPr lang="en-US"/>
        </a:p>
      </dgm:t>
    </dgm:pt>
    <dgm:pt modelId="{4045EFBC-F767-4FF1-BDEC-22D109E82396}" type="sibTrans" cxnId="{831264E5-E1F3-4C7B-87A6-96D9074AEEB7}">
      <dgm:prSet/>
      <dgm:spPr/>
      <dgm:t>
        <a:bodyPr/>
        <a:lstStyle/>
        <a:p>
          <a:pPr>
            <a:lnSpc>
              <a:spcPct val="100000"/>
            </a:lnSpc>
          </a:pPr>
          <a:endParaRPr lang="en-US"/>
        </a:p>
      </dgm:t>
    </dgm:pt>
    <dgm:pt modelId="{386C3BF0-1247-4E69-9017-3C2DB3C08E5C}">
      <dgm:prSet/>
      <dgm:spPr/>
      <dgm:t>
        <a:bodyPr/>
        <a:lstStyle/>
        <a:p>
          <a:pPr>
            <a:lnSpc>
              <a:spcPct val="100000"/>
            </a:lnSpc>
          </a:pPr>
          <a:r>
            <a:rPr lang="en-US"/>
            <a:t>We found many issue on that paper and implement those things on our project. We found most important issue is student does not know that in which companies they can approach for placement.</a:t>
          </a:r>
        </a:p>
      </dgm:t>
    </dgm:pt>
    <dgm:pt modelId="{37E30750-D123-49FF-8BB1-6C0EAA90A24F}" type="parTrans" cxnId="{7F73F46E-5380-4A7C-A1CA-477B13CD8589}">
      <dgm:prSet/>
      <dgm:spPr/>
      <dgm:t>
        <a:bodyPr/>
        <a:lstStyle/>
        <a:p>
          <a:endParaRPr lang="en-US"/>
        </a:p>
      </dgm:t>
    </dgm:pt>
    <dgm:pt modelId="{AB46F4C8-AE3F-41F7-AF6F-986F19127292}" type="sibTrans" cxnId="{7F73F46E-5380-4A7C-A1CA-477B13CD8589}">
      <dgm:prSet/>
      <dgm:spPr/>
      <dgm:t>
        <a:bodyPr/>
        <a:lstStyle/>
        <a:p>
          <a:pPr>
            <a:lnSpc>
              <a:spcPct val="100000"/>
            </a:lnSpc>
          </a:pPr>
          <a:endParaRPr lang="en-US"/>
        </a:p>
      </dgm:t>
    </dgm:pt>
    <dgm:pt modelId="{66529DCA-F87B-4662-AD8B-C0EFE2E109E2}">
      <dgm:prSet/>
      <dgm:spPr/>
      <dgm:t>
        <a:bodyPr/>
        <a:lstStyle/>
        <a:p>
          <a:pPr>
            <a:lnSpc>
              <a:spcPct val="100000"/>
            </a:lnSpc>
          </a:pPr>
          <a:r>
            <a:rPr lang="en-US"/>
            <a:t>To provide more interactive performance and sharing platform that can easily access. It is more helpful for educational institute to keep student up to date . This module we can open any device like mobile, desktop, tab.</a:t>
          </a:r>
        </a:p>
      </dgm:t>
    </dgm:pt>
    <dgm:pt modelId="{5D0E5E4A-75AF-4537-9201-5B045347014D}" type="parTrans" cxnId="{CE1F8F31-C129-4FA8-AC8C-F81616F71257}">
      <dgm:prSet/>
      <dgm:spPr/>
      <dgm:t>
        <a:bodyPr/>
        <a:lstStyle/>
        <a:p>
          <a:endParaRPr lang="en-US"/>
        </a:p>
      </dgm:t>
    </dgm:pt>
    <dgm:pt modelId="{52BA46FE-8EA8-469C-8116-4D1E86685A10}" type="sibTrans" cxnId="{CE1F8F31-C129-4FA8-AC8C-F81616F71257}">
      <dgm:prSet/>
      <dgm:spPr/>
      <dgm:t>
        <a:bodyPr/>
        <a:lstStyle/>
        <a:p>
          <a:endParaRPr lang="en-US"/>
        </a:p>
      </dgm:t>
    </dgm:pt>
    <dgm:pt modelId="{DFEFE48E-36AA-4CD8-A679-06338D3FAB12}" type="pres">
      <dgm:prSet presAssocID="{EEDFDE65-17B0-4B2A-A8CE-F69BACBDBE46}" presName="root" presStyleCnt="0">
        <dgm:presLayoutVars>
          <dgm:dir/>
          <dgm:resizeHandles val="exact"/>
        </dgm:presLayoutVars>
      </dgm:prSet>
      <dgm:spPr/>
      <dgm:t>
        <a:bodyPr/>
        <a:lstStyle/>
        <a:p>
          <a:endParaRPr lang="en-IN"/>
        </a:p>
      </dgm:t>
    </dgm:pt>
    <dgm:pt modelId="{EF7BA2E8-376C-43B8-ADE6-6D8EAD018BB6}" type="pres">
      <dgm:prSet presAssocID="{EEDFDE65-17B0-4B2A-A8CE-F69BACBDBE46}" presName="container" presStyleCnt="0">
        <dgm:presLayoutVars>
          <dgm:dir/>
          <dgm:resizeHandles val="exact"/>
        </dgm:presLayoutVars>
      </dgm:prSet>
      <dgm:spPr/>
    </dgm:pt>
    <dgm:pt modelId="{A7BB55D4-1795-4DC0-80C9-F6420B7E3D8B}" type="pres">
      <dgm:prSet presAssocID="{D83E8E73-2318-40D4-BCE6-B3CF836FB150}" presName="compNode" presStyleCnt="0"/>
      <dgm:spPr/>
    </dgm:pt>
    <dgm:pt modelId="{A98F847F-51EB-482D-AD0D-D47CC122CAB5}" type="pres">
      <dgm:prSet presAssocID="{D83E8E73-2318-40D4-BCE6-B3CF836FB150}" presName="iconBgRect" presStyleLbl="bgShp" presStyleIdx="0" presStyleCnt="4"/>
      <dgm:spPr/>
    </dgm:pt>
    <dgm:pt modelId="{869BF315-EBA0-4BE8-81BF-79A3BF2653F6}" type="pres">
      <dgm:prSet presAssocID="{D83E8E73-2318-40D4-BCE6-B3CF836FB1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Books on Shelf"/>
        </a:ext>
      </dgm:extLst>
    </dgm:pt>
    <dgm:pt modelId="{7E7344A4-E4B8-499F-9586-A5693DD74CB7}" type="pres">
      <dgm:prSet presAssocID="{D83E8E73-2318-40D4-BCE6-B3CF836FB150}" presName="spaceRect" presStyleCnt="0"/>
      <dgm:spPr/>
    </dgm:pt>
    <dgm:pt modelId="{582BB208-D2E3-45B3-8645-84C1E6F9C694}" type="pres">
      <dgm:prSet presAssocID="{D83E8E73-2318-40D4-BCE6-B3CF836FB150}" presName="textRect" presStyleLbl="revTx" presStyleIdx="0" presStyleCnt="4">
        <dgm:presLayoutVars>
          <dgm:chMax val="1"/>
          <dgm:chPref val="1"/>
        </dgm:presLayoutVars>
      </dgm:prSet>
      <dgm:spPr/>
      <dgm:t>
        <a:bodyPr/>
        <a:lstStyle/>
        <a:p>
          <a:endParaRPr lang="en-IN"/>
        </a:p>
      </dgm:t>
    </dgm:pt>
    <dgm:pt modelId="{B70B0ABA-9499-4E52-A7A3-26DA72FFD5B4}" type="pres">
      <dgm:prSet presAssocID="{43EBC0A5-C041-4E7E-BB66-E3D7081A7EFB}" presName="sibTrans" presStyleLbl="sibTrans2D1" presStyleIdx="0" presStyleCnt="0"/>
      <dgm:spPr/>
      <dgm:t>
        <a:bodyPr/>
        <a:lstStyle/>
        <a:p>
          <a:endParaRPr lang="en-IN"/>
        </a:p>
      </dgm:t>
    </dgm:pt>
    <dgm:pt modelId="{D21A1F25-40BB-4497-B43F-4603AD0406A5}" type="pres">
      <dgm:prSet presAssocID="{4C4C8600-9D51-463A-B7D4-99C0EE58E140}" presName="compNode" presStyleCnt="0"/>
      <dgm:spPr/>
    </dgm:pt>
    <dgm:pt modelId="{7DCA18B4-A2DD-4BEA-966A-8A8BFA600CA2}" type="pres">
      <dgm:prSet presAssocID="{4C4C8600-9D51-463A-B7D4-99C0EE58E140}" presName="iconBgRect" presStyleLbl="bgShp" presStyleIdx="1" presStyleCnt="4"/>
      <dgm:spPr/>
    </dgm:pt>
    <dgm:pt modelId="{0FFF2520-42F8-4A0B-ADB2-92B1E21A883A}" type="pres">
      <dgm:prSet presAssocID="{4C4C8600-9D51-463A-B7D4-99C0EE58E1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Office Worker"/>
        </a:ext>
      </dgm:extLst>
    </dgm:pt>
    <dgm:pt modelId="{96478302-B01D-4037-BBB6-A7F17B4A165E}" type="pres">
      <dgm:prSet presAssocID="{4C4C8600-9D51-463A-B7D4-99C0EE58E140}" presName="spaceRect" presStyleCnt="0"/>
      <dgm:spPr/>
    </dgm:pt>
    <dgm:pt modelId="{77A31B3D-7CCB-4B55-B987-70BAFF38DE2A}" type="pres">
      <dgm:prSet presAssocID="{4C4C8600-9D51-463A-B7D4-99C0EE58E140}" presName="textRect" presStyleLbl="revTx" presStyleIdx="1" presStyleCnt="4">
        <dgm:presLayoutVars>
          <dgm:chMax val="1"/>
          <dgm:chPref val="1"/>
        </dgm:presLayoutVars>
      </dgm:prSet>
      <dgm:spPr/>
      <dgm:t>
        <a:bodyPr/>
        <a:lstStyle/>
        <a:p>
          <a:endParaRPr lang="en-IN"/>
        </a:p>
      </dgm:t>
    </dgm:pt>
    <dgm:pt modelId="{5E79D59F-1B08-4824-B45B-7B0D66E9D4D4}" type="pres">
      <dgm:prSet presAssocID="{4045EFBC-F767-4FF1-BDEC-22D109E82396}" presName="sibTrans" presStyleLbl="sibTrans2D1" presStyleIdx="0" presStyleCnt="0"/>
      <dgm:spPr/>
      <dgm:t>
        <a:bodyPr/>
        <a:lstStyle/>
        <a:p>
          <a:endParaRPr lang="en-IN"/>
        </a:p>
      </dgm:t>
    </dgm:pt>
    <dgm:pt modelId="{F28D367A-AEFE-4F36-9ED0-7A16E39190AB}" type="pres">
      <dgm:prSet presAssocID="{386C3BF0-1247-4E69-9017-3C2DB3C08E5C}" presName="compNode" presStyleCnt="0"/>
      <dgm:spPr/>
    </dgm:pt>
    <dgm:pt modelId="{FD1389D2-B26E-4103-9CF3-F2E107F2FFC0}" type="pres">
      <dgm:prSet presAssocID="{386C3BF0-1247-4E69-9017-3C2DB3C08E5C}" presName="iconBgRect" presStyleLbl="bgShp" presStyleIdx="2" presStyleCnt="4"/>
      <dgm:spPr/>
    </dgm:pt>
    <dgm:pt modelId="{8271EBF5-4B06-4D49-82B0-62E641A00CAA}" type="pres">
      <dgm:prSet presAssocID="{386C3BF0-1247-4E69-9017-3C2DB3C08E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Quotes"/>
        </a:ext>
      </dgm:extLst>
    </dgm:pt>
    <dgm:pt modelId="{286007A9-2575-4032-8ED0-46E6198C1034}" type="pres">
      <dgm:prSet presAssocID="{386C3BF0-1247-4E69-9017-3C2DB3C08E5C}" presName="spaceRect" presStyleCnt="0"/>
      <dgm:spPr/>
    </dgm:pt>
    <dgm:pt modelId="{B54D6C7E-AD9E-4F51-8946-E3FBCC5CA3EE}" type="pres">
      <dgm:prSet presAssocID="{386C3BF0-1247-4E69-9017-3C2DB3C08E5C}" presName="textRect" presStyleLbl="revTx" presStyleIdx="2" presStyleCnt="4">
        <dgm:presLayoutVars>
          <dgm:chMax val="1"/>
          <dgm:chPref val="1"/>
        </dgm:presLayoutVars>
      </dgm:prSet>
      <dgm:spPr/>
      <dgm:t>
        <a:bodyPr/>
        <a:lstStyle/>
        <a:p>
          <a:endParaRPr lang="en-IN"/>
        </a:p>
      </dgm:t>
    </dgm:pt>
    <dgm:pt modelId="{151AEB5B-A1D9-443F-98EA-052136898855}" type="pres">
      <dgm:prSet presAssocID="{AB46F4C8-AE3F-41F7-AF6F-986F19127292}" presName="sibTrans" presStyleLbl="sibTrans2D1" presStyleIdx="0" presStyleCnt="0"/>
      <dgm:spPr/>
      <dgm:t>
        <a:bodyPr/>
        <a:lstStyle/>
        <a:p>
          <a:endParaRPr lang="en-IN"/>
        </a:p>
      </dgm:t>
    </dgm:pt>
    <dgm:pt modelId="{60DD46C3-7207-443F-BFFF-5495CB411B0F}" type="pres">
      <dgm:prSet presAssocID="{66529DCA-F87B-4662-AD8B-C0EFE2E109E2}" presName="compNode" presStyleCnt="0"/>
      <dgm:spPr/>
    </dgm:pt>
    <dgm:pt modelId="{E6B5D616-FF49-49C4-95B6-E01A000C0016}" type="pres">
      <dgm:prSet presAssocID="{66529DCA-F87B-4662-AD8B-C0EFE2E109E2}" presName="iconBgRect" presStyleLbl="bgShp" presStyleIdx="3" presStyleCnt="4"/>
      <dgm:spPr/>
    </dgm:pt>
    <dgm:pt modelId="{A4DA4BD0-E748-4D35-922C-ED4B27F58B0A}" type="pres">
      <dgm:prSet presAssocID="{66529DCA-F87B-4662-AD8B-C0EFE2E109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Classroom"/>
        </a:ext>
      </dgm:extLst>
    </dgm:pt>
    <dgm:pt modelId="{453D5002-320E-4F8E-A9DB-2069CAA43639}" type="pres">
      <dgm:prSet presAssocID="{66529DCA-F87B-4662-AD8B-C0EFE2E109E2}" presName="spaceRect" presStyleCnt="0"/>
      <dgm:spPr/>
    </dgm:pt>
    <dgm:pt modelId="{31394EA5-78C1-4133-9EFC-306848C85E66}" type="pres">
      <dgm:prSet presAssocID="{66529DCA-F87B-4662-AD8B-C0EFE2E109E2}" presName="textRect" presStyleLbl="revTx" presStyleIdx="3" presStyleCnt="4">
        <dgm:presLayoutVars>
          <dgm:chMax val="1"/>
          <dgm:chPref val="1"/>
        </dgm:presLayoutVars>
      </dgm:prSet>
      <dgm:spPr/>
      <dgm:t>
        <a:bodyPr/>
        <a:lstStyle/>
        <a:p>
          <a:endParaRPr lang="en-IN"/>
        </a:p>
      </dgm:t>
    </dgm:pt>
  </dgm:ptLst>
  <dgm:cxnLst>
    <dgm:cxn modelId="{CE1F8F31-C129-4FA8-AC8C-F81616F71257}" srcId="{EEDFDE65-17B0-4B2A-A8CE-F69BACBDBE46}" destId="{66529DCA-F87B-4662-AD8B-C0EFE2E109E2}" srcOrd="3" destOrd="0" parTransId="{5D0E5E4A-75AF-4537-9201-5B045347014D}" sibTransId="{52BA46FE-8EA8-469C-8116-4D1E86685A10}"/>
    <dgm:cxn modelId="{1BF3BDBB-E8FE-4409-AD33-954792F197AD}" type="presOf" srcId="{386C3BF0-1247-4E69-9017-3C2DB3C08E5C}" destId="{B54D6C7E-AD9E-4F51-8946-E3FBCC5CA3EE}" srcOrd="0" destOrd="0" presId="urn:microsoft.com/office/officeart/2018/2/layout/IconCircleList"/>
    <dgm:cxn modelId="{014DDF19-7DB9-41CD-A87E-A91622C0A080}" type="presOf" srcId="{66529DCA-F87B-4662-AD8B-C0EFE2E109E2}" destId="{31394EA5-78C1-4133-9EFC-306848C85E66}" srcOrd="0" destOrd="0" presId="urn:microsoft.com/office/officeart/2018/2/layout/IconCircleList"/>
    <dgm:cxn modelId="{7F73F46E-5380-4A7C-A1CA-477B13CD8589}" srcId="{EEDFDE65-17B0-4B2A-A8CE-F69BACBDBE46}" destId="{386C3BF0-1247-4E69-9017-3C2DB3C08E5C}" srcOrd="2" destOrd="0" parTransId="{37E30750-D123-49FF-8BB1-6C0EAA90A24F}" sibTransId="{AB46F4C8-AE3F-41F7-AF6F-986F19127292}"/>
    <dgm:cxn modelId="{381BDD17-A375-4A89-8D30-7B01CBEC5A9F}" type="presOf" srcId="{43EBC0A5-C041-4E7E-BB66-E3D7081A7EFB}" destId="{B70B0ABA-9499-4E52-A7A3-26DA72FFD5B4}" srcOrd="0" destOrd="0" presId="urn:microsoft.com/office/officeart/2018/2/layout/IconCircleList"/>
    <dgm:cxn modelId="{5CE5A959-EB5D-4010-9819-6BC3DED5A254}" type="presOf" srcId="{EEDFDE65-17B0-4B2A-A8CE-F69BACBDBE46}" destId="{DFEFE48E-36AA-4CD8-A679-06338D3FAB12}" srcOrd="0" destOrd="0" presId="urn:microsoft.com/office/officeart/2018/2/layout/IconCircleList"/>
    <dgm:cxn modelId="{AD831E7C-021A-4440-A785-75780526C31A}" srcId="{EEDFDE65-17B0-4B2A-A8CE-F69BACBDBE46}" destId="{D83E8E73-2318-40D4-BCE6-B3CF836FB150}" srcOrd="0" destOrd="0" parTransId="{AE629DAF-3260-47F6-B55C-6BB5CABE11AF}" sibTransId="{43EBC0A5-C041-4E7E-BB66-E3D7081A7EFB}"/>
    <dgm:cxn modelId="{EF603311-E03B-4251-AE35-EE6D80038975}" type="presOf" srcId="{AB46F4C8-AE3F-41F7-AF6F-986F19127292}" destId="{151AEB5B-A1D9-443F-98EA-052136898855}" srcOrd="0" destOrd="0" presId="urn:microsoft.com/office/officeart/2018/2/layout/IconCircleList"/>
    <dgm:cxn modelId="{8FFFF885-1C5A-4D9E-8D96-B57D40F7A5F6}" type="presOf" srcId="{D83E8E73-2318-40D4-BCE6-B3CF836FB150}" destId="{582BB208-D2E3-45B3-8645-84C1E6F9C694}" srcOrd="0" destOrd="0" presId="urn:microsoft.com/office/officeart/2018/2/layout/IconCircleList"/>
    <dgm:cxn modelId="{6BBA3D0B-5D03-42DD-8C86-45861C3B9AB9}" type="presOf" srcId="{4C4C8600-9D51-463A-B7D4-99C0EE58E140}" destId="{77A31B3D-7CCB-4B55-B987-70BAFF38DE2A}" srcOrd="0" destOrd="0" presId="urn:microsoft.com/office/officeart/2018/2/layout/IconCircleList"/>
    <dgm:cxn modelId="{1510DEF0-C87F-4345-AB11-3F9BAC57A5BA}" type="presOf" srcId="{4045EFBC-F767-4FF1-BDEC-22D109E82396}" destId="{5E79D59F-1B08-4824-B45B-7B0D66E9D4D4}" srcOrd="0" destOrd="0" presId="urn:microsoft.com/office/officeart/2018/2/layout/IconCircleList"/>
    <dgm:cxn modelId="{831264E5-E1F3-4C7B-87A6-96D9074AEEB7}" srcId="{EEDFDE65-17B0-4B2A-A8CE-F69BACBDBE46}" destId="{4C4C8600-9D51-463A-B7D4-99C0EE58E140}" srcOrd="1" destOrd="0" parTransId="{240C02D1-DB1B-4009-81A2-199CB8124C63}" sibTransId="{4045EFBC-F767-4FF1-BDEC-22D109E82396}"/>
    <dgm:cxn modelId="{68B1B229-2FB0-4EDE-946A-5DD631DFEA39}" type="presParOf" srcId="{DFEFE48E-36AA-4CD8-A679-06338D3FAB12}" destId="{EF7BA2E8-376C-43B8-ADE6-6D8EAD018BB6}" srcOrd="0" destOrd="0" presId="urn:microsoft.com/office/officeart/2018/2/layout/IconCircleList"/>
    <dgm:cxn modelId="{BA7DFC6C-6052-4B1D-B6BE-4C38A394E524}" type="presParOf" srcId="{EF7BA2E8-376C-43B8-ADE6-6D8EAD018BB6}" destId="{A7BB55D4-1795-4DC0-80C9-F6420B7E3D8B}" srcOrd="0" destOrd="0" presId="urn:microsoft.com/office/officeart/2018/2/layout/IconCircleList"/>
    <dgm:cxn modelId="{D905B0E7-79CA-4624-8E67-58DB560F906D}" type="presParOf" srcId="{A7BB55D4-1795-4DC0-80C9-F6420B7E3D8B}" destId="{A98F847F-51EB-482D-AD0D-D47CC122CAB5}" srcOrd="0" destOrd="0" presId="urn:microsoft.com/office/officeart/2018/2/layout/IconCircleList"/>
    <dgm:cxn modelId="{3CD47025-3787-4A1A-BF3F-88C850AD5E6D}" type="presParOf" srcId="{A7BB55D4-1795-4DC0-80C9-F6420B7E3D8B}" destId="{869BF315-EBA0-4BE8-81BF-79A3BF2653F6}" srcOrd="1" destOrd="0" presId="urn:microsoft.com/office/officeart/2018/2/layout/IconCircleList"/>
    <dgm:cxn modelId="{0AE727A0-5DCF-4123-B1AB-C87273DF3444}" type="presParOf" srcId="{A7BB55D4-1795-4DC0-80C9-F6420B7E3D8B}" destId="{7E7344A4-E4B8-499F-9586-A5693DD74CB7}" srcOrd="2" destOrd="0" presId="urn:microsoft.com/office/officeart/2018/2/layout/IconCircleList"/>
    <dgm:cxn modelId="{50976B8F-4639-4927-83D4-66113CC985AB}" type="presParOf" srcId="{A7BB55D4-1795-4DC0-80C9-F6420B7E3D8B}" destId="{582BB208-D2E3-45B3-8645-84C1E6F9C694}" srcOrd="3" destOrd="0" presId="urn:microsoft.com/office/officeart/2018/2/layout/IconCircleList"/>
    <dgm:cxn modelId="{2BDB7D0D-5138-4790-8A41-9DF4DA4F45DC}" type="presParOf" srcId="{EF7BA2E8-376C-43B8-ADE6-6D8EAD018BB6}" destId="{B70B0ABA-9499-4E52-A7A3-26DA72FFD5B4}" srcOrd="1" destOrd="0" presId="urn:microsoft.com/office/officeart/2018/2/layout/IconCircleList"/>
    <dgm:cxn modelId="{973DD5E4-6A68-4094-8789-E7CF5D2BAECC}" type="presParOf" srcId="{EF7BA2E8-376C-43B8-ADE6-6D8EAD018BB6}" destId="{D21A1F25-40BB-4497-B43F-4603AD0406A5}" srcOrd="2" destOrd="0" presId="urn:microsoft.com/office/officeart/2018/2/layout/IconCircleList"/>
    <dgm:cxn modelId="{97694A84-9705-4F27-8072-AFADDBB91AA4}" type="presParOf" srcId="{D21A1F25-40BB-4497-B43F-4603AD0406A5}" destId="{7DCA18B4-A2DD-4BEA-966A-8A8BFA600CA2}" srcOrd="0" destOrd="0" presId="urn:microsoft.com/office/officeart/2018/2/layout/IconCircleList"/>
    <dgm:cxn modelId="{1FD9C3A7-DB32-4682-AE97-20E5A400C741}" type="presParOf" srcId="{D21A1F25-40BB-4497-B43F-4603AD0406A5}" destId="{0FFF2520-42F8-4A0B-ADB2-92B1E21A883A}" srcOrd="1" destOrd="0" presId="urn:microsoft.com/office/officeart/2018/2/layout/IconCircleList"/>
    <dgm:cxn modelId="{83DF25AC-7519-4146-8861-56D559D1DA43}" type="presParOf" srcId="{D21A1F25-40BB-4497-B43F-4603AD0406A5}" destId="{96478302-B01D-4037-BBB6-A7F17B4A165E}" srcOrd="2" destOrd="0" presId="urn:microsoft.com/office/officeart/2018/2/layout/IconCircleList"/>
    <dgm:cxn modelId="{E3C31F2C-32F6-418E-A42C-8AB478792A72}" type="presParOf" srcId="{D21A1F25-40BB-4497-B43F-4603AD0406A5}" destId="{77A31B3D-7CCB-4B55-B987-70BAFF38DE2A}" srcOrd="3" destOrd="0" presId="urn:microsoft.com/office/officeart/2018/2/layout/IconCircleList"/>
    <dgm:cxn modelId="{58297507-434C-4C73-AFD8-EC67E298E22B}" type="presParOf" srcId="{EF7BA2E8-376C-43B8-ADE6-6D8EAD018BB6}" destId="{5E79D59F-1B08-4824-B45B-7B0D66E9D4D4}" srcOrd="3" destOrd="0" presId="urn:microsoft.com/office/officeart/2018/2/layout/IconCircleList"/>
    <dgm:cxn modelId="{1E5A0B91-F9FC-420D-95FF-DE6FF9D88233}" type="presParOf" srcId="{EF7BA2E8-376C-43B8-ADE6-6D8EAD018BB6}" destId="{F28D367A-AEFE-4F36-9ED0-7A16E39190AB}" srcOrd="4" destOrd="0" presId="urn:microsoft.com/office/officeart/2018/2/layout/IconCircleList"/>
    <dgm:cxn modelId="{35EDC986-CE89-4A15-8764-181DA2D27022}" type="presParOf" srcId="{F28D367A-AEFE-4F36-9ED0-7A16E39190AB}" destId="{FD1389D2-B26E-4103-9CF3-F2E107F2FFC0}" srcOrd="0" destOrd="0" presId="urn:microsoft.com/office/officeart/2018/2/layout/IconCircleList"/>
    <dgm:cxn modelId="{D3EAE1D6-FBD5-41C9-86C3-4C7B7C709E38}" type="presParOf" srcId="{F28D367A-AEFE-4F36-9ED0-7A16E39190AB}" destId="{8271EBF5-4B06-4D49-82B0-62E641A00CAA}" srcOrd="1" destOrd="0" presId="urn:microsoft.com/office/officeart/2018/2/layout/IconCircleList"/>
    <dgm:cxn modelId="{8E6279AC-658D-440C-8426-17C8AA37BF8D}" type="presParOf" srcId="{F28D367A-AEFE-4F36-9ED0-7A16E39190AB}" destId="{286007A9-2575-4032-8ED0-46E6198C1034}" srcOrd="2" destOrd="0" presId="urn:microsoft.com/office/officeart/2018/2/layout/IconCircleList"/>
    <dgm:cxn modelId="{02A06548-6B3A-48EF-B7CA-9AB725AD45EE}" type="presParOf" srcId="{F28D367A-AEFE-4F36-9ED0-7A16E39190AB}" destId="{B54D6C7E-AD9E-4F51-8946-E3FBCC5CA3EE}" srcOrd="3" destOrd="0" presId="urn:microsoft.com/office/officeart/2018/2/layout/IconCircleList"/>
    <dgm:cxn modelId="{8A1844B3-A8BE-4202-8F19-B02190FA5CF5}" type="presParOf" srcId="{EF7BA2E8-376C-43B8-ADE6-6D8EAD018BB6}" destId="{151AEB5B-A1D9-443F-98EA-052136898855}" srcOrd="5" destOrd="0" presId="urn:microsoft.com/office/officeart/2018/2/layout/IconCircleList"/>
    <dgm:cxn modelId="{B08DE233-A9ED-4D9C-8B02-94A2B38A8034}" type="presParOf" srcId="{EF7BA2E8-376C-43B8-ADE6-6D8EAD018BB6}" destId="{60DD46C3-7207-443F-BFFF-5495CB411B0F}" srcOrd="6" destOrd="0" presId="urn:microsoft.com/office/officeart/2018/2/layout/IconCircleList"/>
    <dgm:cxn modelId="{BBAB8821-CBC0-4271-B6EC-087BFB299A48}" type="presParOf" srcId="{60DD46C3-7207-443F-BFFF-5495CB411B0F}" destId="{E6B5D616-FF49-49C4-95B6-E01A000C0016}" srcOrd="0" destOrd="0" presId="urn:microsoft.com/office/officeart/2018/2/layout/IconCircleList"/>
    <dgm:cxn modelId="{00BDF6D7-252D-43F3-88EB-EEB803B0A758}" type="presParOf" srcId="{60DD46C3-7207-443F-BFFF-5495CB411B0F}" destId="{A4DA4BD0-E748-4D35-922C-ED4B27F58B0A}" srcOrd="1" destOrd="0" presId="urn:microsoft.com/office/officeart/2018/2/layout/IconCircleList"/>
    <dgm:cxn modelId="{358751C7-3343-497E-82A8-9BD5C4AC98B3}" type="presParOf" srcId="{60DD46C3-7207-443F-BFFF-5495CB411B0F}" destId="{453D5002-320E-4F8E-A9DB-2069CAA43639}" srcOrd="2" destOrd="0" presId="urn:microsoft.com/office/officeart/2018/2/layout/IconCircleList"/>
    <dgm:cxn modelId="{81F81895-9AE7-410B-8F4A-98347059498E}" type="presParOf" srcId="{60DD46C3-7207-443F-BFFF-5495CB411B0F}" destId="{31394EA5-78C1-4133-9EFC-306848C85E6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C04587-95CE-4C6D-B01F-C7BB991AE9C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21E6D80-DC30-4DAD-88B4-31F6E1C2302B}">
      <dgm:prSet/>
      <dgm:spPr/>
      <dgm:t>
        <a:bodyPr/>
        <a:lstStyle/>
        <a:p>
          <a:pPr>
            <a:lnSpc>
              <a:spcPct val="100000"/>
            </a:lnSpc>
          </a:pPr>
          <a:r>
            <a:rPr lang="en-US"/>
            <a:t>You can find the list of company names in which you can approach.</a:t>
          </a:r>
        </a:p>
      </dgm:t>
    </dgm:pt>
    <dgm:pt modelId="{418BCDB9-D008-48DD-8D55-9401480ED0EE}" type="parTrans" cxnId="{A1F14C85-6E65-4B96-9C7B-45241E392715}">
      <dgm:prSet/>
      <dgm:spPr/>
      <dgm:t>
        <a:bodyPr/>
        <a:lstStyle/>
        <a:p>
          <a:endParaRPr lang="en-US"/>
        </a:p>
      </dgm:t>
    </dgm:pt>
    <dgm:pt modelId="{051432AE-08C7-462D-BEF2-08D84A6DB4C6}" type="sibTrans" cxnId="{A1F14C85-6E65-4B96-9C7B-45241E392715}">
      <dgm:prSet/>
      <dgm:spPr/>
      <dgm:t>
        <a:bodyPr/>
        <a:lstStyle/>
        <a:p>
          <a:pPr>
            <a:lnSpc>
              <a:spcPct val="100000"/>
            </a:lnSpc>
          </a:pPr>
          <a:endParaRPr lang="en-US"/>
        </a:p>
      </dgm:t>
    </dgm:pt>
    <dgm:pt modelId="{9086BEE3-3B23-40B0-A38B-26DB8CA5702E}">
      <dgm:prSet/>
      <dgm:spPr/>
      <dgm:t>
        <a:bodyPr/>
        <a:lstStyle/>
        <a:p>
          <a:pPr>
            <a:lnSpc>
              <a:spcPct val="100000"/>
            </a:lnSpc>
          </a:pPr>
          <a:r>
            <a:rPr lang="en-US"/>
            <a:t>You can get company career page information.</a:t>
          </a:r>
        </a:p>
      </dgm:t>
    </dgm:pt>
    <dgm:pt modelId="{9E7DA282-BD1E-40AE-A02F-B9D7ABC569FB}" type="parTrans" cxnId="{1FE46824-1AC0-416C-88D5-743854917F35}">
      <dgm:prSet/>
      <dgm:spPr/>
      <dgm:t>
        <a:bodyPr/>
        <a:lstStyle/>
        <a:p>
          <a:endParaRPr lang="en-US"/>
        </a:p>
      </dgm:t>
    </dgm:pt>
    <dgm:pt modelId="{AFB7F324-65DF-4BDA-A852-E8355077CDA6}" type="sibTrans" cxnId="{1FE46824-1AC0-416C-88D5-743854917F35}">
      <dgm:prSet/>
      <dgm:spPr/>
      <dgm:t>
        <a:bodyPr/>
        <a:lstStyle/>
        <a:p>
          <a:pPr>
            <a:lnSpc>
              <a:spcPct val="100000"/>
            </a:lnSpc>
          </a:pPr>
          <a:endParaRPr lang="en-US"/>
        </a:p>
      </dgm:t>
    </dgm:pt>
    <dgm:pt modelId="{8CA6F7D5-AA22-4115-8A72-6197B6826419}">
      <dgm:prSet/>
      <dgm:spPr/>
      <dgm:t>
        <a:bodyPr/>
        <a:lstStyle/>
        <a:p>
          <a:pPr>
            <a:lnSpc>
              <a:spcPct val="100000"/>
            </a:lnSpc>
          </a:pPr>
          <a:r>
            <a:rPr lang="en-US"/>
            <a:t>User can analyze their skills for the any job post in particular company.</a:t>
          </a:r>
        </a:p>
      </dgm:t>
    </dgm:pt>
    <dgm:pt modelId="{D3155CA4-29B9-4692-BD8E-01FDC827979F}" type="parTrans" cxnId="{31D67926-622E-450B-B91E-CB634BFC25E5}">
      <dgm:prSet/>
      <dgm:spPr/>
      <dgm:t>
        <a:bodyPr/>
        <a:lstStyle/>
        <a:p>
          <a:endParaRPr lang="en-US"/>
        </a:p>
      </dgm:t>
    </dgm:pt>
    <dgm:pt modelId="{094639B8-E577-4EC2-84CC-D0239770AB59}" type="sibTrans" cxnId="{31D67926-622E-450B-B91E-CB634BFC25E5}">
      <dgm:prSet/>
      <dgm:spPr/>
      <dgm:t>
        <a:bodyPr/>
        <a:lstStyle/>
        <a:p>
          <a:pPr>
            <a:lnSpc>
              <a:spcPct val="100000"/>
            </a:lnSpc>
          </a:pPr>
          <a:endParaRPr lang="en-US"/>
        </a:p>
      </dgm:t>
    </dgm:pt>
    <dgm:pt modelId="{8653E196-E70E-4C67-B7C1-E884ED3BEF03}">
      <dgm:prSet/>
      <dgm:spPr/>
      <dgm:t>
        <a:bodyPr/>
        <a:lstStyle/>
        <a:p>
          <a:pPr>
            <a:lnSpc>
              <a:spcPct val="100000"/>
            </a:lnSpc>
          </a:pPr>
          <a:r>
            <a:rPr lang="en-US"/>
            <a:t>User can get idea about that which type and level questions are asked by interviewer in interviews.</a:t>
          </a:r>
        </a:p>
      </dgm:t>
    </dgm:pt>
    <dgm:pt modelId="{D0F6DC0E-6345-444C-9DB5-D285C9BA08A2}" type="parTrans" cxnId="{D5E75177-CD8A-4EBA-AA8C-BB519BDA78AC}">
      <dgm:prSet/>
      <dgm:spPr/>
      <dgm:t>
        <a:bodyPr/>
        <a:lstStyle/>
        <a:p>
          <a:endParaRPr lang="en-US"/>
        </a:p>
      </dgm:t>
    </dgm:pt>
    <dgm:pt modelId="{6BC44014-EC18-4E21-8718-541263FD2A42}" type="sibTrans" cxnId="{D5E75177-CD8A-4EBA-AA8C-BB519BDA78AC}">
      <dgm:prSet/>
      <dgm:spPr/>
      <dgm:t>
        <a:bodyPr/>
        <a:lstStyle/>
        <a:p>
          <a:endParaRPr lang="en-US"/>
        </a:p>
      </dgm:t>
    </dgm:pt>
    <dgm:pt modelId="{31256B9C-C191-4287-871F-25C2B75CF2BE}" type="pres">
      <dgm:prSet presAssocID="{AEC04587-95CE-4C6D-B01F-C7BB991AE9C0}" presName="root" presStyleCnt="0">
        <dgm:presLayoutVars>
          <dgm:dir/>
          <dgm:resizeHandles val="exact"/>
        </dgm:presLayoutVars>
      </dgm:prSet>
      <dgm:spPr/>
      <dgm:t>
        <a:bodyPr/>
        <a:lstStyle/>
        <a:p>
          <a:endParaRPr lang="en-IN"/>
        </a:p>
      </dgm:t>
    </dgm:pt>
    <dgm:pt modelId="{4817C167-E4E1-4E75-946B-1362E04EE8E9}" type="pres">
      <dgm:prSet presAssocID="{AEC04587-95CE-4C6D-B01F-C7BB991AE9C0}" presName="container" presStyleCnt="0">
        <dgm:presLayoutVars>
          <dgm:dir/>
          <dgm:resizeHandles val="exact"/>
        </dgm:presLayoutVars>
      </dgm:prSet>
      <dgm:spPr/>
    </dgm:pt>
    <dgm:pt modelId="{6CBFE4EF-356D-4787-BD29-FFC9943379D4}" type="pres">
      <dgm:prSet presAssocID="{221E6D80-DC30-4DAD-88B4-31F6E1C2302B}" presName="compNode" presStyleCnt="0"/>
      <dgm:spPr/>
    </dgm:pt>
    <dgm:pt modelId="{7B432ACE-3594-4F47-9F56-7F0586D4E01D}" type="pres">
      <dgm:prSet presAssocID="{221E6D80-DC30-4DAD-88B4-31F6E1C2302B}" presName="iconBgRect" presStyleLbl="bgShp" presStyleIdx="0" presStyleCnt="4"/>
      <dgm:spPr/>
    </dgm:pt>
    <dgm:pt modelId="{85785B7E-C25F-46D6-8892-23347CE34293}" type="pres">
      <dgm:prSet presAssocID="{221E6D80-DC30-4DAD-88B4-31F6E1C230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Office Worker"/>
        </a:ext>
      </dgm:extLst>
    </dgm:pt>
    <dgm:pt modelId="{D0C670F2-9153-4AB4-9E0E-3DE393CBAC3B}" type="pres">
      <dgm:prSet presAssocID="{221E6D80-DC30-4DAD-88B4-31F6E1C2302B}" presName="spaceRect" presStyleCnt="0"/>
      <dgm:spPr/>
    </dgm:pt>
    <dgm:pt modelId="{4CA22A05-99F4-45D6-8A95-BE8DF22C661F}" type="pres">
      <dgm:prSet presAssocID="{221E6D80-DC30-4DAD-88B4-31F6E1C2302B}" presName="textRect" presStyleLbl="revTx" presStyleIdx="0" presStyleCnt="4">
        <dgm:presLayoutVars>
          <dgm:chMax val="1"/>
          <dgm:chPref val="1"/>
        </dgm:presLayoutVars>
      </dgm:prSet>
      <dgm:spPr/>
      <dgm:t>
        <a:bodyPr/>
        <a:lstStyle/>
        <a:p>
          <a:endParaRPr lang="en-IN"/>
        </a:p>
      </dgm:t>
    </dgm:pt>
    <dgm:pt modelId="{0A74974F-CA83-4D18-B4A6-B2C3B55E635B}" type="pres">
      <dgm:prSet presAssocID="{051432AE-08C7-462D-BEF2-08D84A6DB4C6}" presName="sibTrans" presStyleLbl="sibTrans2D1" presStyleIdx="0" presStyleCnt="0"/>
      <dgm:spPr/>
      <dgm:t>
        <a:bodyPr/>
        <a:lstStyle/>
        <a:p>
          <a:endParaRPr lang="en-IN"/>
        </a:p>
      </dgm:t>
    </dgm:pt>
    <dgm:pt modelId="{E460BB41-AF3D-49B2-B713-B9F5A8356F70}" type="pres">
      <dgm:prSet presAssocID="{9086BEE3-3B23-40B0-A38B-26DB8CA5702E}" presName="compNode" presStyleCnt="0"/>
      <dgm:spPr/>
    </dgm:pt>
    <dgm:pt modelId="{76C4B14F-E9BB-4B20-AFF4-BE421E79A3BF}" type="pres">
      <dgm:prSet presAssocID="{9086BEE3-3B23-40B0-A38B-26DB8CA5702E}" presName="iconBgRect" presStyleLbl="bgShp" presStyleIdx="1" presStyleCnt="4"/>
      <dgm:spPr/>
    </dgm:pt>
    <dgm:pt modelId="{1513C3C7-1FFE-4939-9506-49C3742535EF}" type="pres">
      <dgm:prSet presAssocID="{9086BEE3-3B23-40B0-A38B-26DB8CA570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Briefcase"/>
        </a:ext>
      </dgm:extLst>
    </dgm:pt>
    <dgm:pt modelId="{B645B204-6E0B-4696-B9C0-F18496DBEA0B}" type="pres">
      <dgm:prSet presAssocID="{9086BEE3-3B23-40B0-A38B-26DB8CA5702E}" presName="spaceRect" presStyleCnt="0"/>
      <dgm:spPr/>
    </dgm:pt>
    <dgm:pt modelId="{00E98362-F08E-4BBF-AE58-7F13438044A0}" type="pres">
      <dgm:prSet presAssocID="{9086BEE3-3B23-40B0-A38B-26DB8CA5702E}" presName="textRect" presStyleLbl="revTx" presStyleIdx="1" presStyleCnt="4">
        <dgm:presLayoutVars>
          <dgm:chMax val="1"/>
          <dgm:chPref val="1"/>
        </dgm:presLayoutVars>
      </dgm:prSet>
      <dgm:spPr/>
      <dgm:t>
        <a:bodyPr/>
        <a:lstStyle/>
        <a:p>
          <a:endParaRPr lang="en-IN"/>
        </a:p>
      </dgm:t>
    </dgm:pt>
    <dgm:pt modelId="{F64574C0-C377-45CD-B9B0-4AC887EDF8A9}" type="pres">
      <dgm:prSet presAssocID="{AFB7F324-65DF-4BDA-A852-E8355077CDA6}" presName="sibTrans" presStyleLbl="sibTrans2D1" presStyleIdx="0" presStyleCnt="0"/>
      <dgm:spPr/>
      <dgm:t>
        <a:bodyPr/>
        <a:lstStyle/>
        <a:p>
          <a:endParaRPr lang="en-IN"/>
        </a:p>
      </dgm:t>
    </dgm:pt>
    <dgm:pt modelId="{A3D3BA16-ADBB-4D16-A834-D3DCD17300F5}" type="pres">
      <dgm:prSet presAssocID="{8CA6F7D5-AA22-4115-8A72-6197B6826419}" presName="compNode" presStyleCnt="0"/>
      <dgm:spPr/>
    </dgm:pt>
    <dgm:pt modelId="{3FFDF680-0955-43E2-A325-CFDAAE3ED434}" type="pres">
      <dgm:prSet presAssocID="{8CA6F7D5-AA22-4115-8A72-6197B6826419}" presName="iconBgRect" presStyleLbl="bgShp" presStyleIdx="2" presStyleCnt="4"/>
      <dgm:spPr/>
    </dgm:pt>
    <dgm:pt modelId="{92B857D6-41CF-4032-AA4C-97915819E655}" type="pres">
      <dgm:prSet presAssocID="{8CA6F7D5-AA22-4115-8A72-6197B68264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erson with Idea"/>
        </a:ext>
      </dgm:extLst>
    </dgm:pt>
    <dgm:pt modelId="{D501C5CE-1CAC-43D6-8415-85FE519433F5}" type="pres">
      <dgm:prSet presAssocID="{8CA6F7D5-AA22-4115-8A72-6197B6826419}" presName="spaceRect" presStyleCnt="0"/>
      <dgm:spPr/>
    </dgm:pt>
    <dgm:pt modelId="{FB749617-4AEA-440D-961E-F3CCD59DBC1A}" type="pres">
      <dgm:prSet presAssocID="{8CA6F7D5-AA22-4115-8A72-6197B6826419}" presName="textRect" presStyleLbl="revTx" presStyleIdx="2" presStyleCnt="4">
        <dgm:presLayoutVars>
          <dgm:chMax val="1"/>
          <dgm:chPref val="1"/>
        </dgm:presLayoutVars>
      </dgm:prSet>
      <dgm:spPr/>
      <dgm:t>
        <a:bodyPr/>
        <a:lstStyle/>
        <a:p>
          <a:endParaRPr lang="en-IN"/>
        </a:p>
      </dgm:t>
    </dgm:pt>
    <dgm:pt modelId="{F6C1304B-001F-476A-9646-20BFB6E97C80}" type="pres">
      <dgm:prSet presAssocID="{094639B8-E577-4EC2-84CC-D0239770AB59}" presName="sibTrans" presStyleLbl="sibTrans2D1" presStyleIdx="0" presStyleCnt="0"/>
      <dgm:spPr/>
      <dgm:t>
        <a:bodyPr/>
        <a:lstStyle/>
        <a:p>
          <a:endParaRPr lang="en-IN"/>
        </a:p>
      </dgm:t>
    </dgm:pt>
    <dgm:pt modelId="{3C5183D0-0FC4-4B9C-8075-5154DDB58164}" type="pres">
      <dgm:prSet presAssocID="{8653E196-E70E-4C67-B7C1-E884ED3BEF03}" presName="compNode" presStyleCnt="0"/>
      <dgm:spPr/>
    </dgm:pt>
    <dgm:pt modelId="{8E777099-5A2B-44B7-8596-7E05984B44A9}" type="pres">
      <dgm:prSet presAssocID="{8653E196-E70E-4C67-B7C1-E884ED3BEF03}" presName="iconBgRect" presStyleLbl="bgShp" presStyleIdx="3" presStyleCnt="4"/>
      <dgm:spPr/>
    </dgm:pt>
    <dgm:pt modelId="{5A788CD1-9E42-4AA4-925F-0BF0D7E312EE}" type="pres">
      <dgm:prSet presAssocID="{8653E196-E70E-4C67-B7C1-E884ED3BEF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Questions"/>
        </a:ext>
      </dgm:extLst>
    </dgm:pt>
    <dgm:pt modelId="{0A17E015-C7FB-47B7-8547-B6657DD5E3EA}" type="pres">
      <dgm:prSet presAssocID="{8653E196-E70E-4C67-B7C1-E884ED3BEF03}" presName="spaceRect" presStyleCnt="0"/>
      <dgm:spPr/>
    </dgm:pt>
    <dgm:pt modelId="{923E04B1-8F7D-40CE-8EAF-AEFCD1DD3343}" type="pres">
      <dgm:prSet presAssocID="{8653E196-E70E-4C67-B7C1-E884ED3BEF03}" presName="textRect" presStyleLbl="revTx" presStyleIdx="3" presStyleCnt="4">
        <dgm:presLayoutVars>
          <dgm:chMax val="1"/>
          <dgm:chPref val="1"/>
        </dgm:presLayoutVars>
      </dgm:prSet>
      <dgm:spPr/>
      <dgm:t>
        <a:bodyPr/>
        <a:lstStyle/>
        <a:p>
          <a:endParaRPr lang="en-IN"/>
        </a:p>
      </dgm:t>
    </dgm:pt>
  </dgm:ptLst>
  <dgm:cxnLst>
    <dgm:cxn modelId="{1FE46824-1AC0-416C-88D5-743854917F35}" srcId="{AEC04587-95CE-4C6D-B01F-C7BB991AE9C0}" destId="{9086BEE3-3B23-40B0-A38B-26DB8CA5702E}" srcOrd="1" destOrd="0" parTransId="{9E7DA282-BD1E-40AE-A02F-B9D7ABC569FB}" sibTransId="{AFB7F324-65DF-4BDA-A852-E8355077CDA6}"/>
    <dgm:cxn modelId="{AD458B63-6E56-465B-A945-5AA57F786CAE}" type="presOf" srcId="{8653E196-E70E-4C67-B7C1-E884ED3BEF03}" destId="{923E04B1-8F7D-40CE-8EAF-AEFCD1DD3343}" srcOrd="0" destOrd="0" presId="urn:microsoft.com/office/officeart/2018/2/layout/IconCircleList"/>
    <dgm:cxn modelId="{0970AF53-8916-408E-AEDC-0A81F605E2AC}" type="presOf" srcId="{051432AE-08C7-462D-BEF2-08D84A6DB4C6}" destId="{0A74974F-CA83-4D18-B4A6-B2C3B55E635B}" srcOrd="0" destOrd="0" presId="urn:microsoft.com/office/officeart/2018/2/layout/IconCircleList"/>
    <dgm:cxn modelId="{31D67926-622E-450B-B91E-CB634BFC25E5}" srcId="{AEC04587-95CE-4C6D-B01F-C7BB991AE9C0}" destId="{8CA6F7D5-AA22-4115-8A72-6197B6826419}" srcOrd="2" destOrd="0" parTransId="{D3155CA4-29B9-4692-BD8E-01FDC827979F}" sibTransId="{094639B8-E577-4EC2-84CC-D0239770AB59}"/>
    <dgm:cxn modelId="{8F98C055-2321-42CD-9E95-68FD9893E73B}" type="presOf" srcId="{9086BEE3-3B23-40B0-A38B-26DB8CA5702E}" destId="{00E98362-F08E-4BBF-AE58-7F13438044A0}" srcOrd="0" destOrd="0" presId="urn:microsoft.com/office/officeart/2018/2/layout/IconCircleList"/>
    <dgm:cxn modelId="{0EB8ABFD-5D0D-4673-B086-F6689DF31831}" type="presOf" srcId="{8CA6F7D5-AA22-4115-8A72-6197B6826419}" destId="{FB749617-4AEA-440D-961E-F3CCD59DBC1A}" srcOrd="0" destOrd="0" presId="urn:microsoft.com/office/officeart/2018/2/layout/IconCircleList"/>
    <dgm:cxn modelId="{E3EB59C3-3660-46FD-87E2-39DF9C96E191}" type="presOf" srcId="{221E6D80-DC30-4DAD-88B4-31F6E1C2302B}" destId="{4CA22A05-99F4-45D6-8A95-BE8DF22C661F}" srcOrd="0" destOrd="0" presId="urn:microsoft.com/office/officeart/2018/2/layout/IconCircleList"/>
    <dgm:cxn modelId="{A1F14C85-6E65-4B96-9C7B-45241E392715}" srcId="{AEC04587-95CE-4C6D-B01F-C7BB991AE9C0}" destId="{221E6D80-DC30-4DAD-88B4-31F6E1C2302B}" srcOrd="0" destOrd="0" parTransId="{418BCDB9-D008-48DD-8D55-9401480ED0EE}" sibTransId="{051432AE-08C7-462D-BEF2-08D84A6DB4C6}"/>
    <dgm:cxn modelId="{72FFADA7-B0CE-4EE1-ABE0-C38D2EBEF979}" type="presOf" srcId="{AEC04587-95CE-4C6D-B01F-C7BB991AE9C0}" destId="{31256B9C-C191-4287-871F-25C2B75CF2BE}" srcOrd="0" destOrd="0" presId="urn:microsoft.com/office/officeart/2018/2/layout/IconCircleList"/>
    <dgm:cxn modelId="{8321FC5B-CC1D-4B04-AFFD-AA42661DC704}" type="presOf" srcId="{AFB7F324-65DF-4BDA-A852-E8355077CDA6}" destId="{F64574C0-C377-45CD-B9B0-4AC887EDF8A9}" srcOrd="0" destOrd="0" presId="urn:microsoft.com/office/officeart/2018/2/layout/IconCircleList"/>
    <dgm:cxn modelId="{7BFDDA5B-C570-4CC3-94F1-6F086701E51F}" type="presOf" srcId="{094639B8-E577-4EC2-84CC-D0239770AB59}" destId="{F6C1304B-001F-476A-9646-20BFB6E97C80}" srcOrd="0" destOrd="0" presId="urn:microsoft.com/office/officeart/2018/2/layout/IconCircleList"/>
    <dgm:cxn modelId="{D5E75177-CD8A-4EBA-AA8C-BB519BDA78AC}" srcId="{AEC04587-95CE-4C6D-B01F-C7BB991AE9C0}" destId="{8653E196-E70E-4C67-B7C1-E884ED3BEF03}" srcOrd="3" destOrd="0" parTransId="{D0F6DC0E-6345-444C-9DB5-D285C9BA08A2}" sibTransId="{6BC44014-EC18-4E21-8718-541263FD2A42}"/>
    <dgm:cxn modelId="{321643A6-EB28-4671-97C7-069009B3B807}" type="presParOf" srcId="{31256B9C-C191-4287-871F-25C2B75CF2BE}" destId="{4817C167-E4E1-4E75-946B-1362E04EE8E9}" srcOrd="0" destOrd="0" presId="urn:microsoft.com/office/officeart/2018/2/layout/IconCircleList"/>
    <dgm:cxn modelId="{671469C5-BE4B-4E21-9C01-1644080AFD5B}" type="presParOf" srcId="{4817C167-E4E1-4E75-946B-1362E04EE8E9}" destId="{6CBFE4EF-356D-4787-BD29-FFC9943379D4}" srcOrd="0" destOrd="0" presId="urn:microsoft.com/office/officeart/2018/2/layout/IconCircleList"/>
    <dgm:cxn modelId="{E70B7AB1-D5E3-435E-B110-7BE32714B801}" type="presParOf" srcId="{6CBFE4EF-356D-4787-BD29-FFC9943379D4}" destId="{7B432ACE-3594-4F47-9F56-7F0586D4E01D}" srcOrd="0" destOrd="0" presId="urn:microsoft.com/office/officeart/2018/2/layout/IconCircleList"/>
    <dgm:cxn modelId="{DE309925-E3D1-4023-9166-1676FB75901D}" type="presParOf" srcId="{6CBFE4EF-356D-4787-BD29-FFC9943379D4}" destId="{85785B7E-C25F-46D6-8892-23347CE34293}" srcOrd="1" destOrd="0" presId="urn:microsoft.com/office/officeart/2018/2/layout/IconCircleList"/>
    <dgm:cxn modelId="{46A6C45A-9475-4E42-8F07-85F6774FC75F}" type="presParOf" srcId="{6CBFE4EF-356D-4787-BD29-FFC9943379D4}" destId="{D0C670F2-9153-4AB4-9E0E-3DE393CBAC3B}" srcOrd="2" destOrd="0" presId="urn:microsoft.com/office/officeart/2018/2/layout/IconCircleList"/>
    <dgm:cxn modelId="{D3FF0990-4509-428F-9EDE-B7A203B90653}" type="presParOf" srcId="{6CBFE4EF-356D-4787-BD29-FFC9943379D4}" destId="{4CA22A05-99F4-45D6-8A95-BE8DF22C661F}" srcOrd="3" destOrd="0" presId="urn:microsoft.com/office/officeart/2018/2/layout/IconCircleList"/>
    <dgm:cxn modelId="{6CDFD9B1-D280-47AD-B27B-F662A8881280}" type="presParOf" srcId="{4817C167-E4E1-4E75-946B-1362E04EE8E9}" destId="{0A74974F-CA83-4D18-B4A6-B2C3B55E635B}" srcOrd="1" destOrd="0" presId="urn:microsoft.com/office/officeart/2018/2/layout/IconCircleList"/>
    <dgm:cxn modelId="{DAE2CEC2-F1D6-4A7A-B6FE-4AAA56416748}" type="presParOf" srcId="{4817C167-E4E1-4E75-946B-1362E04EE8E9}" destId="{E460BB41-AF3D-49B2-B713-B9F5A8356F70}" srcOrd="2" destOrd="0" presId="urn:microsoft.com/office/officeart/2018/2/layout/IconCircleList"/>
    <dgm:cxn modelId="{06D481C0-CDB9-4B2D-93F0-23709039AC75}" type="presParOf" srcId="{E460BB41-AF3D-49B2-B713-B9F5A8356F70}" destId="{76C4B14F-E9BB-4B20-AFF4-BE421E79A3BF}" srcOrd="0" destOrd="0" presId="urn:microsoft.com/office/officeart/2018/2/layout/IconCircleList"/>
    <dgm:cxn modelId="{B4D2C40F-7BCF-4623-A620-1D00A22E5A62}" type="presParOf" srcId="{E460BB41-AF3D-49B2-B713-B9F5A8356F70}" destId="{1513C3C7-1FFE-4939-9506-49C3742535EF}" srcOrd="1" destOrd="0" presId="urn:microsoft.com/office/officeart/2018/2/layout/IconCircleList"/>
    <dgm:cxn modelId="{3FF4D5AD-F70B-4AA0-91D6-BA0762891B7C}" type="presParOf" srcId="{E460BB41-AF3D-49B2-B713-B9F5A8356F70}" destId="{B645B204-6E0B-4696-B9C0-F18496DBEA0B}" srcOrd="2" destOrd="0" presId="urn:microsoft.com/office/officeart/2018/2/layout/IconCircleList"/>
    <dgm:cxn modelId="{A51BFF9F-C38A-4416-AF34-CC787578FB51}" type="presParOf" srcId="{E460BB41-AF3D-49B2-B713-B9F5A8356F70}" destId="{00E98362-F08E-4BBF-AE58-7F13438044A0}" srcOrd="3" destOrd="0" presId="urn:microsoft.com/office/officeart/2018/2/layout/IconCircleList"/>
    <dgm:cxn modelId="{ED5536A2-774B-44C0-9680-E402E002652A}" type="presParOf" srcId="{4817C167-E4E1-4E75-946B-1362E04EE8E9}" destId="{F64574C0-C377-45CD-B9B0-4AC887EDF8A9}" srcOrd="3" destOrd="0" presId="urn:microsoft.com/office/officeart/2018/2/layout/IconCircleList"/>
    <dgm:cxn modelId="{D9F66391-E2EA-422A-9A79-1AEDA2FE487F}" type="presParOf" srcId="{4817C167-E4E1-4E75-946B-1362E04EE8E9}" destId="{A3D3BA16-ADBB-4D16-A834-D3DCD17300F5}" srcOrd="4" destOrd="0" presId="urn:microsoft.com/office/officeart/2018/2/layout/IconCircleList"/>
    <dgm:cxn modelId="{80EB0D40-3726-4025-929F-2C1865D70B22}" type="presParOf" srcId="{A3D3BA16-ADBB-4D16-A834-D3DCD17300F5}" destId="{3FFDF680-0955-43E2-A325-CFDAAE3ED434}" srcOrd="0" destOrd="0" presId="urn:microsoft.com/office/officeart/2018/2/layout/IconCircleList"/>
    <dgm:cxn modelId="{D7DB1173-3DF8-4D00-8441-3980F441078D}" type="presParOf" srcId="{A3D3BA16-ADBB-4D16-A834-D3DCD17300F5}" destId="{92B857D6-41CF-4032-AA4C-97915819E655}" srcOrd="1" destOrd="0" presId="urn:microsoft.com/office/officeart/2018/2/layout/IconCircleList"/>
    <dgm:cxn modelId="{5ADE437B-5215-42CC-91A5-3922DC4B7F0C}" type="presParOf" srcId="{A3D3BA16-ADBB-4D16-A834-D3DCD17300F5}" destId="{D501C5CE-1CAC-43D6-8415-85FE519433F5}" srcOrd="2" destOrd="0" presId="urn:microsoft.com/office/officeart/2018/2/layout/IconCircleList"/>
    <dgm:cxn modelId="{344B6913-63A3-401C-A86A-650C9A3624F4}" type="presParOf" srcId="{A3D3BA16-ADBB-4D16-A834-D3DCD17300F5}" destId="{FB749617-4AEA-440D-961E-F3CCD59DBC1A}" srcOrd="3" destOrd="0" presId="urn:microsoft.com/office/officeart/2018/2/layout/IconCircleList"/>
    <dgm:cxn modelId="{33D57F94-6DD0-4A5D-AE87-60922F9014A0}" type="presParOf" srcId="{4817C167-E4E1-4E75-946B-1362E04EE8E9}" destId="{F6C1304B-001F-476A-9646-20BFB6E97C80}" srcOrd="5" destOrd="0" presId="urn:microsoft.com/office/officeart/2018/2/layout/IconCircleList"/>
    <dgm:cxn modelId="{800A2B1E-9942-4C53-BC57-1A4047567A60}" type="presParOf" srcId="{4817C167-E4E1-4E75-946B-1362E04EE8E9}" destId="{3C5183D0-0FC4-4B9C-8075-5154DDB58164}" srcOrd="6" destOrd="0" presId="urn:microsoft.com/office/officeart/2018/2/layout/IconCircleList"/>
    <dgm:cxn modelId="{4739E0DE-CC16-455F-B439-BDA506B76D8D}" type="presParOf" srcId="{3C5183D0-0FC4-4B9C-8075-5154DDB58164}" destId="{8E777099-5A2B-44B7-8596-7E05984B44A9}" srcOrd="0" destOrd="0" presId="urn:microsoft.com/office/officeart/2018/2/layout/IconCircleList"/>
    <dgm:cxn modelId="{01079246-208E-4011-A182-E1FC373DE3B6}" type="presParOf" srcId="{3C5183D0-0FC4-4B9C-8075-5154DDB58164}" destId="{5A788CD1-9E42-4AA4-925F-0BF0D7E312EE}" srcOrd="1" destOrd="0" presId="urn:microsoft.com/office/officeart/2018/2/layout/IconCircleList"/>
    <dgm:cxn modelId="{0B5FF02B-F32B-4C5F-B20B-3D4C0F233C27}" type="presParOf" srcId="{3C5183D0-0FC4-4B9C-8075-5154DDB58164}" destId="{0A17E015-C7FB-47B7-8547-B6657DD5E3EA}" srcOrd="2" destOrd="0" presId="urn:microsoft.com/office/officeart/2018/2/layout/IconCircleList"/>
    <dgm:cxn modelId="{0F8CE39F-DDF3-4F7A-87C8-6DD065F30431}" type="presParOf" srcId="{3C5183D0-0FC4-4B9C-8075-5154DDB58164}" destId="{923E04B1-8F7D-40CE-8EAF-AEFCD1DD33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8246DF-7987-4546-A8CD-0F371059CDA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666539D-A54B-4E49-94A6-6FA946A5D13B}">
      <dgm:prSet/>
      <dgm:spPr/>
      <dgm:t>
        <a:bodyPr/>
        <a:lstStyle/>
        <a:p>
          <a:pPr>
            <a:lnSpc>
              <a:spcPct val="100000"/>
            </a:lnSpc>
          </a:pPr>
          <a:r>
            <a:rPr lang="en-US"/>
            <a:t>The project entitled as</a:t>
          </a:r>
          <a:r>
            <a:rPr lang="en-US" b="1"/>
            <a:t> Self Analysis and Placement </a:t>
          </a:r>
          <a:r>
            <a:rPr lang="en-US"/>
            <a:t>is the system that deals with the issues related to Students and their Placements.</a:t>
          </a:r>
        </a:p>
      </dgm:t>
    </dgm:pt>
    <dgm:pt modelId="{F9C1DA02-FCB9-43C9-84A9-5222627300AD}" type="parTrans" cxnId="{840CDF97-4D4D-413B-A9DE-BA0365E113D0}">
      <dgm:prSet/>
      <dgm:spPr/>
      <dgm:t>
        <a:bodyPr/>
        <a:lstStyle/>
        <a:p>
          <a:endParaRPr lang="en-US"/>
        </a:p>
      </dgm:t>
    </dgm:pt>
    <dgm:pt modelId="{C73A166B-DCDC-4F0A-96D1-AD48C34D6D4A}" type="sibTrans" cxnId="{840CDF97-4D4D-413B-A9DE-BA0365E113D0}">
      <dgm:prSet/>
      <dgm:spPr/>
      <dgm:t>
        <a:bodyPr/>
        <a:lstStyle/>
        <a:p>
          <a:pPr>
            <a:lnSpc>
              <a:spcPct val="100000"/>
            </a:lnSpc>
          </a:pPr>
          <a:endParaRPr lang="en-US"/>
        </a:p>
      </dgm:t>
    </dgm:pt>
    <dgm:pt modelId="{9ED342F6-0D62-4B9E-AA5D-5BF51F0988CF}">
      <dgm:prSet/>
      <dgm:spPr/>
      <dgm:t>
        <a:bodyPr/>
        <a:lstStyle/>
        <a:p>
          <a:pPr>
            <a:lnSpc>
              <a:spcPct val="100000"/>
            </a:lnSpc>
          </a:pPr>
          <a:r>
            <a:rPr lang="en-US"/>
            <a:t>This project is successfully implemented with all the features mentioned in system requirements specification.</a:t>
          </a:r>
        </a:p>
      </dgm:t>
    </dgm:pt>
    <dgm:pt modelId="{0AB0B5A7-3AB2-4430-A1E1-E38CB4BAC1C1}" type="parTrans" cxnId="{0985385F-DA90-4F0F-8C41-A5C9547BD19E}">
      <dgm:prSet/>
      <dgm:spPr/>
      <dgm:t>
        <a:bodyPr/>
        <a:lstStyle/>
        <a:p>
          <a:endParaRPr lang="en-US"/>
        </a:p>
      </dgm:t>
    </dgm:pt>
    <dgm:pt modelId="{B685500E-EBA6-4671-9630-D348A4E498FA}" type="sibTrans" cxnId="{0985385F-DA90-4F0F-8C41-A5C9547BD19E}">
      <dgm:prSet/>
      <dgm:spPr/>
      <dgm:t>
        <a:bodyPr/>
        <a:lstStyle/>
        <a:p>
          <a:pPr>
            <a:lnSpc>
              <a:spcPct val="100000"/>
            </a:lnSpc>
          </a:pPr>
          <a:endParaRPr lang="en-US"/>
        </a:p>
      </dgm:t>
    </dgm:pt>
    <dgm:pt modelId="{0D451F7D-0CE8-47F5-BDC8-EF2C2F12ED81}">
      <dgm:prSet/>
      <dgm:spPr/>
      <dgm:t>
        <a:bodyPr/>
        <a:lstStyle/>
        <a:p>
          <a:pPr>
            <a:lnSpc>
              <a:spcPct val="100000"/>
            </a:lnSpc>
          </a:pPr>
          <a:r>
            <a:rPr lang="en-US"/>
            <a:t>The application provides appropriate information to users according to the chosen service.</a:t>
          </a:r>
        </a:p>
      </dgm:t>
    </dgm:pt>
    <dgm:pt modelId="{F63B002D-8BC5-4262-8594-4C8BF9D8E315}" type="parTrans" cxnId="{CDB5A9BB-80B5-496B-9223-3AE6DEC66289}">
      <dgm:prSet/>
      <dgm:spPr/>
      <dgm:t>
        <a:bodyPr/>
        <a:lstStyle/>
        <a:p>
          <a:endParaRPr lang="en-US"/>
        </a:p>
      </dgm:t>
    </dgm:pt>
    <dgm:pt modelId="{2A8C7F29-E948-407E-BF45-3BE25606AED2}" type="sibTrans" cxnId="{CDB5A9BB-80B5-496B-9223-3AE6DEC66289}">
      <dgm:prSet/>
      <dgm:spPr/>
      <dgm:t>
        <a:bodyPr/>
        <a:lstStyle/>
        <a:p>
          <a:pPr>
            <a:lnSpc>
              <a:spcPct val="100000"/>
            </a:lnSpc>
          </a:pPr>
          <a:endParaRPr lang="en-US"/>
        </a:p>
      </dgm:t>
    </dgm:pt>
    <dgm:pt modelId="{D4A00090-2894-4731-990E-5BB5AB6E7147}">
      <dgm:prSet/>
      <dgm:spPr/>
      <dgm:t>
        <a:bodyPr/>
        <a:lstStyle/>
        <a:p>
          <a:pPr>
            <a:lnSpc>
              <a:spcPct val="100000"/>
            </a:lnSpc>
          </a:pPr>
          <a:r>
            <a:rPr lang="en-US"/>
            <a:t>The project is designed keeping in view the day to day problems faced by a student and job seekers.</a:t>
          </a:r>
        </a:p>
      </dgm:t>
    </dgm:pt>
    <dgm:pt modelId="{51763C59-0F60-46CE-8086-02E21C60492A}" type="parTrans" cxnId="{F74C6529-F06E-483D-873E-789B9FE7D972}">
      <dgm:prSet/>
      <dgm:spPr/>
      <dgm:t>
        <a:bodyPr/>
        <a:lstStyle/>
        <a:p>
          <a:endParaRPr lang="en-US"/>
        </a:p>
      </dgm:t>
    </dgm:pt>
    <dgm:pt modelId="{88CA7CD7-A66E-49B5-BD7C-1336F1C0635C}" type="sibTrans" cxnId="{F74C6529-F06E-483D-873E-789B9FE7D972}">
      <dgm:prSet/>
      <dgm:spPr/>
      <dgm:t>
        <a:bodyPr/>
        <a:lstStyle/>
        <a:p>
          <a:pPr>
            <a:lnSpc>
              <a:spcPct val="100000"/>
            </a:lnSpc>
          </a:pPr>
          <a:endParaRPr lang="en-US"/>
        </a:p>
      </dgm:t>
    </dgm:pt>
    <dgm:pt modelId="{70719445-C39A-4FF4-923D-B6746C238C93}">
      <dgm:prSet/>
      <dgm:spPr/>
      <dgm:t>
        <a:bodyPr/>
        <a:lstStyle/>
        <a:p>
          <a:pPr>
            <a:lnSpc>
              <a:spcPct val="100000"/>
            </a:lnSpc>
          </a:pPr>
          <a:r>
            <a:rPr lang="en-US"/>
            <a:t>Automation of the entire system improves the efficiency</a:t>
          </a:r>
        </a:p>
      </dgm:t>
    </dgm:pt>
    <dgm:pt modelId="{F3168701-3BC1-4B00-B774-B50FD4582453}" type="parTrans" cxnId="{3813E025-8801-4FEF-AD8F-0E5AE1B14243}">
      <dgm:prSet/>
      <dgm:spPr/>
      <dgm:t>
        <a:bodyPr/>
        <a:lstStyle/>
        <a:p>
          <a:endParaRPr lang="en-US"/>
        </a:p>
      </dgm:t>
    </dgm:pt>
    <dgm:pt modelId="{721BE3AA-5FD0-44D0-BE2A-67AA7868A96B}" type="sibTrans" cxnId="{3813E025-8801-4FEF-AD8F-0E5AE1B14243}">
      <dgm:prSet/>
      <dgm:spPr/>
      <dgm:t>
        <a:bodyPr/>
        <a:lstStyle/>
        <a:p>
          <a:pPr>
            <a:lnSpc>
              <a:spcPct val="100000"/>
            </a:lnSpc>
          </a:pPr>
          <a:endParaRPr lang="en-US"/>
        </a:p>
      </dgm:t>
    </dgm:pt>
    <dgm:pt modelId="{C185050F-EE68-4EFE-896B-09286A0958AB}">
      <dgm:prSet/>
      <dgm:spPr/>
      <dgm:t>
        <a:bodyPr/>
        <a:lstStyle/>
        <a:p>
          <a:pPr>
            <a:lnSpc>
              <a:spcPct val="100000"/>
            </a:lnSpc>
          </a:pPr>
          <a:r>
            <a:rPr lang="en-US"/>
            <a:t>It provides a friendly graphical user interface which proves to be better when compared to the existing system.</a:t>
          </a:r>
        </a:p>
      </dgm:t>
    </dgm:pt>
    <dgm:pt modelId="{5935B379-B46F-4532-A97C-9774CB111CA7}" type="parTrans" cxnId="{32AF0FF8-6B15-4EE4-BC1C-713A984F74EB}">
      <dgm:prSet/>
      <dgm:spPr/>
      <dgm:t>
        <a:bodyPr/>
        <a:lstStyle/>
        <a:p>
          <a:endParaRPr lang="en-US"/>
        </a:p>
      </dgm:t>
    </dgm:pt>
    <dgm:pt modelId="{6B4D6E45-690F-4D8F-B7EA-2447D4C618B6}" type="sibTrans" cxnId="{32AF0FF8-6B15-4EE4-BC1C-713A984F74EB}">
      <dgm:prSet/>
      <dgm:spPr/>
      <dgm:t>
        <a:bodyPr/>
        <a:lstStyle/>
        <a:p>
          <a:endParaRPr lang="en-US"/>
        </a:p>
      </dgm:t>
    </dgm:pt>
    <dgm:pt modelId="{6564EFC9-6181-4724-95A5-52EF565183B9}" type="pres">
      <dgm:prSet presAssocID="{B68246DF-7987-4546-A8CD-0F371059CDA2}" presName="root" presStyleCnt="0">
        <dgm:presLayoutVars>
          <dgm:dir/>
          <dgm:resizeHandles val="exact"/>
        </dgm:presLayoutVars>
      </dgm:prSet>
      <dgm:spPr/>
      <dgm:t>
        <a:bodyPr/>
        <a:lstStyle/>
        <a:p>
          <a:endParaRPr lang="en-IN"/>
        </a:p>
      </dgm:t>
    </dgm:pt>
    <dgm:pt modelId="{8B5E995A-9CED-458F-9073-6E25CD72B626}" type="pres">
      <dgm:prSet presAssocID="{B68246DF-7987-4546-A8CD-0F371059CDA2}" presName="container" presStyleCnt="0">
        <dgm:presLayoutVars>
          <dgm:dir/>
          <dgm:resizeHandles val="exact"/>
        </dgm:presLayoutVars>
      </dgm:prSet>
      <dgm:spPr/>
    </dgm:pt>
    <dgm:pt modelId="{4D56BF73-BE01-4F17-82D4-16CBE2E737A2}" type="pres">
      <dgm:prSet presAssocID="{E666539D-A54B-4E49-94A6-6FA946A5D13B}" presName="compNode" presStyleCnt="0"/>
      <dgm:spPr/>
    </dgm:pt>
    <dgm:pt modelId="{16ADF2AF-2D73-47FE-8AA0-E21470427A18}" type="pres">
      <dgm:prSet presAssocID="{E666539D-A54B-4E49-94A6-6FA946A5D13B}" presName="iconBgRect" presStyleLbl="bgShp" presStyleIdx="0" presStyleCnt="6"/>
      <dgm:spPr/>
    </dgm:pt>
    <dgm:pt modelId="{A9B8A1A6-93FF-4CD7-B461-764AA076BC19}" type="pres">
      <dgm:prSet presAssocID="{E666539D-A54B-4E49-94A6-6FA946A5D13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lassroom"/>
        </a:ext>
      </dgm:extLst>
    </dgm:pt>
    <dgm:pt modelId="{C05A8E56-EB3C-4F8A-8127-3EFDAA75AE9F}" type="pres">
      <dgm:prSet presAssocID="{E666539D-A54B-4E49-94A6-6FA946A5D13B}" presName="spaceRect" presStyleCnt="0"/>
      <dgm:spPr/>
    </dgm:pt>
    <dgm:pt modelId="{1B015100-466C-4988-9C34-1864D60AB623}" type="pres">
      <dgm:prSet presAssocID="{E666539D-A54B-4E49-94A6-6FA946A5D13B}" presName="textRect" presStyleLbl="revTx" presStyleIdx="0" presStyleCnt="6">
        <dgm:presLayoutVars>
          <dgm:chMax val="1"/>
          <dgm:chPref val="1"/>
        </dgm:presLayoutVars>
      </dgm:prSet>
      <dgm:spPr/>
      <dgm:t>
        <a:bodyPr/>
        <a:lstStyle/>
        <a:p>
          <a:endParaRPr lang="en-IN"/>
        </a:p>
      </dgm:t>
    </dgm:pt>
    <dgm:pt modelId="{FEF3DE8F-8D31-4991-A036-6BC31B7EAFC7}" type="pres">
      <dgm:prSet presAssocID="{C73A166B-DCDC-4F0A-96D1-AD48C34D6D4A}" presName="sibTrans" presStyleLbl="sibTrans2D1" presStyleIdx="0" presStyleCnt="0"/>
      <dgm:spPr/>
      <dgm:t>
        <a:bodyPr/>
        <a:lstStyle/>
        <a:p>
          <a:endParaRPr lang="en-IN"/>
        </a:p>
      </dgm:t>
    </dgm:pt>
    <dgm:pt modelId="{CA5AABEC-5621-45F3-98FE-86A4BCC84346}" type="pres">
      <dgm:prSet presAssocID="{9ED342F6-0D62-4B9E-AA5D-5BF51F0988CF}" presName="compNode" presStyleCnt="0"/>
      <dgm:spPr/>
    </dgm:pt>
    <dgm:pt modelId="{9FC62FA4-59A2-4E90-A71C-5EFB32F36E8C}" type="pres">
      <dgm:prSet presAssocID="{9ED342F6-0D62-4B9E-AA5D-5BF51F0988CF}" presName="iconBgRect" presStyleLbl="bgShp" presStyleIdx="1" presStyleCnt="6"/>
      <dgm:spPr/>
    </dgm:pt>
    <dgm:pt modelId="{C6175331-1F6C-4713-985B-593B780B6698}" type="pres">
      <dgm:prSet presAssocID="{9ED342F6-0D62-4B9E-AA5D-5BF51F0988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resentation with Checklist"/>
        </a:ext>
      </dgm:extLst>
    </dgm:pt>
    <dgm:pt modelId="{5940DCA4-2175-471A-B1C7-7AFE90A975AE}" type="pres">
      <dgm:prSet presAssocID="{9ED342F6-0D62-4B9E-AA5D-5BF51F0988CF}" presName="spaceRect" presStyleCnt="0"/>
      <dgm:spPr/>
    </dgm:pt>
    <dgm:pt modelId="{FE4BE8AA-A6DD-4500-9967-6F6B5E4D7895}" type="pres">
      <dgm:prSet presAssocID="{9ED342F6-0D62-4B9E-AA5D-5BF51F0988CF}" presName="textRect" presStyleLbl="revTx" presStyleIdx="1" presStyleCnt="6">
        <dgm:presLayoutVars>
          <dgm:chMax val="1"/>
          <dgm:chPref val="1"/>
        </dgm:presLayoutVars>
      </dgm:prSet>
      <dgm:spPr/>
      <dgm:t>
        <a:bodyPr/>
        <a:lstStyle/>
        <a:p>
          <a:endParaRPr lang="en-IN"/>
        </a:p>
      </dgm:t>
    </dgm:pt>
    <dgm:pt modelId="{8C358C75-30B3-4842-ADCB-AB9132B78CC2}" type="pres">
      <dgm:prSet presAssocID="{B685500E-EBA6-4671-9630-D348A4E498FA}" presName="sibTrans" presStyleLbl="sibTrans2D1" presStyleIdx="0" presStyleCnt="0"/>
      <dgm:spPr/>
      <dgm:t>
        <a:bodyPr/>
        <a:lstStyle/>
        <a:p>
          <a:endParaRPr lang="en-IN"/>
        </a:p>
      </dgm:t>
    </dgm:pt>
    <dgm:pt modelId="{DB67874A-E15C-411F-B058-D950E6A1E4F8}" type="pres">
      <dgm:prSet presAssocID="{0D451F7D-0CE8-47F5-BDC8-EF2C2F12ED81}" presName="compNode" presStyleCnt="0"/>
      <dgm:spPr/>
    </dgm:pt>
    <dgm:pt modelId="{7E6C8FD6-B3AB-452F-B878-6B1EF7B7A72E}" type="pres">
      <dgm:prSet presAssocID="{0D451F7D-0CE8-47F5-BDC8-EF2C2F12ED81}" presName="iconBgRect" presStyleLbl="bgShp" presStyleIdx="2" presStyleCnt="6"/>
      <dgm:spPr/>
    </dgm:pt>
    <dgm:pt modelId="{EE5A4E29-11EA-43A9-A9B7-48591E4BCB5C}" type="pres">
      <dgm:prSet presAssocID="{0D451F7D-0CE8-47F5-BDC8-EF2C2F12E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rocessor"/>
        </a:ext>
      </dgm:extLst>
    </dgm:pt>
    <dgm:pt modelId="{3B619A3B-80F9-4A18-9673-375F4A0A8B3B}" type="pres">
      <dgm:prSet presAssocID="{0D451F7D-0CE8-47F5-BDC8-EF2C2F12ED81}" presName="spaceRect" presStyleCnt="0"/>
      <dgm:spPr/>
    </dgm:pt>
    <dgm:pt modelId="{A8632676-906A-41B1-A180-59D0948531D9}" type="pres">
      <dgm:prSet presAssocID="{0D451F7D-0CE8-47F5-BDC8-EF2C2F12ED81}" presName="textRect" presStyleLbl="revTx" presStyleIdx="2" presStyleCnt="6">
        <dgm:presLayoutVars>
          <dgm:chMax val="1"/>
          <dgm:chPref val="1"/>
        </dgm:presLayoutVars>
      </dgm:prSet>
      <dgm:spPr/>
      <dgm:t>
        <a:bodyPr/>
        <a:lstStyle/>
        <a:p>
          <a:endParaRPr lang="en-IN"/>
        </a:p>
      </dgm:t>
    </dgm:pt>
    <dgm:pt modelId="{904E0F5B-0068-4935-BC6E-312A912B0BB6}" type="pres">
      <dgm:prSet presAssocID="{2A8C7F29-E948-407E-BF45-3BE25606AED2}" presName="sibTrans" presStyleLbl="sibTrans2D1" presStyleIdx="0" presStyleCnt="0"/>
      <dgm:spPr/>
      <dgm:t>
        <a:bodyPr/>
        <a:lstStyle/>
        <a:p>
          <a:endParaRPr lang="en-IN"/>
        </a:p>
      </dgm:t>
    </dgm:pt>
    <dgm:pt modelId="{44D792C6-7372-4C66-83BB-8B1A06D64794}" type="pres">
      <dgm:prSet presAssocID="{D4A00090-2894-4731-990E-5BB5AB6E7147}" presName="compNode" presStyleCnt="0"/>
      <dgm:spPr/>
    </dgm:pt>
    <dgm:pt modelId="{575A6DF6-EF1D-427F-8AEC-685FFA84C7E8}" type="pres">
      <dgm:prSet presAssocID="{D4A00090-2894-4731-990E-5BB5AB6E7147}" presName="iconBgRect" presStyleLbl="bgShp" presStyleIdx="3" presStyleCnt="6"/>
      <dgm:spPr/>
    </dgm:pt>
    <dgm:pt modelId="{066AEA64-F58C-4C28-AB09-24CD2853C997}" type="pres">
      <dgm:prSet presAssocID="{D4A00090-2894-4731-990E-5BB5AB6E71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Books"/>
        </a:ext>
      </dgm:extLst>
    </dgm:pt>
    <dgm:pt modelId="{D81A55BC-31D6-4D79-A169-8EE46833D931}" type="pres">
      <dgm:prSet presAssocID="{D4A00090-2894-4731-990E-5BB5AB6E7147}" presName="spaceRect" presStyleCnt="0"/>
      <dgm:spPr/>
    </dgm:pt>
    <dgm:pt modelId="{8F224307-0035-4906-AD7A-51A73A0C7B3D}" type="pres">
      <dgm:prSet presAssocID="{D4A00090-2894-4731-990E-5BB5AB6E7147}" presName="textRect" presStyleLbl="revTx" presStyleIdx="3" presStyleCnt="6">
        <dgm:presLayoutVars>
          <dgm:chMax val="1"/>
          <dgm:chPref val="1"/>
        </dgm:presLayoutVars>
      </dgm:prSet>
      <dgm:spPr/>
      <dgm:t>
        <a:bodyPr/>
        <a:lstStyle/>
        <a:p>
          <a:endParaRPr lang="en-IN"/>
        </a:p>
      </dgm:t>
    </dgm:pt>
    <dgm:pt modelId="{BD590F90-2E93-494D-AEC4-AB86F820164A}" type="pres">
      <dgm:prSet presAssocID="{88CA7CD7-A66E-49B5-BD7C-1336F1C0635C}" presName="sibTrans" presStyleLbl="sibTrans2D1" presStyleIdx="0" presStyleCnt="0"/>
      <dgm:spPr/>
      <dgm:t>
        <a:bodyPr/>
        <a:lstStyle/>
        <a:p>
          <a:endParaRPr lang="en-IN"/>
        </a:p>
      </dgm:t>
    </dgm:pt>
    <dgm:pt modelId="{A8E37E0F-F756-4AF9-A249-9E07CFB5BAC0}" type="pres">
      <dgm:prSet presAssocID="{70719445-C39A-4FF4-923D-B6746C238C93}" presName="compNode" presStyleCnt="0"/>
      <dgm:spPr/>
    </dgm:pt>
    <dgm:pt modelId="{2618C277-BB4E-44AB-9DDB-2A8E15347D05}" type="pres">
      <dgm:prSet presAssocID="{70719445-C39A-4FF4-923D-B6746C238C93}" presName="iconBgRect" presStyleLbl="bgShp" presStyleIdx="4" presStyleCnt="6"/>
      <dgm:spPr/>
    </dgm:pt>
    <dgm:pt modelId="{7DCCD128-03BC-4C3C-9F22-F58CF1473C02}" type="pres">
      <dgm:prSet presAssocID="{70719445-C39A-4FF4-923D-B6746C238C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id="0" name="" descr="Gears"/>
        </a:ext>
      </dgm:extLst>
    </dgm:pt>
    <dgm:pt modelId="{9F9B6E6E-305D-4C96-9709-0DA854A09FCF}" type="pres">
      <dgm:prSet presAssocID="{70719445-C39A-4FF4-923D-B6746C238C93}" presName="spaceRect" presStyleCnt="0"/>
      <dgm:spPr/>
    </dgm:pt>
    <dgm:pt modelId="{59F6838C-C3C6-4EB5-92B8-2F31840782AC}" type="pres">
      <dgm:prSet presAssocID="{70719445-C39A-4FF4-923D-B6746C238C93}" presName="textRect" presStyleLbl="revTx" presStyleIdx="4" presStyleCnt="6">
        <dgm:presLayoutVars>
          <dgm:chMax val="1"/>
          <dgm:chPref val="1"/>
        </dgm:presLayoutVars>
      </dgm:prSet>
      <dgm:spPr/>
      <dgm:t>
        <a:bodyPr/>
        <a:lstStyle/>
        <a:p>
          <a:endParaRPr lang="en-IN"/>
        </a:p>
      </dgm:t>
    </dgm:pt>
    <dgm:pt modelId="{B840608C-578D-4014-A032-674E39B33621}" type="pres">
      <dgm:prSet presAssocID="{721BE3AA-5FD0-44D0-BE2A-67AA7868A96B}" presName="sibTrans" presStyleLbl="sibTrans2D1" presStyleIdx="0" presStyleCnt="0"/>
      <dgm:spPr/>
      <dgm:t>
        <a:bodyPr/>
        <a:lstStyle/>
        <a:p>
          <a:endParaRPr lang="en-IN"/>
        </a:p>
      </dgm:t>
    </dgm:pt>
    <dgm:pt modelId="{7F8FDAFE-500E-49A7-99C0-873AECB45766}" type="pres">
      <dgm:prSet presAssocID="{C185050F-EE68-4EFE-896B-09286A0958AB}" presName="compNode" presStyleCnt="0"/>
      <dgm:spPr/>
    </dgm:pt>
    <dgm:pt modelId="{0E99721B-0CC4-4F8F-B261-F7DDA496391F}" type="pres">
      <dgm:prSet presAssocID="{C185050F-EE68-4EFE-896B-09286A0958AB}" presName="iconBgRect" presStyleLbl="bgShp" presStyleIdx="5" presStyleCnt="6"/>
      <dgm:spPr/>
    </dgm:pt>
    <dgm:pt modelId="{395C82BC-8EBC-4BC2-93FA-99E4D3207369}" type="pres">
      <dgm:prSet presAssocID="{C185050F-EE68-4EFE-896B-09286A0958A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extLst>
        <a:ext uri="{E40237B7-FDA0-4F09-8148-C483321AD2D9}">
          <dgm14:cNvPr xmlns:dgm14="http://schemas.microsoft.com/office/drawing/2010/diagram" id="0" name="" descr="Web Design"/>
        </a:ext>
      </dgm:extLst>
    </dgm:pt>
    <dgm:pt modelId="{D8CCA361-7D60-47EF-AFDF-EBA79C0E34BB}" type="pres">
      <dgm:prSet presAssocID="{C185050F-EE68-4EFE-896B-09286A0958AB}" presName="spaceRect" presStyleCnt="0"/>
      <dgm:spPr/>
    </dgm:pt>
    <dgm:pt modelId="{B3094D7C-10D5-406D-895B-332128DC29D9}" type="pres">
      <dgm:prSet presAssocID="{C185050F-EE68-4EFE-896B-09286A0958AB}" presName="textRect" presStyleLbl="revTx" presStyleIdx="5" presStyleCnt="6">
        <dgm:presLayoutVars>
          <dgm:chMax val="1"/>
          <dgm:chPref val="1"/>
        </dgm:presLayoutVars>
      </dgm:prSet>
      <dgm:spPr/>
      <dgm:t>
        <a:bodyPr/>
        <a:lstStyle/>
        <a:p>
          <a:endParaRPr lang="en-IN"/>
        </a:p>
      </dgm:t>
    </dgm:pt>
  </dgm:ptLst>
  <dgm:cxnLst>
    <dgm:cxn modelId="{442BF86B-C7AF-4B41-A83D-466AAC18B988}" type="presOf" srcId="{E666539D-A54B-4E49-94A6-6FA946A5D13B}" destId="{1B015100-466C-4988-9C34-1864D60AB623}" srcOrd="0" destOrd="0" presId="urn:microsoft.com/office/officeart/2018/2/layout/IconCircleList"/>
    <dgm:cxn modelId="{C9DFF287-1346-481D-92A4-E69D064088F1}" type="presOf" srcId="{C73A166B-DCDC-4F0A-96D1-AD48C34D6D4A}" destId="{FEF3DE8F-8D31-4991-A036-6BC31B7EAFC7}" srcOrd="0" destOrd="0" presId="urn:microsoft.com/office/officeart/2018/2/layout/IconCircleList"/>
    <dgm:cxn modelId="{CDB5A9BB-80B5-496B-9223-3AE6DEC66289}" srcId="{B68246DF-7987-4546-A8CD-0F371059CDA2}" destId="{0D451F7D-0CE8-47F5-BDC8-EF2C2F12ED81}" srcOrd="2" destOrd="0" parTransId="{F63B002D-8BC5-4262-8594-4C8BF9D8E315}" sibTransId="{2A8C7F29-E948-407E-BF45-3BE25606AED2}"/>
    <dgm:cxn modelId="{6D7B0735-A243-4CF1-82A8-498FF0B745CA}" type="presOf" srcId="{D4A00090-2894-4731-990E-5BB5AB6E7147}" destId="{8F224307-0035-4906-AD7A-51A73A0C7B3D}" srcOrd="0" destOrd="0" presId="urn:microsoft.com/office/officeart/2018/2/layout/IconCircleList"/>
    <dgm:cxn modelId="{57D2CBED-71CD-4AC9-B1BE-0B387182AFB8}" type="presOf" srcId="{9ED342F6-0D62-4B9E-AA5D-5BF51F0988CF}" destId="{FE4BE8AA-A6DD-4500-9967-6F6B5E4D7895}" srcOrd="0" destOrd="0" presId="urn:microsoft.com/office/officeart/2018/2/layout/IconCircleList"/>
    <dgm:cxn modelId="{0985385F-DA90-4F0F-8C41-A5C9547BD19E}" srcId="{B68246DF-7987-4546-A8CD-0F371059CDA2}" destId="{9ED342F6-0D62-4B9E-AA5D-5BF51F0988CF}" srcOrd="1" destOrd="0" parTransId="{0AB0B5A7-3AB2-4430-A1E1-E38CB4BAC1C1}" sibTransId="{B685500E-EBA6-4671-9630-D348A4E498FA}"/>
    <dgm:cxn modelId="{7414177F-A4D6-4025-80C4-40ECBCC0DD62}" type="presOf" srcId="{88CA7CD7-A66E-49B5-BD7C-1336F1C0635C}" destId="{BD590F90-2E93-494D-AEC4-AB86F820164A}" srcOrd="0" destOrd="0" presId="urn:microsoft.com/office/officeart/2018/2/layout/IconCircleList"/>
    <dgm:cxn modelId="{302353A8-CD76-4424-A41D-13DA3A07BB5C}" type="presOf" srcId="{B68246DF-7987-4546-A8CD-0F371059CDA2}" destId="{6564EFC9-6181-4724-95A5-52EF565183B9}" srcOrd="0" destOrd="0" presId="urn:microsoft.com/office/officeart/2018/2/layout/IconCircleList"/>
    <dgm:cxn modelId="{0B4D3008-4092-4748-8680-943C8D04C0E9}" type="presOf" srcId="{70719445-C39A-4FF4-923D-B6746C238C93}" destId="{59F6838C-C3C6-4EB5-92B8-2F31840782AC}" srcOrd="0" destOrd="0" presId="urn:microsoft.com/office/officeart/2018/2/layout/IconCircleList"/>
    <dgm:cxn modelId="{9EB8D4E3-987D-44FB-B50C-13EBE33CAD8F}" type="presOf" srcId="{B685500E-EBA6-4671-9630-D348A4E498FA}" destId="{8C358C75-30B3-4842-ADCB-AB9132B78CC2}" srcOrd="0" destOrd="0" presId="urn:microsoft.com/office/officeart/2018/2/layout/IconCircleList"/>
    <dgm:cxn modelId="{840CDF97-4D4D-413B-A9DE-BA0365E113D0}" srcId="{B68246DF-7987-4546-A8CD-0F371059CDA2}" destId="{E666539D-A54B-4E49-94A6-6FA946A5D13B}" srcOrd="0" destOrd="0" parTransId="{F9C1DA02-FCB9-43C9-84A9-5222627300AD}" sibTransId="{C73A166B-DCDC-4F0A-96D1-AD48C34D6D4A}"/>
    <dgm:cxn modelId="{9A0FF07C-D2AD-4229-88D5-8E0C2BDDBD10}" type="presOf" srcId="{0D451F7D-0CE8-47F5-BDC8-EF2C2F12ED81}" destId="{A8632676-906A-41B1-A180-59D0948531D9}" srcOrd="0" destOrd="0" presId="urn:microsoft.com/office/officeart/2018/2/layout/IconCircleList"/>
    <dgm:cxn modelId="{F74C6529-F06E-483D-873E-789B9FE7D972}" srcId="{B68246DF-7987-4546-A8CD-0F371059CDA2}" destId="{D4A00090-2894-4731-990E-5BB5AB6E7147}" srcOrd="3" destOrd="0" parTransId="{51763C59-0F60-46CE-8086-02E21C60492A}" sibTransId="{88CA7CD7-A66E-49B5-BD7C-1336F1C0635C}"/>
    <dgm:cxn modelId="{3813E025-8801-4FEF-AD8F-0E5AE1B14243}" srcId="{B68246DF-7987-4546-A8CD-0F371059CDA2}" destId="{70719445-C39A-4FF4-923D-B6746C238C93}" srcOrd="4" destOrd="0" parTransId="{F3168701-3BC1-4B00-B774-B50FD4582453}" sibTransId="{721BE3AA-5FD0-44D0-BE2A-67AA7868A96B}"/>
    <dgm:cxn modelId="{32AF0FF8-6B15-4EE4-BC1C-713A984F74EB}" srcId="{B68246DF-7987-4546-A8CD-0F371059CDA2}" destId="{C185050F-EE68-4EFE-896B-09286A0958AB}" srcOrd="5" destOrd="0" parTransId="{5935B379-B46F-4532-A97C-9774CB111CA7}" sibTransId="{6B4D6E45-690F-4D8F-B7EA-2447D4C618B6}"/>
    <dgm:cxn modelId="{EA76D2F8-B92D-4C9C-BB24-199C32A5DE9B}" type="presOf" srcId="{721BE3AA-5FD0-44D0-BE2A-67AA7868A96B}" destId="{B840608C-578D-4014-A032-674E39B33621}" srcOrd="0" destOrd="0" presId="urn:microsoft.com/office/officeart/2018/2/layout/IconCircleList"/>
    <dgm:cxn modelId="{E1BB9BA6-3111-48EE-BC71-7A69C2C1A49E}" type="presOf" srcId="{2A8C7F29-E948-407E-BF45-3BE25606AED2}" destId="{904E0F5B-0068-4935-BC6E-312A912B0BB6}" srcOrd="0" destOrd="0" presId="urn:microsoft.com/office/officeart/2018/2/layout/IconCircleList"/>
    <dgm:cxn modelId="{82C9CE22-C303-40C3-A330-C161A9940DC8}" type="presOf" srcId="{C185050F-EE68-4EFE-896B-09286A0958AB}" destId="{B3094D7C-10D5-406D-895B-332128DC29D9}" srcOrd="0" destOrd="0" presId="urn:microsoft.com/office/officeart/2018/2/layout/IconCircleList"/>
    <dgm:cxn modelId="{C5A10CE7-7944-4F45-980D-B7C1641502EE}" type="presParOf" srcId="{6564EFC9-6181-4724-95A5-52EF565183B9}" destId="{8B5E995A-9CED-458F-9073-6E25CD72B626}" srcOrd="0" destOrd="0" presId="urn:microsoft.com/office/officeart/2018/2/layout/IconCircleList"/>
    <dgm:cxn modelId="{33AD2007-DACB-4111-95F0-2D012E2C501D}" type="presParOf" srcId="{8B5E995A-9CED-458F-9073-6E25CD72B626}" destId="{4D56BF73-BE01-4F17-82D4-16CBE2E737A2}" srcOrd="0" destOrd="0" presId="urn:microsoft.com/office/officeart/2018/2/layout/IconCircleList"/>
    <dgm:cxn modelId="{D24BD011-0FBE-4DC2-B3DC-887C3B17386E}" type="presParOf" srcId="{4D56BF73-BE01-4F17-82D4-16CBE2E737A2}" destId="{16ADF2AF-2D73-47FE-8AA0-E21470427A18}" srcOrd="0" destOrd="0" presId="urn:microsoft.com/office/officeart/2018/2/layout/IconCircleList"/>
    <dgm:cxn modelId="{1B8D55CD-0673-4226-A9A3-C9CC7334F53F}" type="presParOf" srcId="{4D56BF73-BE01-4F17-82D4-16CBE2E737A2}" destId="{A9B8A1A6-93FF-4CD7-B461-764AA076BC19}" srcOrd="1" destOrd="0" presId="urn:microsoft.com/office/officeart/2018/2/layout/IconCircleList"/>
    <dgm:cxn modelId="{E5E10DC1-8FAF-4B9E-A34A-07DDC45711A3}" type="presParOf" srcId="{4D56BF73-BE01-4F17-82D4-16CBE2E737A2}" destId="{C05A8E56-EB3C-4F8A-8127-3EFDAA75AE9F}" srcOrd="2" destOrd="0" presId="urn:microsoft.com/office/officeart/2018/2/layout/IconCircleList"/>
    <dgm:cxn modelId="{F31A50A4-7109-4FF4-BFFB-F46C1A4E88A9}" type="presParOf" srcId="{4D56BF73-BE01-4F17-82D4-16CBE2E737A2}" destId="{1B015100-466C-4988-9C34-1864D60AB623}" srcOrd="3" destOrd="0" presId="urn:microsoft.com/office/officeart/2018/2/layout/IconCircleList"/>
    <dgm:cxn modelId="{2C942041-0000-4C6A-BFAB-75340340A2B4}" type="presParOf" srcId="{8B5E995A-9CED-458F-9073-6E25CD72B626}" destId="{FEF3DE8F-8D31-4991-A036-6BC31B7EAFC7}" srcOrd="1" destOrd="0" presId="urn:microsoft.com/office/officeart/2018/2/layout/IconCircleList"/>
    <dgm:cxn modelId="{221E3B17-620C-4863-BED8-20CC5D2FFB6C}" type="presParOf" srcId="{8B5E995A-9CED-458F-9073-6E25CD72B626}" destId="{CA5AABEC-5621-45F3-98FE-86A4BCC84346}" srcOrd="2" destOrd="0" presId="urn:microsoft.com/office/officeart/2018/2/layout/IconCircleList"/>
    <dgm:cxn modelId="{52A69584-FB8C-4CB0-B9AF-A64AEB2FB375}" type="presParOf" srcId="{CA5AABEC-5621-45F3-98FE-86A4BCC84346}" destId="{9FC62FA4-59A2-4E90-A71C-5EFB32F36E8C}" srcOrd="0" destOrd="0" presId="urn:microsoft.com/office/officeart/2018/2/layout/IconCircleList"/>
    <dgm:cxn modelId="{75974AC9-B734-4FFD-B371-222904448F09}" type="presParOf" srcId="{CA5AABEC-5621-45F3-98FE-86A4BCC84346}" destId="{C6175331-1F6C-4713-985B-593B780B6698}" srcOrd="1" destOrd="0" presId="urn:microsoft.com/office/officeart/2018/2/layout/IconCircleList"/>
    <dgm:cxn modelId="{F40ECB1B-12BE-42AF-A812-22EF1F4EFBF3}" type="presParOf" srcId="{CA5AABEC-5621-45F3-98FE-86A4BCC84346}" destId="{5940DCA4-2175-471A-B1C7-7AFE90A975AE}" srcOrd="2" destOrd="0" presId="urn:microsoft.com/office/officeart/2018/2/layout/IconCircleList"/>
    <dgm:cxn modelId="{31AA2CE6-D15D-438E-A59A-64ABE5DEB23C}" type="presParOf" srcId="{CA5AABEC-5621-45F3-98FE-86A4BCC84346}" destId="{FE4BE8AA-A6DD-4500-9967-6F6B5E4D7895}" srcOrd="3" destOrd="0" presId="urn:microsoft.com/office/officeart/2018/2/layout/IconCircleList"/>
    <dgm:cxn modelId="{8D19C72E-726C-4AD6-81F6-BEE72B5C1010}" type="presParOf" srcId="{8B5E995A-9CED-458F-9073-6E25CD72B626}" destId="{8C358C75-30B3-4842-ADCB-AB9132B78CC2}" srcOrd="3" destOrd="0" presId="urn:microsoft.com/office/officeart/2018/2/layout/IconCircleList"/>
    <dgm:cxn modelId="{B5CF974C-9A47-40B9-A868-D962FF59C7F2}" type="presParOf" srcId="{8B5E995A-9CED-458F-9073-6E25CD72B626}" destId="{DB67874A-E15C-411F-B058-D950E6A1E4F8}" srcOrd="4" destOrd="0" presId="urn:microsoft.com/office/officeart/2018/2/layout/IconCircleList"/>
    <dgm:cxn modelId="{14B32718-BA9C-4764-ADE9-23552B2AE60C}" type="presParOf" srcId="{DB67874A-E15C-411F-B058-D950E6A1E4F8}" destId="{7E6C8FD6-B3AB-452F-B878-6B1EF7B7A72E}" srcOrd="0" destOrd="0" presId="urn:microsoft.com/office/officeart/2018/2/layout/IconCircleList"/>
    <dgm:cxn modelId="{22F14ACD-9126-4E5B-BBD2-A0CD508ED0A3}" type="presParOf" srcId="{DB67874A-E15C-411F-B058-D950E6A1E4F8}" destId="{EE5A4E29-11EA-43A9-A9B7-48591E4BCB5C}" srcOrd="1" destOrd="0" presId="urn:microsoft.com/office/officeart/2018/2/layout/IconCircleList"/>
    <dgm:cxn modelId="{5D3664E0-9444-440D-A67F-AEF9B0956494}" type="presParOf" srcId="{DB67874A-E15C-411F-B058-D950E6A1E4F8}" destId="{3B619A3B-80F9-4A18-9673-375F4A0A8B3B}" srcOrd="2" destOrd="0" presId="urn:microsoft.com/office/officeart/2018/2/layout/IconCircleList"/>
    <dgm:cxn modelId="{4817C8CE-1615-49EE-9DCC-C96ABC23719A}" type="presParOf" srcId="{DB67874A-E15C-411F-B058-D950E6A1E4F8}" destId="{A8632676-906A-41B1-A180-59D0948531D9}" srcOrd="3" destOrd="0" presId="urn:microsoft.com/office/officeart/2018/2/layout/IconCircleList"/>
    <dgm:cxn modelId="{1E84D08E-91FF-4D5F-8220-28A54773DEC9}" type="presParOf" srcId="{8B5E995A-9CED-458F-9073-6E25CD72B626}" destId="{904E0F5B-0068-4935-BC6E-312A912B0BB6}" srcOrd="5" destOrd="0" presId="urn:microsoft.com/office/officeart/2018/2/layout/IconCircleList"/>
    <dgm:cxn modelId="{46D4F350-4CD6-4027-975B-015DDA6EEF99}" type="presParOf" srcId="{8B5E995A-9CED-458F-9073-6E25CD72B626}" destId="{44D792C6-7372-4C66-83BB-8B1A06D64794}" srcOrd="6" destOrd="0" presId="urn:microsoft.com/office/officeart/2018/2/layout/IconCircleList"/>
    <dgm:cxn modelId="{91C93236-9534-434F-802F-18036C7564D8}" type="presParOf" srcId="{44D792C6-7372-4C66-83BB-8B1A06D64794}" destId="{575A6DF6-EF1D-427F-8AEC-685FFA84C7E8}" srcOrd="0" destOrd="0" presId="urn:microsoft.com/office/officeart/2018/2/layout/IconCircleList"/>
    <dgm:cxn modelId="{8251B722-099C-4276-8C09-BDFF625F5298}" type="presParOf" srcId="{44D792C6-7372-4C66-83BB-8B1A06D64794}" destId="{066AEA64-F58C-4C28-AB09-24CD2853C997}" srcOrd="1" destOrd="0" presId="urn:microsoft.com/office/officeart/2018/2/layout/IconCircleList"/>
    <dgm:cxn modelId="{D7140C99-E5D7-4CD2-A2EA-FB410586364E}" type="presParOf" srcId="{44D792C6-7372-4C66-83BB-8B1A06D64794}" destId="{D81A55BC-31D6-4D79-A169-8EE46833D931}" srcOrd="2" destOrd="0" presId="urn:microsoft.com/office/officeart/2018/2/layout/IconCircleList"/>
    <dgm:cxn modelId="{F7741CDD-72B4-4755-89F1-79BF1D23BAE9}" type="presParOf" srcId="{44D792C6-7372-4C66-83BB-8B1A06D64794}" destId="{8F224307-0035-4906-AD7A-51A73A0C7B3D}" srcOrd="3" destOrd="0" presId="urn:microsoft.com/office/officeart/2018/2/layout/IconCircleList"/>
    <dgm:cxn modelId="{8D2E15BA-3519-481E-8CEF-E2F4E387B390}" type="presParOf" srcId="{8B5E995A-9CED-458F-9073-6E25CD72B626}" destId="{BD590F90-2E93-494D-AEC4-AB86F820164A}" srcOrd="7" destOrd="0" presId="urn:microsoft.com/office/officeart/2018/2/layout/IconCircleList"/>
    <dgm:cxn modelId="{50D8FD5C-00AF-4BA4-8F07-1CA2EF3E5144}" type="presParOf" srcId="{8B5E995A-9CED-458F-9073-6E25CD72B626}" destId="{A8E37E0F-F756-4AF9-A249-9E07CFB5BAC0}" srcOrd="8" destOrd="0" presId="urn:microsoft.com/office/officeart/2018/2/layout/IconCircleList"/>
    <dgm:cxn modelId="{B476AAC4-B32A-41E5-B44C-29CCA9F143BA}" type="presParOf" srcId="{A8E37E0F-F756-4AF9-A249-9E07CFB5BAC0}" destId="{2618C277-BB4E-44AB-9DDB-2A8E15347D05}" srcOrd="0" destOrd="0" presId="urn:microsoft.com/office/officeart/2018/2/layout/IconCircleList"/>
    <dgm:cxn modelId="{2FE85776-19C9-4716-89CD-07CF29B8F48C}" type="presParOf" srcId="{A8E37E0F-F756-4AF9-A249-9E07CFB5BAC0}" destId="{7DCCD128-03BC-4C3C-9F22-F58CF1473C02}" srcOrd="1" destOrd="0" presId="urn:microsoft.com/office/officeart/2018/2/layout/IconCircleList"/>
    <dgm:cxn modelId="{8F75A0EC-3ADE-4B62-8B80-8DC0361F7C7A}" type="presParOf" srcId="{A8E37E0F-F756-4AF9-A249-9E07CFB5BAC0}" destId="{9F9B6E6E-305D-4C96-9709-0DA854A09FCF}" srcOrd="2" destOrd="0" presId="urn:microsoft.com/office/officeart/2018/2/layout/IconCircleList"/>
    <dgm:cxn modelId="{76E29F94-1E82-4BC4-AE46-80972126A1C0}" type="presParOf" srcId="{A8E37E0F-F756-4AF9-A249-9E07CFB5BAC0}" destId="{59F6838C-C3C6-4EB5-92B8-2F31840782AC}" srcOrd="3" destOrd="0" presId="urn:microsoft.com/office/officeart/2018/2/layout/IconCircleList"/>
    <dgm:cxn modelId="{AB8D6058-86FF-46AC-AFD4-322FD95AC87F}" type="presParOf" srcId="{8B5E995A-9CED-458F-9073-6E25CD72B626}" destId="{B840608C-578D-4014-A032-674E39B33621}" srcOrd="9" destOrd="0" presId="urn:microsoft.com/office/officeart/2018/2/layout/IconCircleList"/>
    <dgm:cxn modelId="{570786DF-ACBC-406D-8EFF-150BDCF90794}" type="presParOf" srcId="{8B5E995A-9CED-458F-9073-6E25CD72B626}" destId="{7F8FDAFE-500E-49A7-99C0-873AECB45766}" srcOrd="10" destOrd="0" presId="urn:microsoft.com/office/officeart/2018/2/layout/IconCircleList"/>
    <dgm:cxn modelId="{E8013EDD-6D96-4C23-9603-15658D7BB6FE}" type="presParOf" srcId="{7F8FDAFE-500E-49A7-99C0-873AECB45766}" destId="{0E99721B-0CC4-4F8F-B261-F7DDA496391F}" srcOrd="0" destOrd="0" presId="urn:microsoft.com/office/officeart/2018/2/layout/IconCircleList"/>
    <dgm:cxn modelId="{70C1DE0D-1281-4F07-AF09-0C2308A1A194}" type="presParOf" srcId="{7F8FDAFE-500E-49A7-99C0-873AECB45766}" destId="{395C82BC-8EBC-4BC2-93FA-99E4D3207369}" srcOrd="1" destOrd="0" presId="urn:microsoft.com/office/officeart/2018/2/layout/IconCircleList"/>
    <dgm:cxn modelId="{68E82603-21EA-4F5D-896A-A2046FF138A0}" type="presParOf" srcId="{7F8FDAFE-500E-49A7-99C0-873AECB45766}" destId="{D8CCA361-7D60-47EF-AFDF-EBA79C0E34BB}" srcOrd="2" destOrd="0" presId="urn:microsoft.com/office/officeart/2018/2/layout/IconCircleList"/>
    <dgm:cxn modelId="{F9CE5F25-44C5-4792-B1FF-189565E9BAFA}" type="presParOf" srcId="{7F8FDAFE-500E-49A7-99C0-873AECB45766}" destId="{B3094D7C-10D5-406D-895B-332128DC29D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86F89-2BB8-4631-A9DC-8DFC9F253F08}">
      <dsp:nvSpPr>
        <dsp:cNvPr id="0" name=""/>
        <dsp:cNvSpPr/>
      </dsp:nvSpPr>
      <dsp:spPr>
        <a:xfrm>
          <a:off x="48322" y="8781"/>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9E38F111-F85E-49A3-9C5E-41C5C49A5894}">
      <dsp:nvSpPr>
        <dsp:cNvPr id="0" name=""/>
        <dsp:cNvSpPr/>
      </dsp:nvSpPr>
      <dsp:spPr>
        <a:xfrm>
          <a:off x="311088" y="271546"/>
          <a:ext cx="725732" cy="725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41EA262-73BE-4529-9446-16BFD537A699}">
      <dsp:nvSpPr>
        <dsp:cNvPr id="0" name=""/>
        <dsp:cNvSpPr/>
      </dsp:nvSpPr>
      <dsp:spPr>
        <a:xfrm>
          <a:off x="1567714" y="8781"/>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kern="1200"/>
            <a:t>To develop a website for students and job seekers</a:t>
          </a:r>
          <a:r>
            <a:rPr lang="en-US" sz="1800" b="0" i="0" kern="1200"/>
            <a:t>.</a:t>
          </a:r>
          <a:endParaRPr lang="en-US" sz="1800" kern="1200"/>
        </a:p>
      </dsp:txBody>
      <dsp:txXfrm>
        <a:off x="1567714" y="8781"/>
        <a:ext cx="2949406" cy="1251263"/>
      </dsp:txXfrm>
    </dsp:sp>
    <dsp:sp modelId="{15E70BAB-227D-48D7-AA61-9FD02D9F3DD4}">
      <dsp:nvSpPr>
        <dsp:cNvPr id="0" name=""/>
        <dsp:cNvSpPr/>
      </dsp:nvSpPr>
      <dsp:spPr>
        <a:xfrm>
          <a:off x="5031032" y="8781"/>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B0F31E71-B10B-4FE7-8C12-2CA1E482FB2A}">
      <dsp:nvSpPr>
        <dsp:cNvPr id="0" name=""/>
        <dsp:cNvSpPr/>
      </dsp:nvSpPr>
      <dsp:spPr>
        <a:xfrm>
          <a:off x="5293797" y="271546"/>
          <a:ext cx="725732" cy="725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A37FA1F-3F45-4D18-9044-E94077F75033}">
      <dsp:nvSpPr>
        <dsp:cNvPr id="0" name=""/>
        <dsp:cNvSpPr/>
      </dsp:nvSpPr>
      <dsp:spPr>
        <a:xfrm>
          <a:off x="6550423" y="8781"/>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0" i="0" kern="1200"/>
            <a:t>To </a:t>
          </a:r>
          <a:r>
            <a:rPr lang="en-US" sz="1800" kern="1200"/>
            <a:t>filter best companies according to skills and criteria of the company</a:t>
          </a:r>
          <a:r>
            <a:rPr lang="en-US" sz="1800" b="0" i="0" kern="1200"/>
            <a:t>.</a:t>
          </a:r>
          <a:endParaRPr lang="en-US" sz="1800" kern="1200"/>
        </a:p>
      </dsp:txBody>
      <dsp:txXfrm>
        <a:off x="6550423" y="8781"/>
        <a:ext cx="2949406" cy="1251263"/>
      </dsp:txXfrm>
    </dsp:sp>
    <dsp:sp modelId="{14396FB2-BD3E-48EA-B14E-3C04E4A1001D}">
      <dsp:nvSpPr>
        <dsp:cNvPr id="0" name=""/>
        <dsp:cNvSpPr/>
      </dsp:nvSpPr>
      <dsp:spPr>
        <a:xfrm>
          <a:off x="48322" y="1776208"/>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8F00C82-38AD-44BD-B68C-8504385B2B65}">
      <dsp:nvSpPr>
        <dsp:cNvPr id="0" name=""/>
        <dsp:cNvSpPr/>
      </dsp:nvSpPr>
      <dsp:spPr>
        <a:xfrm>
          <a:off x="311088" y="2038973"/>
          <a:ext cx="725732" cy="725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A069516-7738-428A-BCAF-C2A462F828BF}">
      <dsp:nvSpPr>
        <dsp:cNvPr id="0" name=""/>
        <dsp:cNvSpPr/>
      </dsp:nvSpPr>
      <dsp:spPr>
        <a:xfrm>
          <a:off x="1567714" y="1776208"/>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b="0" i="0" kern="1200" dirty="0"/>
            <a:t>To</a:t>
          </a:r>
          <a:r>
            <a:rPr lang="en-US" sz="1800" kern="1200" dirty="0"/>
            <a:t> give the information of  companies according to the user inputs.</a:t>
          </a:r>
        </a:p>
      </dsp:txBody>
      <dsp:txXfrm>
        <a:off x="1567714" y="1776208"/>
        <a:ext cx="2949406" cy="1251263"/>
      </dsp:txXfrm>
    </dsp:sp>
    <dsp:sp modelId="{70A9D9EA-2222-4468-8304-7496CCEE052C}">
      <dsp:nvSpPr>
        <dsp:cNvPr id="0" name=""/>
        <dsp:cNvSpPr/>
      </dsp:nvSpPr>
      <dsp:spPr>
        <a:xfrm>
          <a:off x="5031032" y="1776208"/>
          <a:ext cx="1251263" cy="1251263"/>
        </a:xfrm>
        <a:prstGeom prst="ellipse">
          <a:avLst/>
        </a:prstGeom>
        <a:solidFill>
          <a:schemeClr val="accent1">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2022A61A-3D4E-45E0-BCC4-BA3514405CD5}">
      <dsp:nvSpPr>
        <dsp:cNvPr id="0" name=""/>
        <dsp:cNvSpPr/>
      </dsp:nvSpPr>
      <dsp:spPr>
        <a:xfrm>
          <a:off x="5293797" y="2038973"/>
          <a:ext cx="725732" cy="7257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4122E7C-C7A0-42A5-B5BC-49E4A788A278}">
      <dsp:nvSpPr>
        <dsp:cNvPr id="0" name=""/>
        <dsp:cNvSpPr/>
      </dsp:nvSpPr>
      <dsp:spPr>
        <a:xfrm>
          <a:off x="6550423" y="1776208"/>
          <a:ext cx="2949406" cy="125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00100">
            <a:lnSpc>
              <a:spcPct val="100000"/>
            </a:lnSpc>
            <a:spcBef>
              <a:spcPct val="0"/>
            </a:spcBef>
            <a:spcAft>
              <a:spcPct val="35000"/>
            </a:spcAft>
          </a:pPr>
          <a:r>
            <a:rPr lang="en-US" sz="1800" kern="1200" dirty="0"/>
            <a:t>To make faster and better skills analyzer for students.</a:t>
          </a:r>
        </a:p>
      </dsp:txBody>
      <dsp:txXfrm>
        <a:off x="6550423" y="1776208"/>
        <a:ext cx="2949406" cy="1251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F847F-51EB-482D-AD0D-D47CC122CAB5}">
      <dsp:nvSpPr>
        <dsp:cNvPr id="0" name=""/>
        <dsp:cNvSpPr/>
      </dsp:nvSpPr>
      <dsp:spPr>
        <a:xfrm>
          <a:off x="3355" y="349426"/>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BF315-EBA0-4BE8-81BF-79A3BF2653F6}">
      <dsp:nvSpPr>
        <dsp:cNvPr id="0" name=""/>
        <dsp:cNvSpPr/>
      </dsp:nvSpPr>
      <dsp:spPr>
        <a:xfrm>
          <a:off x="309194" y="655266"/>
          <a:ext cx="844699" cy="844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BB208-D2E3-45B3-8645-84C1E6F9C694}">
      <dsp:nvSpPr>
        <dsp:cNvPr id="0" name=""/>
        <dsp:cNvSpPr/>
      </dsp:nvSpPr>
      <dsp:spPr>
        <a:xfrm>
          <a:off x="1771815" y="349426"/>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Nowadays, various type of platform present in digital word. There are so much related to education. In literature   survey we studied few research papers. According to our study most of platforms for job notification provider.</a:t>
          </a:r>
        </a:p>
      </dsp:txBody>
      <dsp:txXfrm>
        <a:off x="1771815" y="349426"/>
        <a:ext cx="3432892" cy="1456378"/>
      </dsp:txXfrm>
    </dsp:sp>
    <dsp:sp modelId="{7DCA18B4-A2DD-4BEA-966A-8A8BFA600CA2}">
      <dsp:nvSpPr>
        <dsp:cNvPr id="0" name=""/>
        <dsp:cNvSpPr/>
      </dsp:nvSpPr>
      <dsp:spPr>
        <a:xfrm>
          <a:off x="5802863" y="349426"/>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F2520-42F8-4A0B-ADB2-92B1E21A883A}">
      <dsp:nvSpPr>
        <dsp:cNvPr id="0" name=""/>
        <dsp:cNvSpPr/>
      </dsp:nvSpPr>
      <dsp:spPr>
        <a:xfrm>
          <a:off x="6108702" y="655266"/>
          <a:ext cx="844699" cy="844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31B3D-7CCB-4B55-B987-70BAFF38DE2A}">
      <dsp:nvSpPr>
        <dsp:cNvPr id="0" name=""/>
        <dsp:cNvSpPr/>
      </dsp:nvSpPr>
      <dsp:spPr>
        <a:xfrm>
          <a:off x="7571323" y="349426"/>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According to all other paper related to particular method like they provide job description and notification and some of that are provide user skill analysis. They are separate but not in one so that students depends on multiple platforms.</a:t>
          </a:r>
        </a:p>
      </dsp:txBody>
      <dsp:txXfrm>
        <a:off x="7571323" y="349426"/>
        <a:ext cx="3432892" cy="1456378"/>
      </dsp:txXfrm>
    </dsp:sp>
    <dsp:sp modelId="{FD1389D2-B26E-4103-9CF3-F2E107F2FFC0}">
      <dsp:nvSpPr>
        <dsp:cNvPr id="0" name=""/>
        <dsp:cNvSpPr/>
      </dsp:nvSpPr>
      <dsp:spPr>
        <a:xfrm>
          <a:off x="3355" y="2545532"/>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1EBF5-4B06-4D49-82B0-62E641A00CAA}">
      <dsp:nvSpPr>
        <dsp:cNvPr id="0" name=""/>
        <dsp:cNvSpPr/>
      </dsp:nvSpPr>
      <dsp:spPr>
        <a:xfrm>
          <a:off x="309194" y="2851372"/>
          <a:ext cx="844699" cy="844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4D6C7E-AD9E-4F51-8946-E3FBCC5CA3EE}">
      <dsp:nvSpPr>
        <dsp:cNvPr id="0" name=""/>
        <dsp:cNvSpPr/>
      </dsp:nvSpPr>
      <dsp:spPr>
        <a:xfrm>
          <a:off x="1771815" y="2545532"/>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We found many issue on that paper and implement those things on our project. We found most important issue is student does not know that in which companies they can approach for placement.</a:t>
          </a:r>
        </a:p>
      </dsp:txBody>
      <dsp:txXfrm>
        <a:off x="1771815" y="2545532"/>
        <a:ext cx="3432892" cy="1456378"/>
      </dsp:txXfrm>
    </dsp:sp>
    <dsp:sp modelId="{E6B5D616-FF49-49C4-95B6-E01A000C0016}">
      <dsp:nvSpPr>
        <dsp:cNvPr id="0" name=""/>
        <dsp:cNvSpPr/>
      </dsp:nvSpPr>
      <dsp:spPr>
        <a:xfrm>
          <a:off x="5802863" y="2545532"/>
          <a:ext cx="1456378" cy="145637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A4BD0-E748-4D35-922C-ED4B27F58B0A}">
      <dsp:nvSpPr>
        <dsp:cNvPr id="0" name=""/>
        <dsp:cNvSpPr/>
      </dsp:nvSpPr>
      <dsp:spPr>
        <a:xfrm>
          <a:off x="6108702" y="2851372"/>
          <a:ext cx="844699" cy="8446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394EA5-78C1-4133-9EFC-306848C85E66}">
      <dsp:nvSpPr>
        <dsp:cNvPr id="0" name=""/>
        <dsp:cNvSpPr/>
      </dsp:nvSpPr>
      <dsp:spPr>
        <a:xfrm>
          <a:off x="7571323" y="2545532"/>
          <a:ext cx="3432892" cy="145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577850">
            <a:lnSpc>
              <a:spcPct val="100000"/>
            </a:lnSpc>
            <a:spcBef>
              <a:spcPct val="0"/>
            </a:spcBef>
            <a:spcAft>
              <a:spcPct val="35000"/>
            </a:spcAft>
          </a:pPr>
          <a:r>
            <a:rPr lang="en-US" sz="1300" kern="1200"/>
            <a:t>To provide more interactive performance and sharing platform that can easily access. It is more helpful for educational institute to keep student up to date . This module we can open any device like mobile, desktop, tab.</a:t>
          </a:r>
        </a:p>
      </dsp:txBody>
      <dsp:txXfrm>
        <a:off x="7571323" y="2545532"/>
        <a:ext cx="3432892" cy="1456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32ACE-3594-4F47-9F56-7F0586D4E01D}">
      <dsp:nvSpPr>
        <dsp:cNvPr id="0" name=""/>
        <dsp:cNvSpPr/>
      </dsp:nvSpPr>
      <dsp:spPr>
        <a:xfrm>
          <a:off x="220504" y="258466"/>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85B7E-C25F-46D6-8892-23347CE34293}">
      <dsp:nvSpPr>
        <dsp:cNvPr id="0" name=""/>
        <dsp:cNvSpPr/>
      </dsp:nvSpPr>
      <dsp:spPr>
        <a:xfrm>
          <a:off x="501932" y="539894"/>
          <a:ext cx="777276" cy="7772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22A05-99F4-45D6-8A95-BE8DF22C661F}">
      <dsp:nvSpPr>
        <dsp:cNvPr id="0" name=""/>
        <dsp:cNvSpPr/>
      </dsp:nvSpPr>
      <dsp:spPr>
        <a:xfrm>
          <a:off x="1847807" y="258466"/>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You can find the list of company names in which you can approach.</a:t>
          </a:r>
        </a:p>
      </dsp:txBody>
      <dsp:txXfrm>
        <a:off x="1847807" y="258466"/>
        <a:ext cx="3158881" cy="1340131"/>
      </dsp:txXfrm>
    </dsp:sp>
    <dsp:sp modelId="{76C4B14F-E9BB-4B20-AFF4-BE421E79A3BF}">
      <dsp:nvSpPr>
        <dsp:cNvPr id="0" name=""/>
        <dsp:cNvSpPr/>
      </dsp:nvSpPr>
      <dsp:spPr>
        <a:xfrm>
          <a:off x="5557100" y="258466"/>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3C3C7-1FFE-4939-9506-49C3742535EF}">
      <dsp:nvSpPr>
        <dsp:cNvPr id="0" name=""/>
        <dsp:cNvSpPr/>
      </dsp:nvSpPr>
      <dsp:spPr>
        <a:xfrm>
          <a:off x="5838527" y="539894"/>
          <a:ext cx="777276" cy="7772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E98362-F08E-4BBF-AE58-7F13438044A0}">
      <dsp:nvSpPr>
        <dsp:cNvPr id="0" name=""/>
        <dsp:cNvSpPr/>
      </dsp:nvSpPr>
      <dsp:spPr>
        <a:xfrm>
          <a:off x="7184402" y="258466"/>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You can get company career page information.</a:t>
          </a:r>
        </a:p>
      </dsp:txBody>
      <dsp:txXfrm>
        <a:off x="7184402" y="258466"/>
        <a:ext cx="3158881" cy="1340131"/>
      </dsp:txXfrm>
    </dsp:sp>
    <dsp:sp modelId="{3FFDF680-0955-43E2-A325-CFDAAE3ED434}">
      <dsp:nvSpPr>
        <dsp:cNvPr id="0" name=""/>
        <dsp:cNvSpPr/>
      </dsp:nvSpPr>
      <dsp:spPr>
        <a:xfrm>
          <a:off x="220504" y="2253445"/>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857D6-41CF-4032-AA4C-97915819E655}">
      <dsp:nvSpPr>
        <dsp:cNvPr id="0" name=""/>
        <dsp:cNvSpPr/>
      </dsp:nvSpPr>
      <dsp:spPr>
        <a:xfrm>
          <a:off x="501932" y="2534873"/>
          <a:ext cx="777276" cy="7772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49617-4AEA-440D-961E-F3CCD59DBC1A}">
      <dsp:nvSpPr>
        <dsp:cNvPr id="0" name=""/>
        <dsp:cNvSpPr/>
      </dsp:nvSpPr>
      <dsp:spPr>
        <a:xfrm>
          <a:off x="1847807" y="2253445"/>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User can analyze their skills for the any job post in particular company.</a:t>
          </a:r>
        </a:p>
      </dsp:txBody>
      <dsp:txXfrm>
        <a:off x="1847807" y="2253445"/>
        <a:ext cx="3158881" cy="1340131"/>
      </dsp:txXfrm>
    </dsp:sp>
    <dsp:sp modelId="{8E777099-5A2B-44B7-8596-7E05984B44A9}">
      <dsp:nvSpPr>
        <dsp:cNvPr id="0" name=""/>
        <dsp:cNvSpPr/>
      </dsp:nvSpPr>
      <dsp:spPr>
        <a:xfrm>
          <a:off x="5557100" y="2253445"/>
          <a:ext cx="1340131" cy="1340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88CD1-9E42-4AA4-925F-0BF0D7E312EE}">
      <dsp:nvSpPr>
        <dsp:cNvPr id="0" name=""/>
        <dsp:cNvSpPr/>
      </dsp:nvSpPr>
      <dsp:spPr>
        <a:xfrm>
          <a:off x="5838527" y="2534873"/>
          <a:ext cx="777276" cy="7772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E04B1-8F7D-40CE-8EAF-AEFCD1DD3343}">
      <dsp:nvSpPr>
        <dsp:cNvPr id="0" name=""/>
        <dsp:cNvSpPr/>
      </dsp:nvSpPr>
      <dsp:spPr>
        <a:xfrm>
          <a:off x="7184402" y="2253445"/>
          <a:ext cx="3158881" cy="134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889000">
            <a:lnSpc>
              <a:spcPct val="100000"/>
            </a:lnSpc>
            <a:spcBef>
              <a:spcPct val="0"/>
            </a:spcBef>
            <a:spcAft>
              <a:spcPct val="35000"/>
            </a:spcAft>
          </a:pPr>
          <a:r>
            <a:rPr lang="en-US" sz="2000" kern="1200"/>
            <a:t>User can get idea about that which type and level questions are asked by interviewer in interviews.</a:t>
          </a:r>
        </a:p>
      </dsp:txBody>
      <dsp:txXfrm>
        <a:off x="7184402" y="2253445"/>
        <a:ext cx="3158881" cy="13401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DF2AF-2D73-47FE-8AA0-E21470427A18}">
      <dsp:nvSpPr>
        <dsp:cNvPr id="0" name=""/>
        <dsp:cNvSpPr/>
      </dsp:nvSpPr>
      <dsp:spPr>
        <a:xfrm>
          <a:off x="987048" y="55419"/>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8A1A6-93FF-4CD7-B461-764AA076BC19}">
      <dsp:nvSpPr>
        <dsp:cNvPr id="0" name=""/>
        <dsp:cNvSpPr/>
      </dsp:nvSpPr>
      <dsp:spPr>
        <a:xfrm>
          <a:off x="1218961" y="287331"/>
          <a:ext cx="640520" cy="640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15100-466C-4988-9C34-1864D60AB623}">
      <dsp:nvSpPr>
        <dsp:cNvPr id="0" name=""/>
        <dsp:cNvSpPr/>
      </dsp:nvSpPr>
      <dsp:spPr>
        <a:xfrm>
          <a:off x="2328040" y="55419"/>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The project entitled as</a:t>
          </a:r>
          <a:r>
            <a:rPr lang="en-US" sz="1400" b="1" kern="1200"/>
            <a:t> Self Analysis and Placement </a:t>
          </a:r>
          <a:r>
            <a:rPr lang="en-US" sz="1400" kern="1200"/>
            <a:t>is the system that deals with the issues related to Students and their Placements.</a:t>
          </a:r>
        </a:p>
      </dsp:txBody>
      <dsp:txXfrm>
        <a:off x="2328040" y="55419"/>
        <a:ext cx="2603101" cy="1104346"/>
      </dsp:txXfrm>
    </dsp:sp>
    <dsp:sp modelId="{9FC62FA4-59A2-4E90-A71C-5EFB32F36E8C}">
      <dsp:nvSpPr>
        <dsp:cNvPr id="0" name=""/>
        <dsp:cNvSpPr/>
      </dsp:nvSpPr>
      <dsp:spPr>
        <a:xfrm>
          <a:off x="5384712" y="55419"/>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75331-1F6C-4713-985B-593B780B6698}">
      <dsp:nvSpPr>
        <dsp:cNvPr id="0" name=""/>
        <dsp:cNvSpPr/>
      </dsp:nvSpPr>
      <dsp:spPr>
        <a:xfrm>
          <a:off x="5616625" y="287331"/>
          <a:ext cx="640520" cy="640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BE8AA-A6DD-4500-9967-6F6B5E4D7895}">
      <dsp:nvSpPr>
        <dsp:cNvPr id="0" name=""/>
        <dsp:cNvSpPr/>
      </dsp:nvSpPr>
      <dsp:spPr>
        <a:xfrm>
          <a:off x="6725703" y="55419"/>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This project is successfully implemented with all the features mentioned in system requirements specification.</a:t>
          </a:r>
        </a:p>
      </dsp:txBody>
      <dsp:txXfrm>
        <a:off x="6725703" y="55419"/>
        <a:ext cx="2603101" cy="1104346"/>
      </dsp:txXfrm>
    </dsp:sp>
    <dsp:sp modelId="{7E6C8FD6-B3AB-452F-B878-6B1EF7B7A72E}">
      <dsp:nvSpPr>
        <dsp:cNvPr id="0" name=""/>
        <dsp:cNvSpPr/>
      </dsp:nvSpPr>
      <dsp:spPr>
        <a:xfrm>
          <a:off x="987048" y="2041672"/>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A4E29-11EA-43A9-A9B7-48591E4BCB5C}">
      <dsp:nvSpPr>
        <dsp:cNvPr id="0" name=""/>
        <dsp:cNvSpPr/>
      </dsp:nvSpPr>
      <dsp:spPr>
        <a:xfrm>
          <a:off x="1218961" y="2273585"/>
          <a:ext cx="640520" cy="640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32676-906A-41B1-A180-59D0948531D9}">
      <dsp:nvSpPr>
        <dsp:cNvPr id="0" name=""/>
        <dsp:cNvSpPr/>
      </dsp:nvSpPr>
      <dsp:spPr>
        <a:xfrm>
          <a:off x="2328040" y="2041672"/>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The application provides appropriate information to users according to the chosen service.</a:t>
          </a:r>
        </a:p>
      </dsp:txBody>
      <dsp:txXfrm>
        <a:off x="2328040" y="2041672"/>
        <a:ext cx="2603101" cy="1104346"/>
      </dsp:txXfrm>
    </dsp:sp>
    <dsp:sp modelId="{575A6DF6-EF1D-427F-8AEC-685FFA84C7E8}">
      <dsp:nvSpPr>
        <dsp:cNvPr id="0" name=""/>
        <dsp:cNvSpPr/>
      </dsp:nvSpPr>
      <dsp:spPr>
        <a:xfrm>
          <a:off x="5384712" y="2041672"/>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AEA64-F58C-4C28-AB09-24CD2853C997}">
      <dsp:nvSpPr>
        <dsp:cNvPr id="0" name=""/>
        <dsp:cNvSpPr/>
      </dsp:nvSpPr>
      <dsp:spPr>
        <a:xfrm>
          <a:off x="5616625" y="2273585"/>
          <a:ext cx="640520" cy="640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24307-0035-4906-AD7A-51A73A0C7B3D}">
      <dsp:nvSpPr>
        <dsp:cNvPr id="0" name=""/>
        <dsp:cNvSpPr/>
      </dsp:nvSpPr>
      <dsp:spPr>
        <a:xfrm>
          <a:off x="6725703" y="2041672"/>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The project is designed keeping in view the day to day problems faced by a student and job seekers.</a:t>
          </a:r>
        </a:p>
      </dsp:txBody>
      <dsp:txXfrm>
        <a:off x="6725703" y="2041672"/>
        <a:ext cx="2603101" cy="1104346"/>
      </dsp:txXfrm>
    </dsp:sp>
    <dsp:sp modelId="{2618C277-BB4E-44AB-9DDB-2A8E15347D05}">
      <dsp:nvSpPr>
        <dsp:cNvPr id="0" name=""/>
        <dsp:cNvSpPr/>
      </dsp:nvSpPr>
      <dsp:spPr>
        <a:xfrm>
          <a:off x="987048" y="4027926"/>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CD128-03BC-4C3C-9F22-F58CF1473C02}">
      <dsp:nvSpPr>
        <dsp:cNvPr id="0" name=""/>
        <dsp:cNvSpPr/>
      </dsp:nvSpPr>
      <dsp:spPr>
        <a:xfrm>
          <a:off x="1218961" y="4259839"/>
          <a:ext cx="640520" cy="640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6838C-C3C6-4EB5-92B8-2F31840782AC}">
      <dsp:nvSpPr>
        <dsp:cNvPr id="0" name=""/>
        <dsp:cNvSpPr/>
      </dsp:nvSpPr>
      <dsp:spPr>
        <a:xfrm>
          <a:off x="2328040" y="4027926"/>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Automation of the entire system improves the efficiency</a:t>
          </a:r>
        </a:p>
      </dsp:txBody>
      <dsp:txXfrm>
        <a:off x="2328040" y="4027926"/>
        <a:ext cx="2603101" cy="1104346"/>
      </dsp:txXfrm>
    </dsp:sp>
    <dsp:sp modelId="{0E99721B-0CC4-4F8F-B261-F7DDA496391F}">
      <dsp:nvSpPr>
        <dsp:cNvPr id="0" name=""/>
        <dsp:cNvSpPr/>
      </dsp:nvSpPr>
      <dsp:spPr>
        <a:xfrm>
          <a:off x="5384712" y="4027926"/>
          <a:ext cx="1104346" cy="11043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C82BC-8EBC-4BC2-93FA-99E4D3207369}">
      <dsp:nvSpPr>
        <dsp:cNvPr id="0" name=""/>
        <dsp:cNvSpPr/>
      </dsp:nvSpPr>
      <dsp:spPr>
        <a:xfrm>
          <a:off x="5616625" y="4259839"/>
          <a:ext cx="640520" cy="6405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94D7C-10D5-406D-895B-332128DC29D9}">
      <dsp:nvSpPr>
        <dsp:cNvPr id="0" name=""/>
        <dsp:cNvSpPr/>
      </dsp:nvSpPr>
      <dsp:spPr>
        <a:xfrm>
          <a:off x="6725703" y="4027926"/>
          <a:ext cx="2603101" cy="11043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It provides a friendly graphical user interface which proves to be better when compared to the existing system.</a:t>
          </a:r>
        </a:p>
      </dsp:txBody>
      <dsp:txXfrm>
        <a:off x="6725703" y="4027926"/>
        <a:ext cx="2603101" cy="11043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extLst>
      <p:ext uri="{BB962C8B-B14F-4D97-AF65-F5344CB8AC3E}">
        <p14:creationId xmlns:p14="http://schemas.microsoft.com/office/powerpoint/2010/main" val="1856993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0702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980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42358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30885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2064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435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a:p>
        </p:txBody>
      </p:sp>
    </p:spTree>
    <p:extLst>
      <p:ext uri="{BB962C8B-B14F-4D97-AF65-F5344CB8AC3E}">
        <p14:creationId xmlns:p14="http://schemas.microsoft.com/office/powerpoint/2010/main" val="361089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948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8207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244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pPr/>
              <a:t>‹#›</a:t>
            </a:fld>
            <a:endParaRPr lang="en-US"/>
          </a:p>
        </p:txBody>
      </p:sp>
    </p:spTree>
    <p:extLst>
      <p:ext uri="{BB962C8B-B14F-4D97-AF65-F5344CB8AC3E}">
        <p14:creationId xmlns:p14="http://schemas.microsoft.com/office/powerpoint/2010/main" val="172326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0696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6879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6405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239185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097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4232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7.svg"/><Relationship Id="rId7" Type="http://schemas.openxmlformats.org/officeDocument/2006/relationships/image" Target="../media/image40.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9.svg"/><Relationship Id="rId4" Type="http://schemas.openxmlformats.org/officeDocument/2006/relationships/image" Target="../media/image21.png"/><Relationship Id="rId9" Type="http://schemas.openxmlformats.org/officeDocument/2006/relationships/image" Target="../media/image4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38893F90-1DC5-33DF-3531-663C03C85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29" y="184835"/>
            <a:ext cx="2112145" cy="175873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5596464E-F7B0-005B-B3C7-AF601CA98D71}"/>
              </a:ext>
            </a:extLst>
          </p:cNvPr>
          <p:cNvCxnSpPr>
            <a:cxnSpLocks/>
          </p:cNvCxnSpPr>
          <p:nvPr/>
        </p:nvCxnSpPr>
        <p:spPr>
          <a:xfrm>
            <a:off x="2099523" y="2953449"/>
            <a:ext cx="9001957" cy="0"/>
          </a:xfrm>
          <a:prstGeom prst="line">
            <a:avLst/>
          </a:prstGeom>
        </p:spPr>
        <p:style>
          <a:lnRef idx="1">
            <a:schemeClr val="dk1"/>
          </a:lnRef>
          <a:fillRef idx="0">
            <a:schemeClr val="dk1"/>
          </a:fillRef>
          <a:effectRef idx="0">
            <a:schemeClr val="dk1"/>
          </a:effectRef>
          <a:fontRef idx="minor">
            <a:schemeClr val="tx1"/>
          </a:fontRef>
        </p:style>
      </p:cxnSp>
      <p:sp>
        <p:nvSpPr>
          <p:cNvPr id="18" name="Content Placeholder 17">
            <a:extLst>
              <a:ext uri="{FF2B5EF4-FFF2-40B4-BE49-F238E27FC236}">
                <a16:creationId xmlns:a16="http://schemas.microsoft.com/office/drawing/2014/main" xmlns="" id="{9E1E6815-7AFC-7F87-D2BF-E424C0430660}"/>
              </a:ext>
            </a:extLst>
          </p:cNvPr>
          <p:cNvSpPr>
            <a:spLocks noGrp="1"/>
          </p:cNvSpPr>
          <p:nvPr>
            <p:ph idx="1"/>
          </p:nvPr>
        </p:nvSpPr>
        <p:spPr>
          <a:xfrm>
            <a:off x="2140819" y="230397"/>
            <a:ext cx="8915400" cy="2569924"/>
          </a:xfrm>
        </p:spPr>
        <p:txBody>
          <a:bodyPr vert="horz" lIns="91440" tIns="45720" rIns="91440" bIns="45720" rtlCol="0" anchor="t">
            <a:normAutofit/>
          </a:bodyPr>
          <a:lstStyle/>
          <a:p>
            <a:pPr marL="0" indent="0" algn="ctr">
              <a:lnSpc>
                <a:spcPct val="150000"/>
              </a:lnSpc>
              <a:buNone/>
            </a:pPr>
            <a:r>
              <a:rPr lang="en-US" sz="2000" dirty="0">
                <a:latin typeface="Times New Roman"/>
                <a:cs typeface="Times New Roman"/>
              </a:rPr>
              <a:t> </a:t>
            </a:r>
            <a:r>
              <a:rPr lang="en-US" sz="2000" b="1" dirty="0">
                <a:solidFill>
                  <a:schemeClr val="accent2">
                    <a:lumMod val="75000"/>
                  </a:schemeClr>
                </a:solidFill>
                <a:latin typeface="Times New Roman"/>
                <a:cs typeface="Times New Roman"/>
              </a:rPr>
              <a:t>POWER POINT PRESENTATION </a:t>
            </a:r>
            <a:endParaRPr lang="en-US" dirty="0">
              <a:solidFill>
                <a:schemeClr val="accent2">
                  <a:lumMod val="75000"/>
                </a:schemeClr>
              </a:solidFill>
              <a:latin typeface="Century Gothic" panose="020B0502020202020204"/>
              <a:cs typeface="Times New Roman"/>
            </a:endParaRPr>
          </a:p>
          <a:p>
            <a:pPr marL="0" indent="0" algn="ctr">
              <a:lnSpc>
                <a:spcPct val="150000"/>
              </a:lnSpc>
              <a:buNone/>
            </a:pPr>
            <a:r>
              <a:rPr lang="en-US" sz="2000" b="1" dirty="0">
                <a:solidFill>
                  <a:schemeClr val="accent2">
                    <a:lumMod val="75000"/>
                  </a:schemeClr>
                </a:solidFill>
                <a:latin typeface="Times New Roman"/>
                <a:cs typeface="Times New Roman"/>
              </a:rPr>
              <a:t>On</a:t>
            </a:r>
            <a:endParaRPr lang="en-US" dirty="0">
              <a:solidFill>
                <a:schemeClr val="accent2">
                  <a:lumMod val="75000"/>
                </a:schemeClr>
              </a:solidFill>
            </a:endParaRPr>
          </a:p>
          <a:p>
            <a:pPr marL="0" indent="0" algn="ctr">
              <a:lnSpc>
                <a:spcPct val="150000"/>
              </a:lnSpc>
              <a:buNone/>
            </a:pPr>
            <a:r>
              <a:rPr lang="en-US" sz="2000" b="1" dirty="0" smtClean="0">
                <a:solidFill>
                  <a:schemeClr val="accent2">
                    <a:lumMod val="75000"/>
                  </a:schemeClr>
                </a:solidFill>
                <a:latin typeface="Times New Roman"/>
                <a:cs typeface="Times New Roman"/>
              </a:rPr>
              <a:t> </a:t>
            </a:r>
            <a:r>
              <a:rPr lang="en-US" sz="2000" b="1" dirty="0">
                <a:solidFill>
                  <a:schemeClr val="accent2">
                    <a:lumMod val="75000"/>
                  </a:schemeClr>
                </a:solidFill>
                <a:latin typeface="Times New Roman"/>
                <a:cs typeface="Times New Roman"/>
              </a:rPr>
              <a:t>PROJECT</a:t>
            </a:r>
            <a:r>
              <a:rPr lang="en-US" sz="2000" b="1" dirty="0">
                <a:solidFill>
                  <a:srgbClr val="FF0000"/>
                </a:solidFill>
                <a:latin typeface="Times New Roman"/>
                <a:cs typeface="Times New Roman"/>
              </a:rPr>
              <a:t>- </a:t>
            </a:r>
            <a:r>
              <a:rPr lang="en-US" sz="2000" b="1" dirty="0" smtClean="0">
                <a:solidFill>
                  <a:srgbClr val="FF0000"/>
                </a:solidFill>
                <a:latin typeface="Times New Roman"/>
                <a:cs typeface="Times New Roman"/>
              </a:rPr>
              <a:t>CAMPUS CONNECT</a:t>
            </a:r>
          </a:p>
          <a:p>
            <a:pPr marL="0" indent="0" algn="ctr">
              <a:lnSpc>
                <a:spcPct val="150000"/>
              </a:lnSpc>
              <a:buNone/>
            </a:pPr>
            <a:r>
              <a:rPr lang="en-US" sz="2000" b="1" dirty="0" smtClean="0">
                <a:solidFill>
                  <a:srgbClr val="FF0000"/>
                </a:solidFill>
                <a:latin typeface="Times New Roman"/>
                <a:cs typeface="Times New Roman"/>
              </a:rPr>
              <a:t>DEPARTMENT OF COMPUTER SCIENCE &amp; ENGINEERING</a:t>
            </a:r>
          </a:p>
          <a:p>
            <a:endParaRPr lang="en-US" sz="2400" b="1" dirty="0">
              <a:solidFill>
                <a:srgbClr val="FF0000"/>
              </a:solidFill>
              <a:latin typeface="Times New Roman"/>
              <a:cs typeface="Times New Roman"/>
            </a:endParaRPr>
          </a:p>
        </p:txBody>
      </p:sp>
      <p:sp>
        <p:nvSpPr>
          <p:cNvPr id="19" name="TextBox 18">
            <a:extLst>
              <a:ext uri="{FF2B5EF4-FFF2-40B4-BE49-F238E27FC236}">
                <a16:creationId xmlns:a16="http://schemas.microsoft.com/office/drawing/2014/main" xmlns="" id="{15352CC6-780E-6FC0-24D2-7473B4748C19}"/>
              </a:ext>
            </a:extLst>
          </p:cNvPr>
          <p:cNvSpPr txBox="1"/>
          <p:nvPr/>
        </p:nvSpPr>
        <p:spPr>
          <a:xfrm>
            <a:off x="2070788" y="3239548"/>
            <a:ext cx="906103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b="1" dirty="0">
                <a:solidFill>
                  <a:srgbClr val="FF0000"/>
                </a:solidFill>
                <a:latin typeface="Times New Roman"/>
                <a:cs typeface="Times New Roman"/>
              </a:rPr>
              <a:t>Presented  By:</a:t>
            </a:r>
            <a:endParaRPr lang="en-US" sz="2000" dirty="0">
              <a:solidFill>
                <a:srgbClr val="FF0000"/>
              </a:solidFill>
              <a:latin typeface="Times New Roman"/>
              <a:cs typeface="Times New Roman"/>
            </a:endParaRPr>
          </a:p>
          <a:p>
            <a:pPr algn="ctr">
              <a:lnSpc>
                <a:spcPct val="150000"/>
              </a:lnSpc>
            </a:pPr>
            <a:r>
              <a:rPr lang="en-US" sz="2000" b="1" dirty="0">
                <a:solidFill>
                  <a:srgbClr val="FF0000"/>
                </a:solidFill>
                <a:latin typeface="Times New Roman"/>
                <a:cs typeface="Times New Roman"/>
              </a:rPr>
              <a:t>Project Group </a:t>
            </a:r>
            <a:r>
              <a:rPr lang="en-US" sz="2000" b="1" dirty="0" smtClean="0">
                <a:solidFill>
                  <a:srgbClr val="FF0000"/>
                </a:solidFill>
                <a:latin typeface="Times New Roman"/>
                <a:cs typeface="Times New Roman"/>
              </a:rPr>
              <a:t>(</a:t>
            </a:r>
            <a:r>
              <a:rPr lang="en-US" sz="2000" b="1" dirty="0" err="1" smtClean="0">
                <a:solidFill>
                  <a:srgbClr val="FF0000"/>
                </a:solidFill>
                <a:latin typeface="Times New Roman"/>
                <a:cs typeface="Times New Roman"/>
              </a:rPr>
              <a:t>B.Tech</a:t>
            </a:r>
            <a:r>
              <a:rPr lang="en-US" sz="2000" b="1" dirty="0" smtClean="0">
                <a:solidFill>
                  <a:srgbClr val="FF0000"/>
                </a:solidFill>
                <a:latin typeface="Times New Roman"/>
                <a:cs typeface="Times New Roman"/>
              </a:rPr>
              <a:t> CSE Project phase-1) </a:t>
            </a:r>
            <a:r>
              <a:rPr lang="en-US" sz="2000" b="1" dirty="0">
                <a:solidFill>
                  <a:srgbClr val="FF0000"/>
                </a:solidFill>
                <a:latin typeface="Times New Roman"/>
                <a:cs typeface="Times New Roman"/>
              </a:rPr>
              <a:t>-</a:t>
            </a:r>
            <a:r>
              <a:rPr lang="en-US" sz="2000" b="1" dirty="0" smtClean="0">
                <a:solidFill>
                  <a:srgbClr val="FF0000"/>
                </a:solidFill>
                <a:latin typeface="Times New Roman"/>
                <a:cs typeface="Times New Roman"/>
              </a:rPr>
              <a:t>10</a:t>
            </a:r>
            <a:endParaRPr lang="en-US" sz="2000" b="1" dirty="0">
              <a:solidFill>
                <a:schemeClr val="accent2">
                  <a:lumMod val="50000"/>
                </a:schemeClr>
              </a:solidFill>
              <a:latin typeface="Times New Roman"/>
              <a:cs typeface="Times New Roman"/>
            </a:endParaRPr>
          </a:p>
          <a:p>
            <a:pPr algn="ctr">
              <a:lnSpc>
                <a:spcPct val="150000"/>
              </a:lnSpc>
            </a:pPr>
            <a:r>
              <a:rPr lang="en-US" b="1" dirty="0">
                <a:solidFill>
                  <a:schemeClr val="accent2">
                    <a:lumMod val="50000"/>
                  </a:schemeClr>
                </a:solidFill>
                <a:latin typeface="Times New Roman"/>
                <a:cs typeface="Times New Roman"/>
              </a:rPr>
              <a:t>Mr. Rushikesh Katkar.</a:t>
            </a:r>
          </a:p>
          <a:p>
            <a:pPr algn="ctr">
              <a:lnSpc>
                <a:spcPct val="150000"/>
              </a:lnSpc>
            </a:pPr>
            <a:r>
              <a:rPr lang="en-US" b="1" dirty="0">
                <a:solidFill>
                  <a:schemeClr val="accent2">
                    <a:lumMod val="50000"/>
                  </a:schemeClr>
                </a:solidFill>
                <a:latin typeface="Times New Roman"/>
                <a:cs typeface="Times New Roman"/>
              </a:rPr>
              <a:t>Mr. Shubham </a:t>
            </a:r>
            <a:r>
              <a:rPr lang="en-US" b="1" dirty="0" err="1">
                <a:solidFill>
                  <a:schemeClr val="accent2">
                    <a:lumMod val="50000"/>
                  </a:schemeClr>
                </a:solidFill>
                <a:latin typeface="Times New Roman"/>
                <a:cs typeface="Times New Roman"/>
              </a:rPr>
              <a:t>Ghadge</a:t>
            </a:r>
            <a:r>
              <a:rPr lang="en-US" b="1" dirty="0" smtClean="0">
                <a:solidFill>
                  <a:schemeClr val="accent2">
                    <a:lumMod val="50000"/>
                  </a:schemeClr>
                </a:solidFill>
                <a:latin typeface="Times New Roman"/>
                <a:cs typeface="Times New Roman"/>
              </a:rPr>
              <a:t>.</a:t>
            </a:r>
          </a:p>
          <a:p>
            <a:pPr algn="ctr">
              <a:lnSpc>
                <a:spcPct val="150000"/>
              </a:lnSpc>
            </a:pPr>
            <a:r>
              <a:rPr lang="en-US" b="1" dirty="0" smtClean="0">
                <a:solidFill>
                  <a:schemeClr val="accent2">
                    <a:lumMod val="50000"/>
                  </a:schemeClr>
                </a:solidFill>
                <a:latin typeface="Times New Roman"/>
                <a:cs typeface="Times New Roman"/>
              </a:rPr>
              <a:t>Mr. </a:t>
            </a:r>
            <a:r>
              <a:rPr lang="en-US" b="1" dirty="0" err="1" smtClean="0">
                <a:solidFill>
                  <a:schemeClr val="accent2">
                    <a:lumMod val="50000"/>
                  </a:schemeClr>
                </a:solidFill>
                <a:latin typeface="Times New Roman"/>
                <a:cs typeface="Times New Roman"/>
              </a:rPr>
              <a:t>Nishant</a:t>
            </a:r>
            <a:r>
              <a:rPr lang="en-US" b="1" dirty="0" smtClean="0">
                <a:solidFill>
                  <a:schemeClr val="accent2">
                    <a:lumMod val="50000"/>
                  </a:schemeClr>
                </a:solidFill>
                <a:latin typeface="Times New Roman"/>
                <a:cs typeface="Times New Roman"/>
              </a:rPr>
              <a:t>  </a:t>
            </a:r>
            <a:r>
              <a:rPr lang="en-US" b="1" dirty="0" err="1" smtClean="0">
                <a:solidFill>
                  <a:schemeClr val="accent2">
                    <a:lumMod val="50000"/>
                  </a:schemeClr>
                </a:solidFill>
                <a:latin typeface="Times New Roman"/>
                <a:cs typeface="Times New Roman"/>
              </a:rPr>
              <a:t>Dhumal</a:t>
            </a:r>
            <a:r>
              <a:rPr lang="en-US" b="1" dirty="0">
                <a:solidFill>
                  <a:schemeClr val="accent2">
                    <a:lumMod val="50000"/>
                  </a:schemeClr>
                </a:solidFill>
                <a:latin typeface="Times New Roman"/>
                <a:cs typeface="Times New Roman"/>
              </a:rPr>
              <a:t>.</a:t>
            </a:r>
          </a:p>
          <a:p>
            <a:pPr algn="ctr">
              <a:lnSpc>
                <a:spcPct val="150000"/>
              </a:lnSpc>
            </a:pPr>
            <a:r>
              <a:rPr lang="en-US" sz="2000" b="1" dirty="0">
                <a:solidFill>
                  <a:srgbClr val="FF0000"/>
                </a:solidFill>
                <a:latin typeface="Times New Roman"/>
                <a:cs typeface="Times New Roman"/>
              </a:rPr>
              <a:t>Guide :</a:t>
            </a:r>
            <a:r>
              <a:rPr lang="en-US" sz="2000" b="1" dirty="0">
                <a:solidFill>
                  <a:schemeClr val="accent2">
                    <a:lumMod val="50000"/>
                  </a:schemeClr>
                </a:solidFill>
                <a:latin typeface="Times New Roman"/>
                <a:cs typeface="Times New Roman"/>
              </a:rPr>
              <a:t> </a:t>
            </a:r>
            <a:r>
              <a:rPr lang="en-US" b="1" dirty="0">
                <a:solidFill>
                  <a:schemeClr val="accent2">
                    <a:lumMod val="50000"/>
                  </a:schemeClr>
                </a:solidFill>
                <a:latin typeface="Times New Roman"/>
                <a:cs typeface="Times New Roman"/>
              </a:rPr>
              <a:t>Mr. Pathak P. A.</a:t>
            </a:r>
          </a:p>
        </p:txBody>
      </p:sp>
    </p:spTree>
    <p:extLst>
      <p:ext uri="{BB962C8B-B14F-4D97-AF65-F5344CB8AC3E}">
        <p14:creationId xmlns:p14="http://schemas.microsoft.com/office/powerpoint/2010/main" val="1243686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7F923E-B899-DB58-1D18-73FBEE87B958}"/>
              </a:ext>
            </a:extLst>
          </p:cNvPr>
          <p:cNvSpPr>
            <a:spLocks noGrp="1"/>
          </p:cNvSpPr>
          <p:nvPr>
            <p:ph idx="1"/>
          </p:nvPr>
        </p:nvSpPr>
        <p:spPr>
          <a:xfrm>
            <a:off x="1810579" y="1120368"/>
            <a:ext cx="9631532" cy="5741957"/>
          </a:xfrm>
        </p:spPr>
        <p:txBody>
          <a:bodyPr vert="horz" lIns="91440" tIns="45720" rIns="91440" bIns="45720" rtlCol="0" anchor="t">
            <a:normAutofit/>
          </a:bodyPr>
          <a:lstStyle/>
          <a:p>
            <a:r>
              <a:rPr lang="en-US" sz="1800" b="1" spc="0" dirty="0">
                <a:effectLst/>
                <a:latin typeface="Times New Roman"/>
                <a:ea typeface="Times New Roman" panose="02020603050405020304" pitchFamily="18" charset="0"/>
                <a:cs typeface="Times New Roman"/>
              </a:rPr>
              <a:t>Software</a:t>
            </a:r>
            <a:r>
              <a:rPr lang="en-US" sz="1800" b="1" spc="-35" dirty="0">
                <a:effectLst/>
                <a:latin typeface="Times New Roman"/>
                <a:ea typeface="Times New Roman" panose="02020603050405020304" pitchFamily="18" charset="0"/>
                <a:cs typeface="Times New Roman"/>
              </a:rPr>
              <a:t> </a:t>
            </a:r>
            <a:r>
              <a:rPr lang="en-US" sz="1800" b="1" spc="0" dirty="0">
                <a:effectLst/>
                <a:latin typeface="Times New Roman"/>
                <a:ea typeface="Times New Roman" panose="02020603050405020304" pitchFamily="18" charset="0"/>
                <a:cs typeface="Times New Roman"/>
              </a:rPr>
              <a:t>Required</a:t>
            </a:r>
            <a:endParaRPr lang="en-IN" sz="1800" b="1" spc="0" dirty="0">
              <a:effectLst/>
              <a:latin typeface="Times New Roman"/>
              <a:ea typeface="Times New Roman" panose="02020603050405020304" pitchFamily="18" charset="0"/>
              <a:cs typeface="Times New Roman"/>
            </a:endParaRPr>
          </a:p>
          <a:p>
            <a:pPr marL="914400" algn="just"/>
            <a:r>
              <a:rPr lang="en-US" sz="1800" b="1" dirty="0">
                <a:effectLst/>
                <a:latin typeface="Times New Roman"/>
                <a:ea typeface="Times New Roman" panose="02020603050405020304" pitchFamily="18" charset="0"/>
                <a:cs typeface="Times New Roman"/>
              </a:rPr>
              <a:t>Server: </a:t>
            </a:r>
            <a:r>
              <a:rPr lang="en-IN" sz="1800" dirty="0">
                <a:effectLst/>
                <a:latin typeface="Times New Roman"/>
                <a:ea typeface="Times New Roman" panose="02020603050405020304" pitchFamily="18" charset="0"/>
                <a:cs typeface="Times New Roman"/>
              </a:rPr>
              <a:t> </a:t>
            </a:r>
          </a:p>
          <a:p>
            <a:pPr lvl="2" algn="just">
              <a:buFont typeface="Arial" panose="020B0604020202020204" pitchFamily="34" charset="0"/>
              <a:buChar char="•"/>
              <a:tabLst>
                <a:tab pos="1371600" algn="l"/>
              </a:tabLst>
            </a:pPr>
            <a:r>
              <a:rPr lang="en-US" sz="1800" dirty="0">
                <a:latin typeface="Times New Roman"/>
                <a:ea typeface="Times New Roman" panose="02020603050405020304" pitchFamily="18" charset="0"/>
                <a:cs typeface="Times New Roman"/>
              </a:rPr>
              <a:t> Nodejs Environment for backend</a:t>
            </a:r>
            <a:endParaRPr lang="en-IN" sz="1800" dirty="0">
              <a:effectLst/>
              <a:latin typeface="Times New Roman"/>
              <a:ea typeface="Times New Roman" panose="02020603050405020304" pitchFamily="18" charset="0"/>
              <a:cs typeface="Times New Roman" panose="02020603050405020304" pitchFamily="18" charset="0"/>
            </a:endParaRPr>
          </a:p>
          <a:p>
            <a:pPr lvl="2" algn="just">
              <a:buFont typeface="Arial" panose="020B0604020202020204" pitchFamily="34" charset="0"/>
              <a:buChar char="•"/>
              <a:tabLst>
                <a:tab pos="1371600" algn="l"/>
              </a:tabLst>
            </a:pPr>
            <a:r>
              <a:rPr lang="en-US" sz="1800" dirty="0">
                <a:latin typeface="Times New Roman"/>
                <a:ea typeface="Times New Roman" panose="02020603050405020304" pitchFamily="18" charset="0"/>
                <a:cs typeface="Times New Roman"/>
              </a:rPr>
              <a:t> </a:t>
            </a:r>
            <a:r>
              <a:rPr lang="en-US" sz="1800" dirty="0" smtClean="0">
                <a:latin typeface="Times New Roman"/>
                <a:ea typeface="Times New Roman" panose="02020603050405020304" pitchFamily="18" charset="0"/>
                <a:cs typeface="Times New Roman"/>
              </a:rPr>
              <a:t>Express.JS </a:t>
            </a:r>
            <a:r>
              <a:rPr lang="en-US" sz="1800" dirty="0">
                <a:latin typeface="Times New Roman"/>
                <a:ea typeface="Times New Roman" panose="02020603050405020304" pitchFamily="18" charset="0"/>
                <a:cs typeface="Times New Roman"/>
              </a:rPr>
              <a:t>Framework</a:t>
            </a:r>
          </a:p>
          <a:p>
            <a:pPr lvl="2" algn="just">
              <a:buFont typeface="Arial" panose="020B0604020202020204" pitchFamily="34" charset="0"/>
              <a:buChar char="•"/>
              <a:tabLst>
                <a:tab pos="1371600" algn="l"/>
              </a:tabLst>
            </a:pPr>
            <a:r>
              <a:rPr lang="en-IN" sz="1800" dirty="0">
                <a:latin typeface="Times New Roman"/>
                <a:ea typeface="Times New Roman" panose="02020603050405020304" pitchFamily="18" charset="0"/>
                <a:cs typeface="Times New Roman"/>
              </a:rPr>
              <a:t> </a:t>
            </a:r>
            <a:r>
              <a:rPr lang="en-US" sz="1800" dirty="0" smtClean="0">
                <a:effectLst/>
                <a:latin typeface="Times New Roman"/>
                <a:ea typeface="Times New Roman" panose="02020603050405020304" pitchFamily="18" charset="0"/>
                <a:cs typeface="Times New Roman"/>
              </a:rPr>
              <a:t>Mongo DB</a:t>
            </a:r>
          </a:p>
          <a:p>
            <a:pPr lvl="2" algn="just">
              <a:buFont typeface="Arial" panose="020B0604020202020204" pitchFamily="34" charset="0"/>
              <a:buChar char="•"/>
              <a:tabLst>
                <a:tab pos="1371600" algn="l"/>
              </a:tabLst>
            </a:pPr>
            <a:r>
              <a:rPr lang="en-US" sz="1800" smtClean="0">
                <a:latin typeface="Times New Roman"/>
                <a:ea typeface="Times New Roman" panose="02020603050405020304" pitchFamily="18" charset="0"/>
                <a:cs typeface="Times New Roman"/>
              </a:rPr>
              <a:t>Atlas</a:t>
            </a:r>
            <a:endParaRPr lang="en-IN" sz="1800" dirty="0">
              <a:effectLst/>
              <a:latin typeface="Times New Roman"/>
              <a:ea typeface="Times New Roman" panose="02020603050405020304" pitchFamily="18" charset="0"/>
              <a:cs typeface="Times New Roman"/>
            </a:endParaRPr>
          </a:p>
          <a:p>
            <a:pPr marL="914400" algn="just"/>
            <a:r>
              <a:rPr lang="en-IN" b="1" dirty="0">
                <a:latin typeface="Times New Roman"/>
                <a:ea typeface="Times New Roman" panose="02020603050405020304" pitchFamily="18" charset="0"/>
                <a:cs typeface="Times New Roman"/>
              </a:rPr>
              <a:t> </a:t>
            </a:r>
            <a:r>
              <a:rPr lang="en-US" sz="1800" b="1" dirty="0">
                <a:effectLst/>
                <a:latin typeface="Times New Roman"/>
                <a:ea typeface="Times New Roman" panose="02020603050405020304" pitchFamily="18" charset="0"/>
                <a:cs typeface="Times New Roman"/>
              </a:rPr>
              <a:t>Development:</a:t>
            </a:r>
            <a:r>
              <a:rPr lang="en-US" b="1" dirty="0">
                <a:latin typeface="Times New Roman"/>
                <a:ea typeface="Times New Roman" panose="02020603050405020304" pitchFamily="18" charset="0"/>
                <a:cs typeface="Times New Roman"/>
              </a:rPr>
              <a:t> </a:t>
            </a:r>
            <a:endParaRPr lang="en-IN" sz="1800" dirty="0">
              <a:effectLst/>
              <a:latin typeface="Times New Roman"/>
              <a:ea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tabLst>
                <a:tab pos="1371600" algn="l"/>
              </a:tabLst>
            </a:pPr>
            <a:r>
              <a:rPr lang="en-US" sz="1800" dirty="0">
                <a:effectLst/>
                <a:latin typeface="Times New Roman"/>
                <a:ea typeface="Times New Roman" panose="02020603050405020304" pitchFamily="18" charset="0"/>
                <a:cs typeface="Times New Roman"/>
              </a:rPr>
              <a:t>Visual Studio Code</a:t>
            </a:r>
            <a:endParaRPr lang="en-IN" sz="1800" dirty="0">
              <a:effectLst/>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a:latin typeface="Times New Roman"/>
                <a:ea typeface="Times New Roman" panose="02020603050405020304" pitchFamily="18" charset="0"/>
                <a:cs typeface="Times New Roman"/>
              </a:rPr>
              <a:t>Html</a:t>
            </a:r>
          </a:p>
          <a:p>
            <a:pPr lvl="2" algn="just">
              <a:buFont typeface="Arial" panose="020B0604020202020204" pitchFamily="34" charset="0"/>
              <a:buChar char="•"/>
            </a:pPr>
            <a:r>
              <a:rPr lang="en-US" sz="1800" dirty="0" err="1">
                <a:latin typeface="Times New Roman"/>
                <a:ea typeface="Times New Roman" panose="02020603050405020304" pitchFamily="18" charset="0"/>
                <a:cs typeface="Times New Roman"/>
              </a:rPr>
              <a:t>Css</a:t>
            </a:r>
            <a:endParaRPr lang="en-US" sz="1800" dirty="0">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err="1">
                <a:latin typeface="Times New Roman"/>
                <a:ea typeface="Times New Roman" panose="02020603050405020304" pitchFamily="18" charset="0"/>
                <a:cs typeface="Times New Roman"/>
              </a:rPr>
              <a:t>Javascript</a:t>
            </a:r>
            <a:endParaRPr lang="en-US" sz="1800" dirty="0">
              <a:latin typeface="Times New Roman"/>
              <a:ea typeface="Times New Roman" panose="02020603050405020304" pitchFamily="18" charset="0"/>
              <a:cs typeface="Times New Roman"/>
            </a:endParaRPr>
          </a:p>
          <a:p>
            <a:pPr lvl="2" algn="just">
              <a:buFont typeface="Arial" panose="020B0604020202020204" pitchFamily="34" charset="0"/>
              <a:buChar char="•"/>
            </a:pPr>
            <a:r>
              <a:rPr lang="en-US" sz="1800" dirty="0" smtClean="0">
                <a:latin typeface="Times New Roman"/>
                <a:ea typeface="Times New Roman" panose="02020603050405020304" pitchFamily="18" charset="0"/>
                <a:cs typeface="Times New Roman"/>
              </a:rPr>
              <a:t>React</a:t>
            </a:r>
            <a:endParaRPr lang="en-US" sz="1800" dirty="0">
              <a:latin typeface="Times New Roman"/>
              <a:ea typeface="Times New Roman" panose="02020603050405020304" pitchFamily="18" charset="0"/>
              <a:cs typeface="Times New Roman"/>
            </a:endParaRPr>
          </a:p>
          <a:p>
            <a:pPr marL="0" indent="0" algn="jus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entury Gothic" panose="020B0502020202020204"/>
              <a:ea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20484796-448B-9DAB-FC75-47D54DD7932F}"/>
              </a:ext>
            </a:extLst>
          </p:cNvPr>
          <p:cNvSpPr>
            <a:spLocks noGrp="1"/>
          </p:cNvSpPr>
          <p:nvPr>
            <p:ph type="title"/>
          </p:nvPr>
        </p:nvSpPr>
        <p:spPr>
          <a:xfrm>
            <a:off x="705500" y="140553"/>
            <a:ext cx="10515600" cy="709073"/>
          </a:xfrm>
        </p:spPr>
        <p:txBody>
          <a:bodyPr>
            <a:normAutofit fontScale="90000"/>
          </a:bodyPr>
          <a:lstStyle/>
          <a:p>
            <a:pPr algn="ctr"/>
            <a:r>
              <a:rPr lang="en-US" sz="2800" b="1" dirty="0">
                <a:solidFill>
                  <a:srgbClr val="FF0000"/>
                </a:solidFill>
                <a:latin typeface="Times New Roman"/>
                <a:cs typeface="Times New Roman"/>
              </a:rPr>
              <a:t>SOFTWARE REQUIREMENTS</a:t>
            </a:r>
            <a:r>
              <a:rPr lang="en-IN" sz="4400" dirty="0"/>
              <a:t/>
            </a:r>
            <a:br>
              <a:rPr lang="en-IN" sz="4400" dirty="0"/>
            </a:br>
            <a:endParaRPr lang="en-IN"/>
          </a:p>
        </p:txBody>
      </p:sp>
      <p:cxnSp>
        <p:nvCxnSpPr>
          <p:cNvPr id="7" name="Straight Connector 6">
            <a:extLst>
              <a:ext uri="{FF2B5EF4-FFF2-40B4-BE49-F238E27FC236}">
                <a16:creationId xmlns:a16="http://schemas.microsoft.com/office/drawing/2014/main" xmlns="" id="{1D2B0190-CC4A-8FEE-AD54-0D3A57E9EB0F}"/>
              </a:ext>
            </a:extLst>
          </p:cNvPr>
          <p:cNvCxnSpPr/>
          <p:nvPr/>
        </p:nvCxnSpPr>
        <p:spPr>
          <a:xfrm>
            <a:off x="1900561" y="1033070"/>
            <a:ext cx="782122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648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0" y="294632"/>
            <a:ext cx="12192000" cy="995081"/>
          </a:xfrm>
        </p:spPr>
        <p:txBody>
          <a:bodyPr>
            <a:normAutofit/>
          </a:bodyPr>
          <a:lstStyle/>
          <a:p>
            <a:pPr algn="ctr"/>
            <a:r>
              <a:rPr lang="en-US" sz="2800" b="1" dirty="0">
                <a:solidFill>
                  <a:srgbClr val="FF0000"/>
                </a:solidFill>
                <a:latin typeface="Times New Roman"/>
                <a:cs typeface="Times New Roman"/>
              </a:rPr>
              <a:t>RESULTS</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598" name="Content Placeholder 4">
            <a:extLst>
              <a:ext uri="{FF2B5EF4-FFF2-40B4-BE49-F238E27FC236}">
                <a16:creationId xmlns:a16="http://schemas.microsoft.com/office/drawing/2014/main" xmlns="" id="{0342AD8B-696E-945F-A0E8-34C3D6BC5D0E}"/>
              </a:ext>
            </a:extLst>
          </p:cNvPr>
          <p:cNvGraphicFramePr>
            <a:graphicFrameLocks noGrp="1"/>
          </p:cNvGraphicFramePr>
          <p:nvPr>
            <p:ph idx="1"/>
          </p:nvPr>
        </p:nvGraphicFramePr>
        <p:xfrm>
          <a:off x="1432593" y="1716243"/>
          <a:ext cx="10563789" cy="3852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xmlns="" id="{C195A386-C8E0-0FF4-4BDE-33EF863408CD}"/>
              </a:ext>
            </a:extLst>
          </p:cNvPr>
          <p:cNvCxnSpPr/>
          <p:nvPr/>
        </p:nvCxnSpPr>
        <p:spPr>
          <a:xfrm>
            <a:off x="1837678" y="976544"/>
            <a:ext cx="946359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D806C-F3DF-5BC1-8625-7F1E5F3B4FDF}"/>
              </a:ext>
            </a:extLst>
          </p:cNvPr>
          <p:cNvSpPr>
            <a:spLocks noGrp="1"/>
          </p:cNvSpPr>
          <p:nvPr>
            <p:ph type="title"/>
          </p:nvPr>
        </p:nvSpPr>
        <p:spPr>
          <a:xfrm>
            <a:off x="2875146" y="60593"/>
            <a:ext cx="8911687" cy="1280890"/>
          </a:xfrm>
        </p:spPr>
        <p:txBody>
          <a:bodyPr/>
          <a:lstStyle/>
          <a:p>
            <a:r>
              <a:rPr lang="en-US" b="1" dirty="0">
                <a:solidFill>
                  <a:srgbClr val="FF0000"/>
                </a:solidFill>
                <a:latin typeface="Times New Roman"/>
                <a:cs typeface="Times New Roman"/>
              </a:rPr>
              <a:t>                    </a:t>
            </a:r>
            <a:r>
              <a:rPr lang="en-US" sz="2800" b="1" dirty="0">
                <a:solidFill>
                  <a:srgbClr val="FF0000"/>
                </a:solidFill>
                <a:latin typeface="Times New Roman"/>
                <a:cs typeface="Times New Roman"/>
              </a:rPr>
              <a:t>RESULT</a:t>
            </a:r>
            <a:endParaRPr lang="en-US" sz="2800" dirty="0"/>
          </a:p>
        </p:txBody>
      </p:sp>
      <p:sp>
        <p:nvSpPr>
          <p:cNvPr id="5" name="Text Placeholder 4">
            <a:extLst>
              <a:ext uri="{FF2B5EF4-FFF2-40B4-BE49-F238E27FC236}">
                <a16:creationId xmlns:a16="http://schemas.microsoft.com/office/drawing/2014/main" xmlns="" id="{E6DA9945-D0AE-A52E-1002-A327CE229F19}"/>
              </a:ext>
            </a:extLst>
          </p:cNvPr>
          <p:cNvSpPr>
            <a:spLocks noGrp="1"/>
          </p:cNvSpPr>
          <p:nvPr>
            <p:ph type="body" sz="quarter" idx="3"/>
          </p:nvPr>
        </p:nvSpPr>
        <p:spPr>
          <a:xfrm>
            <a:off x="7603958" y="1867301"/>
            <a:ext cx="3436219" cy="574162"/>
          </a:xfrm>
        </p:spPr>
        <p:txBody>
          <a:bodyPr/>
          <a:lstStyle/>
          <a:p>
            <a:r>
              <a:rPr lang="en-US" dirty="0" smtClean="0"/>
              <a:t>Input and Output</a:t>
            </a:r>
            <a:endParaRPr lang="en-US" dirty="0"/>
          </a:p>
        </p:txBody>
      </p:sp>
      <p:cxnSp>
        <p:nvCxnSpPr>
          <p:cNvPr id="6" name="Straight Connector 5">
            <a:extLst>
              <a:ext uri="{FF2B5EF4-FFF2-40B4-BE49-F238E27FC236}">
                <a16:creationId xmlns:a16="http://schemas.microsoft.com/office/drawing/2014/main" xmlns="" id="{0E582409-F2F4-5604-0557-1572C1E60BF9}"/>
              </a:ext>
            </a:extLst>
          </p:cNvPr>
          <p:cNvCxnSpPr/>
          <p:nvPr/>
        </p:nvCxnSpPr>
        <p:spPr>
          <a:xfrm>
            <a:off x="1837678" y="976544"/>
            <a:ext cx="9463596"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693" y="2594749"/>
            <a:ext cx="5774363" cy="3246494"/>
          </a:xfrm>
          <a:prstGeom prst="rect">
            <a:avLst/>
          </a:prstGeom>
        </p:spPr>
      </p:pic>
      <p:sp>
        <p:nvSpPr>
          <p:cNvPr id="11" name="Text Placeholder 4">
            <a:extLst>
              <a:ext uri="{FF2B5EF4-FFF2-40B4-BE49-F238E27FC236}">
                <a16:creationId xmlns:a16="http://schemas.microsoft.com/office/drawing/2014/main" xmlns="" id="{E6DA9945-D0AE-A52E-1002-A327CE229F19}"/>
              </a:ext>
            </a:extLst>
          </p:cNvPr>
          <p:cNvSpPr>
            <a:spLocks noGrp="1"/>
          </p:cNvSpPr>
          <p:nvPr>
            <p:ph type="body" sz="quarter" idx="3"/>
          </p:nvPr>
        </p:nvSpPr>
        <p:spPr>
          <a:xfrm>
            <a:off x="1837678" y="1914386"/>
            <a:ext cx="3999001" cy="576262"/>
          </a:xfrm>
        </p:spPr>
        <p:txBody>
          <a:bodyPr/>
          <a:lstStyle/>
          <a:p>
            <a:r>
              <a:rPr lang="en-US" dirty="0" smtClean="0"/>
              <a:t>Home Page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62" y="2594750"/>
            <a:ext cx="5748597" cy="3232008"/>
          </a:xfrm>
          <a:prstGeom prst="rect">
            <a:avLst/>
          </a:prstGeom>
        </p:spPr>
      </p:pic>
    </p:spTree>
    <p:extLst>
      <p:ext uri="{BB962C8B-B14F-4D97-AF65-F5344CB8AC3E}">
        <p14:creationId xmlns:p14="http://schemas.microsoft.com/office/powerpoint/2010/main" val="224239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115410" y="239697"/>
            <a:ext cx="12192000" cy="833717"/>
          </a:xfrm>
        </p:spPr>
        <p:txBody>
          <a:bodyPr>
            <a:normAutofit/>
          </a:bodyPr>
          <a:lstStyle/>
          <a:p>
            <a:pPr algn="ctr"/>
            <a:r>
              <a:rPr lang="en-US" sz="2800" b="1" dirty="0">
                <a:solidFill>
                  <a:srgbClr val="FF0000"/>
                </a:solidFill>
                <a:latin typeface="Times New Roman"/>
                <a:cs typeface="Times New Roman"/>
              </a:rPr>
              <a:t>CONCLUSIONS</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598" name="Content Placeholder 4">
            <a:extLst>
              <a:ext uri="{FF2B5EF4-FFF2-40B4-BE49-F238E27FC236}">
                <a16:creationId xmlns:a16="http://schemas.microsoft.com/office/drawing/2014/main" xmlns="" id="{7A65CCD4-0030-74E7-BED0-36143EF467DD}"/>
              </a:ext>
            </a:extLst>
          </p:cNvPr>
          <p:cNvGraphicFramePr>
            <a:graphicFrameLocks noGrp="1"/>
          </p:cNvGraphicFramePr>
          <p:nvPr>
            <p:ph idx="1"/>
          </p:nvPr>
        </p:nvGraphicFramePr>
        <p:xfrm>
          <a:off x="1526958" y="1430611"/>
          <a:ext cx="10315854" cy="5187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36F5CCD2-1AD4-471D-3DF3-654838C65825}"/>
              </a:ext>
            </a:extLst>
          </p:cNvPr>
          <p:cNvCxnSpPr/>
          <p:nvPr/>
        </p:nvCxnSpPr>
        <p:spPr>
          <a:xfrm>
            <a:off x="1997476" y="1073414"/>
            <a:ext cx="897532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21311" y="322731"/>
            <a:ext cx="10882859" cy="1008528"/>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FUTURE SCOPE</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07" name="Content Placeholder 4"/>
          <p:cNvSpPr>
            <a:spLocks noGrp="1"/>
          </p:cNvSpPr>
          <p:nvPr>
            <p:ph idx="1"/>
          </p:nvPr>
        </p:nvSpPr>
        <p:spPr>
          <a:xfrm>
            <a:off x="1199212" y="1331259"/>
            <a:ext cx="10328223" cy="5526741"/>
          </a:xfrm>
        </p:spPr>
        <p:txBody>
          <a:bodyPr>
            <a:normAutofit/>
          </a:bodyPr>
          <a:lstStyle/>
          <a:p>
            <a:pPr marL="0" indent="0" algn="just">
              <a:lnSpc>
                <a:spcPct val="200000"/>
              </a:lnSpc>
              <a:buNone/>
            </a:pPr>
            <a:r>
              <a:rPr lang="en-IN"/>
              <a:t> </a:t>
            </a:r>
            <a:endParaRPr lang="en-IN">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B83FE75C-1093-335F-1E4B-B04313672D98}"/>
              </a:ext>
            </a:extLst>
          </p:cNvPr>
          <p:cNvCxnSpPr/>
          <p:nvPr/>
        </p:nvCxnSpPr>
        <p:spPr>
          <a:xfrm>
            <a:off x="1589103" y="907926"/>
            <a:ext cx="9938332" cy="0"/>
          </a:xfrm>
          <a:prstGeom prst="line">
            <a:avLst/>
          </a:prstGeom>
        </p:spPr>
        <p:style>
          <a:lnRef idx="1">
            <a:schemeClr val="dk1"/>
          </a:lnRef>
          <a:fillRef idx="0">
            <a:schemeClr val="dk1"/>
          </a:fillRef>
          <a:effectRef idx="0">
            <a:schemeClr val="dk1"/>
          </a:effectRef>
          <a:fontRef idx="minor">
            <a:schemeClr val="tx1"/>
          </a:fontRef>
        </p:style>
      </p:cxnSp>
      <p:grpSp>
        <p:nvGrpSpPr>
          <p:cNvPr id="2" name="Group 1"/>
          <p:cNvGrpSpPr/>
          <p:nvPr/>
        </p:nvGrpSpPr>
        <p:grpSpPr>
          <a:xfrm>
            <a:off x="921311" y="1847067"/>
            <a:ext cx="10884024" cy="2223942"/>
            <a:chOff x="921311" y="1847067"/>
            <a:chExt cx="10884024" cy="2223942"/>
          </a:xfrm>
        </p:grpSpPr>
        <p:sp>
          <p:nvSpPr>
            <p:cNvPr id="3" name="Rectangle 2"/>
            <p:cNvSpPr/>
            <p:nvPr/>
          </p:nvSpPr>
          <p:spPr>
            <a:xfrm>
              <a:off x="921311" y="1847067"/>
              <a:ext cx="10884024" cy="2223942"/>
            </a:xfrm>
            <a:prstGeom prst="rect">
              <a:avLst/>
            </a:prstGeom>
            <a:ln>
              <a:noFill/>
            </a:ln>
          </p:spPr>
        </p:sp>
        <p:sp>
          <p:nvSpPr>
            <p:cNvPr id="5" name="Oval 4"/>
            <p:cNvSpPr/>
            <p:nvPr/>
          </p:nvSpPr>
          <p:spPr>
            <a:xfrm>
              <a:off x="1113760"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5" descr="Classroom"/>
            <p:cNvSpPr/>
            <p:nvPr/>
          </p:nvSpPr>
          <p:spPr>
            <a:xfrm>
              <a:off x="1304890" y="2050991"/>
              <a:ext cx="527881" cy="527881"/>
            </a:xfrm>
            <a:prstGeom prst="rect">
              <a:avLst/>
            </a:prstGeom>
            <a:blipFill>
              <a:blip r:embed="rId2">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Freeform 6"/>
            <p:cNvSpPr/>
            <p:nvPr/>
          </p:nvSpPr>
          <p:spPr>
            <a:xfrm>
              <a:off x="2218931"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It may help students practice the questions on same platform and enhance their chances of getting placed.</a:t>
              </a:r>
            </a:p>
          </p:txBody>
        </p:sp>
        <p:sp>
          <p:nvSpPr>
            <p:cNvPr id="8" name="Oval 7"/>
            <p:cNvSpPr/>
            <p:nvPr/>
          </p:nvSpPr>
          <p:spPr>
            <a:xfrm>
              <a:off x="4738071"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ectangle 8" descr="Cheers"/>
            <p:cNvSpPr/>
            <p:nvPr/>
          </p:nvSpPr>
          <p:spPr>
            <a:xfrm>
              <a:off x="4929201" y="2050991"/>
              <a:ext cx="527881" cy="527881"/>
            </a:xfrm>
            <a:prstGeom prst="rect">
              <a:avLst/>
            </a:prstGeom>
            <a:blipFill>
              <a:blip r:embed="rId4">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Freeform 9"/>
            <p:cNvSpPr/>
            <p:nvPr/>
          </p:nvSpPr>
          <p:spPr>
            <a:xfrm>
              <a:off x="5843242"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533400">
                <a:lnSpc>
                  <a:spcPct val="100000"/>
                </a:lnSpc>
                <a:spcBef>
                  <a:spcPct val="0"/>
                </a:spcBef>
                <a:spcAft>
                  <a:spcPct val="35000"/>
                </a:spcAft>
              </a:pPr>
              <a:r>
                <a:rPr lang="en-US" sz="1200" kern="1200"/>
                <a:t>It will help someone who is looking for better opportunity and work culture.</a:t>
              </a:r>
            </a:p>
          </p:txBody>
        </p:sp>
        <p:sp>
          <p:nvSpPr>
            <p:cNvPr id="11" name="Oval 10"/>
            <p:cNvSpPr/>
            <p:nvPr/>
          </p:nvSpPr>
          <p:spPr>
            <a:xfrm>
              <a:off x="8362382" y="1859862"/>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Rectangle 11" descr="Processor"/>
            <p:cNvSpPr/>
            <p:nvPr/>
          </p:nvSpPr>
          <p:spPr>
            <a:xfrm>
              <a:off x="8553511" y="2050991"/>
              <a:ext cx="527881" cy="527881"/>
            </a:xfrm>
            <a:prstGeom prst="rect">
              <a:avLst/>
            </a:prstGeom>
            <a:blipFill>
              <a:blip r:embed="rId6">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Freeform 12"/>
            <p:cNvSpPr/>
            <p:nvPr/>
          </p:nvSpPr>
          <p:spPr>
            <a:xfrm>
              <a:off x="9467553" y="1859862"/>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a:t>It reduces much time to find out the companies in which user can apply.</a:t>
              </a:r>
            </a:p>
          </p:txBody>
        </p:sp>
        <p:sp>
          <p:nvSpPr>
            <p:cNvPr id="14" name="Oval 13"/>
            <p:cNvSpPr/>
            <p:nvPr/>
          </p:nvSpPr>
          <p:spPr>
            <a:xfrm>
              <a:off x="1113760" y="3148073"/>
              <a:ext cx="910140" cy="91014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Rectangle 14" descr="Open envelope"/>
            <p:cNvSpPr/>
            <p:nvPr/>
          </p:nvSpPr>
          <p:spPr>
            <a:xfrm>
              <a:off x="1304890" y="3339202"/>
              <a:ext cx="527881" cy="527881"/>
            </a:xfrm>
            <a:prstGeom prst="rect">
              <a:avLst/>
            </a:prstGeom>
            <a:blipFill>
              <a:blip r:embed="rId8">
                <a:extLst>
                  <a:ext uri="{28A0092B-C50C-407E-A947-70E740481C1C}">
                    <a14:useLocalDpi xmlns:a14="http://schemas.microsoft.com/office/drawing/2010/main" val="0"/>
                  </a:ext>
                  <a:ext uri="{96DAC541-7B7A-43D3-8B79-37D633B846F1}">
                    <asvg:svgBlip xmlns:dgm="http://schemas.openxmlformats.org/drawingml/2006/diagram" xmlns:asvg="http://schemas.microsoft.com/office/drawing/2016/SVG/main" xmlns=""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Freeform 15"/>
            <p:cNvSpPr/>
            <p:nvPr/>
          </p:nvSpPr>
          <p:spPr>
            <a:xfrm>
              <a:off x="2218931" y="3148073"/>
              <a:ext cx="2145331" cy="910140"/>
            </a:xfrm>
            <a:custGeom>
              <a:avLst/>
              <a:gdLst>
                <a:gd name="connsiteX0" fmla="*/ 0 w 2145331"/>
                <a:gd name="connsiteY0" fmla="*/ 0 h 910140"/>
                <a:gd name="connsiteX1" fmla="*/ 2145331 w 2145331"/>
                <a:gd name="connsiteY1" fmla="*/ 0 h 910140"/>
                <a:gd name="connsiteX2" fmla="*/ 2145331 w 2145331"/>
                <a:gd name="connsiteY2" fmla="*/ 910140 h 910140"/>
                <a:gd name="connsiteX3" fmla="*/ 0 w 2145331"/>
                <a:gd name="connsiteY3" fmla="*/ 910140 h 910140"/>
                <a:gd name="connsiteX4" fmla="*/ 0 w 2145331"/>
                <a:gd name="connsiteY4" fmla="*/ 0 h 91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5331" h="910140">
                  <a:moveTo>
                    <a:pt x="0" y="0"/>
                  </a:moveTo>
                  <a:lnTo>
                    <a:pt x="2145331" y="0"/>
                  </a:lnTo>
                  <a:lnTo>
                    <a:pt x="2145331" y="910140"/>
                  </a:lnTo>
                  <a:lnTo>
                    <a:pt x="0" y="9101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algn="l" defTabSz="622300">
                <a:lnSpc>
                  <a:spcPct val="100000"/>
                </a:lnSpc>
                <a:spcBef>
                  <a:spcPct val="0"/>
                </a:spcBef>
                <a:spcAft>
                  <a:spcPct val="35000"/>
                </a:spcAft>
              </a:pPr>
              <a:r>
                <a:rPr lang="en-US" sz="1400" kern="1200" dirty="0"/>
                <a:t>Can </a:t>
              </a:r>
              <a:r>
                <a:rPr lang="en-US" sz="1400" kern="1200"/>
                <a:t>send </a:t>
              </a:r>
              <a:r>
                <a:rPr lang="en-US" sz="1400" kern="1200" smtClean="0"/>
                <a:t>suggestion </a:t>
              </a:r>
              <a:r>
                <a:rPr lang="en-US" sz="1400" kern="1200"/>
                <a:t>emails to candidate according their profile and skills.</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48637" name="Group 1048636">
            <a:extLst>
              <a:ext uri="{FF2B5EF4-FFF2-40B4-BE49-F238E27FC236}">
                <a16:creationId xmlns:a16="http://schemas.microsoft.com/office/drawing/2014/main" xmlns="" id="{04E9F44E-02E7-4A97-B7DB-1DB0F1F4EB0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1048638" name="Freeform 11">
              <a:extLst>
                <a:ext uri="{FF2B5EF4-FFF2-40B4-BE49-F238E27FC236}">
                  <a16:creationId xmlns:a16="http://schemas.microsoft.com/office/drawing/2014/main" xmlns="" id="{154F2546-BFC4-4B9A-B22A-40C22269F5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639" name="Freeform 12">
              <a:extLst>
                <a:ext uri="{FF2B5EF4-FFF2-40B4-BE49-F238E27FC236}">
                  <a16:creationId xmlns:a16="http://schemas.microsoft.com/office/drawing/2014/main" xmlns="" id="{4BB2355B-3CC7-4F78-AEE5-42361DBF49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640" name="Freeform 13">
              <a:extLst>
                <a:ext uri="{FF2B5EF4-FFF2-40B4-BE49-F238E27FC236}">
                  <a16:creationId xmlns:a16="http://schemas.microsoft.com/office/drawing/2014/main" xmlns="" id="{031B8A19-2FD3-4302-91CF-C8B6F93B30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641" name="Freeform 14">
              <a:extLst>
                <a:ext uri="{FF2B5EF4-FFF2-40B4-BE49-F238E27FC236}">
                  <a16:creationId xmlns:a16="http://schemas.microsoft.com/office/drawing/2014/main" xmlns="" id="{73162A24-700C-424E-96EC-86CB156D05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642" name="Freeform 15">
              <a:extLst>
                <a:ext uri="{FF2B5EF4-FFF2-40B4-BE49-F238E27FC236}">
                  <a16:creationId xmlns:a16="http://schemas.microsoft.com/office/drawing/2014/main" xmlns="" id="{1F0C1D92-E435-4491-B392-AB951E055E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643" name="Freeform 16">
              <a:extLst>
                <a:ext uri="{FF2B5EF4-FFF2-40B4-BE49-F238E27FC236}">
                  <a16:creationId xmlns:a16="http://schemas.microsoft.com/office/drawing/2014/main" xmlns="" id="{0212CAD4-9EC5-41A6-B23D-EBA0527104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644" name="Freeform 17">
              <a:extLst>
                <a:ext uri="{FF2B5EF4-FFF2-40B4-BE49-F238E27FC236}">
                  <a16:creationId xmlns:a16="http://schemas.microsoft.com/office/drawing/2014/main" xmlns="" id="{6EFDEEEF-07D4-42EA-BAF2-B6FB6442DD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645" name="Freeform 18">
              <a:extLst>
                <a:ext uri="{FF2B5EF4-FFF2-40B4-BE49-F238E27FC236}">
                  <a16:creationId xmlns:a16="http://schemas.microsoft.com/office/drawing/2014/main" xmlns="" id="{2F4FA7A2-4814-4283-AED6-51BE578606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646" name="Freeform 19">
              <a:extLst>
                <a:ext uri="{FF2B5EF4-FFF2-40B4-BE49-F238E27FC236}">
                  <a16:creationId xmlns:a16="http://schemas.microsoft.com/office/drawing/2014/main" xmlns="" id="{3A80AF23-BF8E-4209-B9DE-1D2A637B4D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647" name="Freeform 20">
              <a:extLst>
                <a:ext uri="{FF2B5EF4-FFF2-40B4-BE49-F238E27FC236}">
                  <a16:creationId xmlns:a16="http://schemas.microsoft.com/office/drawing/2014/main" xmlns="" id="{19128847-0CCA-451D-A00A-2855A4D6D6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648" name="Freeform 21">
              <a:extLst>
                <a:ext uri="{FF2B5EF4-FFF2-40B4-BE49-F238E27FC236}">
                  <a16:creationId xmlns:a16="http://schemas.microsoft.com/office/drawing/2014/main" xmlns="" id="{5007ABF4-C6D7-4D5A-B621-E22A6CDE24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649" name="Freeform 22">
              <a:extLst>
                <a:ext uri="{FF2B5EF4-FFF2-40B4-BE49-F238E27FC236}">
                  <a16:creationId xmlns:a16="http://schemas.microsoft.com/office/drawing/2014/main" xmlns="" id="{C626D9E0-6E9C-49D1-9350-E85A88DD35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48651" name="Group 1048650">
            <a:extLst>
              <a:ext uri="{FF2B5EF4-FFF2-40B4-BE49-F238E27FC236}">
                <a16:creationId xmlns:a16="http://schemas.microsoft.com/office/drawing/2014/main" xmlns="" id="{3F22DE9C-F188-48E2-A82C-4434A8EEEA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157"/>
            <a:ext cx="2356675" cy="6853096"/>
            <a:chOff x="6627813" y="195610"/>
            <a:chExt cx="1952625" cy="5678141"/>
          </a:xfrm>
        </p:grpSpPr>
        <p:sp>
          <p:nvSpPr>
            <p:cNvPr id="1048652" name="Freeform 27">
              <a:extLst>
                <a:ext uri="{FF2B5EF4-FFF2-40B4-BE49-F238E27FC236}">
                  <a16:creationId xmlns:a16="http://schemas.microsoft.com/office/drawing/2014/main" xmlns="" id="{02013AA2-1F55-4C5D-AA37-2F66C2056B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653" name="Freeform 28">
              <a:extLst>
                <a:ext uri="{FF2B5EF4-FFF2-40B4-BE49-F238E27FC236}">
                  <a16:creationId xmlns:a16="http://schemas.microsoft.com/office/drawing/2014/main" xmlns="" id="{1FB61D00-6151-464C-A1C0-2F19F64139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654" name="Freeform 29">
              <a:extLst>
                <a:ext uri="{FF2B5EF4-FFF2-40B4-BE49-F238E27FC236}">
                  <a16:creationId xmlns:a16="http://schemas.microsoft.com/office/drawing/2014/main" xmlns="" id="{A5ED6B64-D948-4BCE-9D88-5BB2FDD8F3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655" name="Freeform 30">
              <a:extLst>
                <a:ext uri="{FF2B5EF4-FFF2-40B4-BE49-F238E27FC236}">
                  <a16:creationId xmlns:a16="http://schemas.microsoft.com/office/drawing/2014/main" xmlns="" id="{F89D4BEB-9156-4620-A774-3B780CC758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656" name="Freeform 31">
              <a:extLst>
                <a:ext uri="{FF2B5EF4-FFF2-40B4-BE49-F238E27FC236}">
                  <a16:creationId xmlns:a16="http://schemas.microsoft.com/office/drawing/2014/main" xmlns="" id="{B4A8D726-AC9C-413C-BA61-279C42A85A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657" name="Freeform 32">
              <a:extLst>
                <a:ext uri="{FF2B5EF4-FFF2-40B4-BE49-F238E27FC236}">
                  <a16:creationId xmlns:a16="http://schemas.microsoft.com/office/drawing/2014/main" xmlns="" id="{F17D811C-C413-4847-8A99-0C428A5835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658" name="Freeform 33">
              <a:extLst>
                <a:ext uri="{FF2B5EF4-FFF2-40B4-BE49-F238E27FC236}">
                  <a16:creationId xmlns:a16="http://schemas.microsoft.com/office/drawing/2014/main" xmlns="" id="{75BC74C6-A8D3-43B7-88D6-D36F1C0388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659" name="Freeform 34">
              <a:extLst>
                <a:ext uri="{FF2B5EF4-FFF2-40B4-BE49-F238E27FC236}">
                  <a16:creationId xmlns:a16="http://schemas.microsoft.com/office/drawing/2014/main" xmlns="" id="{57EEDAFB-AA1B-4B29-B0D8-E3F097A308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660" name="Freeform 35">
              <a:extLst>
                <a:ext uri="{FF2B5EF4-FFF2-40B4-BE49-F238E27FC236}">
                  <a16:creationId xmlns:a16="http://schemas.microsoft.com/office/drawing/2014/main" xmlns="" id="{2037E8F3-503E-4F56-81D4-C0058A8556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661" name="Freeform 36">
              <a:extLst>
                <a:ext uri="{FF2B5EF4-FFF2-40B4-BE49-F238E27FC236}">
                  <a16:creationId xmlns:a16="http://schemas.microsoft.com/office/drawing/2014/main" xmlns="" id="{B3B14D57-F75A-402A-B35D-98E84AD685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662" name="Freeform 37">
              <a:extLst>
                <a:ext uri="{FF2B5EF4-FFF2-40B4-BE49-F238E27FC236}">
                  <a16:creationId xmlns:a16="http://schemas.microsoft.com/office/drawing/2014/main" xmlns="" id="{4AFB6E2F-5AF1-4DB0-851C-8F7492A9EC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663" name="Freeform 38">
              <a:extLst>
                <a:ext uri="{FF2B5EF4-FFF2-40B4-BE49-F238E27FC236}">
                  <a16:creationId xmlns:a16="http://schemas.microsoft.com/office/drawing/2014/main" xmlns="" id="{6725B281-5E62-47B4-873A-9B12614235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65" name="Rectangle 1048664">
            <a:extLst>
              <a:ext uri="{FF2B5EF4-FFF2-40B4-BE49-F238E27FC236}">
                <a16:creationId xmlns:a16="http://schemas.microsoft.com/office/drawing/2014/main" xmlns="" id="{6A10670B-6568-4038-91D8-392C78C0CF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67" name="Freeform 6">
            <a:extLst>
              <a:ext uri="{FF2B5EF4-FFF2-40B4-BE49-F238E27FC236}">
                <a16:creationId xmlns:a16="http://schemas.microsoft.com/office/drawing/2014/main" xmlns="" id="{62163DB6-3EE7-474C-8726-1A05F7DE42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69" name="Rectangle 1048668">
            <a:extLst>
              <a:ext uri="{FF2B5EF4-FFF2-40B4-BE49-F238E27FC236}">
                <a16:creationId xmlns:a16="http://schemas.microsoft.com/office/drawing/2014/main" xmlns="" id="{57ABABA7-0420-4200-9B65-1C1967CE9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8671" name="Group 1048670">
            <a:extLst>
              <a:ext uri="{FF2B5EF4-FFF2-40B4-BE49-F238E27FC236}">
                <a16:creationId xmlns:a16="http://schemas.microsoft.com/office/drawing/2014/main" xmlns="" id="{46F1E992-B14A-4FD5-8E41-E19C83492C2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bg2"/>
          </a:solidFill>
        </p:grpSpPr>
        <p:sp>
          <p:nvSpPr>
            <p:cNvPr id="1048672" name="Freeform 27">
              <a:extLst>
                <a:ext uri="{FF2B5EF4-FFF2-40B4-BE49-F238E27FC236}">
                  <a16:creationId xmlns:a16="http://schemas.microsoft.com/office/drawing/2014/main" xmlns="" id="{69C544B6-3EB8-40C0-BBA0-D6825A3399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048673" name="Freeform 28">
              <a:extLst>
                <a:ext uri="{FF2B5EF4-FFF2-40B4-BE49-F238E27FC236}">
                  <a16:creationId xmlns:a16="http://schemas.microsoft.com/office/drawing/2014/main" xmlns="" id="{008ED5F3-C2B0-4C4B-864A-381723C875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048674" name="Freeform 29">
              <a:extLst>
                <a:ext uri="{FF2B5EF4-FFF2-40B4-BE49-F238E27FC236}">
                  <a16:creationId xmlns:a16="http://schemas.microsoft.com/office/drawing/2014/main" xmlns="" id="{23CC4B0B-BFBC-4B5D-87E1-9E6415263B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048675" name="Freeform 30">
              <a:extLst>
                <a:ext uri="{FF2B5EF4-FFF2-40B4-BE49-F238E27FC236}">
                  <a16:creationId xmlns:a16="http://schemas.microsoft.com/office/drawing/2014/main" xmlns="" id="{C346C5BB-C560-432B-B712-CC4188B6BE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048676" name="Freeform 31">
              <a:extLst>
                <a:ext uri="{FF2B5EF4-FFF2-40B4-BE49-F238E27FC236}">
                  <a16:creationId xmlns:a16="http://schemas.microsoft.com/office/drawing/2014/main" xmlns="" id="{A5D527C1-B6DA-42CF-8499-7561AF3C1C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048677" name="Freeform 32">
              <a:extLst>
                <a:ext uri="{FF2B5EF4-FFF2-40B4-BE49-F238E27FC236}">
                  <a16:creationId xmlns:a16="http://schemas.microsoft.com/office/drawing/2014/main" xmlns="" id="{79811171-A408-48D1-B498-29EEB218D8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048678" name="Freeform 33">
              <a:extLst>
                <a:ext uri="{FF2B5EF4-FFF2-40B4-BE49-F238E27FC236}">
                  <a16:creationId xmlns:a16="http://schemas.microsoft.com/office/drawing/2014/main" xmlns="" id="{CAB35AA3-C384-40C1-972D-E9CF2ECEB0D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048679" name="Freeform 34">
              <a:extLst>
                <a:ext uri="{FF2B5EF4-FFF2-40B4-BE49-F238E27FC236}">
                  <a16:creationId xmlns:a16="http://schemas.microsoft.com/office/drawing/2014/main" xmlns="" id="{F1FB2FB4-BDB4-49C0-B229-C44C3A652AD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048680" name="Freeform 35">
              <a:extLst>
                <a:ext uri="{FF2B5EF4-FFF2-40B4-BE49-F238E27FC236}">
                  <a16:creationId xmlns:a16="http://schemas.microsoft.com/office/drawing/2014/main" xmlns="" id="{911B13BF-C299-4EDA-AC49-B43C6E01B0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048681" name="Freeform 36">
              <a:extLst>
                <a:ext uri="{FF2B5EF4-FFF2-40B4-BE49-F238E27FC236}">
                  <a16:creationId xmlns:a16="http://schemas.microsoft.com/office/drawing/2014/main" xmlns="" id="{46744126-7C1B-4B5B-BBB2-8F25CE5573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048682" name="Freeform 37">
              <a:extLst>
                <a:ext uri="{FF2B5EF4-FFF2-40B4-BE49-F238E27FC236}">
                  <a16:creationId xmlns:a16="http://schemas.microsoft.com/office/drawing/2014/main" xmlns="" id="{5DCDFB75-55EC-4221-A026-2DF2C8ACB4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048683" name="Freeform 38">
              <a:extLst>
                <a:ext uri="{FF2B5EF4-FFF2-40B4-BE49-F238E27FC236}">
                  <a16:creationId xmlns:a16="http://schemas.microsoft.com/office/drawing/2014/main" xmlns="" id="{F9DB045F-5C45-45BF-AFCB-2EA8DE14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048685" name="Freeform 11">
            <a:extLst>
              <a:ext uri="{FF2B5EF4-FFF2-40B4-BE49-F238E27FC236}">
                <a16:creationId xmlns:a16="http://schemas.microsoft.com/office/drawing/2014/main" xmlns="" id="{1E86F813-D67B-409D-AA77-FA8878C28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1048687" name="Rectangle 1048686">
            <a:extLst>
              <a:ext uri="{FF2B5EF4-FFF2-40B4-BE49-F238E27FC236}">
                <a16:creationId xmlns:a16="http://schemas.microsoft.com/office/drawing/2014/main" xmlns="" id="{1F0BB6E0-44F4-4938-8070-5992040BD1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2" name="Rectangle 5"/>
          <p:cNvSpPr/>
          <p:nvPr/>
        </p:nvSpPr>
        <p:spPr>
          <a:xfrm>
            <a:off x="5618969" y="804335"/>
            <a:ext cx="5768697" cy="5249332"/>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spcBef>
                <a:spcPct val="0"/>
              </a:spcBef>
              <a:spcAft>
                <a:spcPts val="600"/>
              </a:spcAft>
            </a:pPr>
            <a:r>
              <a:rPr lang="en-US" sz="5400" b="1" cap="none" spc="0">
                <a:effectLst/>
                <a:latin typeface="+mj-lt"/>
                <a:ea typeface="+mj-ea"/>
                <a:cs typeface="+mj-cs"/>
              </a:rPr>
              <a:t>Any </a:t>
            </a:r>
            <a:r>
              <a:rPr lang="en-US" sz="5400" b="1" cap="none" spc="0">
                <a:latin typeface="+mj-lt"/>
                <a:ea typeface="+mj-ea"/>
                <a:cs typeface="+mj-cs"/>
              </a:rPr>
              <a:t>Queries</a:t>
            </a:r>
            <a:r>
              <a:rPr lang="en-US" sz="5400" b="1" cap="none" spc="0">
                <a:effectLst/>
                <a:latin typeface="+mj-lt"/>
                <a:ea typeface="+mj-ea"/>
                <a:cs typeface="+mj-cs"/>
              </a:rPr>
              <a: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xmlns=""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a:extLst>
                <a:ext uri="{FF2B5EF4-FFF2-40B4-BE49-F238E27FC236}">
                  <a16:creationId xmlns:a16="http://schemas.microsoft.com/office/drawing/2014/main" xmlns=""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xmlns=""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a:extLst>
                <a:ext uri="{FF2B5EF4-FFF2-40B4-BE49-F238E27FC236}">
                  <a16:creationId xmlns:a16="http://schemas.microsoft.com/office/drawing/2014/main" xmlns=""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a:extLst>
                <a:ext uri="{FF2B5EF4-FFF2-40B4-BE49-F238E27FC236}">
                  <a16:creationId xmlns:a16="http://schemas.microsoft.com/office/drawing/2014/main" xmlns=""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a:extLst>
                <a:ext uri="{FF2B5EF4-FFF2-40B4-BE49-F238E27FC236}">
                  <a16:creationId xmlns:a16="http://schemas.microsoft.com/office/drawing/2014/main" xmlns=""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a:extLst>
                <a:ext uri="{FF2B5EF4-FFF2-40B4-BE49-F238E27FC236}">
                  <a16:creationId xmlns:a16="http://schemas.microsoft.com/office/drawing/2014/main" xmlns=""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a:extLst>
                <a:ext uri="{FF2B5EF4-FFF2-40B4-BE49-F238E27FC236}">
                  <a16:creationId xmlns:a16="http://schemas.microsoft.com/office/drawing/2014/main" xmlns=""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a:extLst>
                <a:ext uri="{FF2B5EF4-FFF2-40B4-BE49-F238E27FC236}">
                  <a16:creationId xmlns:a16="http://schemas.microsoft.com/office/drawing/2014/main" xmlns=""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a:extLst>
                <a:ext uri="{FF2B5EF4-FFF2-40B4-BE49-F238E27FC236}">
                  <a16:creationId xmlns:a16="http://schemas.microsoft.com/office/drawing/2014/main" xmlns=""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a:extLst>
                <a:ext uri="{FF2B5EF4-FFF2-40B4-BE49-F238E27FC236}">
                  <a16:creationId xmlns:a16="http://schemas.microsoft.com/office/drawing/2014/main" xmlns=""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a:extLst>
                <a:ext uri="{FF2B5EF4-FFF2-40B4-BE49-F238E27FC236}">
                  <a16:creationId xmlns:a16="http://schemas.microsoft.com/office/drawing/2014/main" xmlns=""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a:extLst>
              <a:ext uri="{FF2B5EF4-FFF2-40B4-BE49-F238E27FC236}">
                <a16:creationId xmlns:a16="http://schemas.microsoft.com/office/drawing/2014/main" xmlns=""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xmlns=""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a:extLst>
                <a:ext uri="{FF2B5EF4-FFF2-40B4-BE49-F238E27FC236}">
                  <a16:creationId xmlns:a16="http://schemas.microsoft.com/office/drawing/2014/main" xmlns=""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a:extLst>
                <a:ext uri="{FF2B5EF4-FFF2-40B4-BE49-F238E27FC236}">
                  <a16:creationId xmlns:a16="http://schemas.microsoft.com/office/drawing/2014/main" xmlns=""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a:extLst>
                <a:ext uri="{FF2B5EF4-FFF2-40B4-BE49-F238E27FC236}">
                  <a16:creationId xmlns:a16="http://schemas.microsoft.com/office/drawing/2014/main" xmlns=""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a:extLst>
                <a:ext uri="{FF2B5EF4-FFF2-40B4-BE49-F238E27FC236}">
                  <a16:creationId xmlns:a16="http://schemas.microsoft.com/office/drawing/2014/main" xmlns=""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a:extLst>
                <a:ext uri="{FF2B5EF4-FFF2-40B4-BE49-F238E27FC236}">
                  <a16:creationId xmlns:a16="http://schemas.microsoft.com/office/drawing/2014/main" xmlns=""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a:extLst>
                <a:ext uri="{FF2B5EF4-FFF2-40B4-BE49-F238E27FC236}">
                  <a16:creationId xmlns:a16="http://schemas.microsoft.com/office/drawing/2014/main" xmlns=""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a:extLst>
                <a:ext uri="{FF2B5EF4-FFF2-40B4-BE49-F238E27FC236}">
                  <a16:creationId xmlns:a16="http://schemas.microsoft.com/office/drawing/2014/main" xmlns=""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a:extLst>
                <a:ext uri="{FF2B5EF4-FFF2-40B4-BE49-F238E27FC236}">
                  <a16:creationId xmlns:a16="http://schemas.microsoft.com/office/drawing/2014/main" xmlns=""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a:extLst>
                <a:ext uri="{FF2B5EF4-FFF2-40B4-BE49-F238E27FC236}">
                  <a16:creationId xmlns:a16="http://schemas.microsoft.com/office/drawing/2014/main" xmlns=""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a:extLst>
                <a:ext uri="{FF2B5EF4-FFF2-40B4-BE49-F238E27FC236}">
                  <a16:creationId xmlns:a16="http://schemas.microsoft.com/office/drawing/2014/main" xmlns=""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a:extLst>
                <a:ext uri="{FF2B5EF4-FFF2-40B4-BE49-F238E27FC236}">
                  <a16:creationId xmlns:a16="http://schemas.microsoft.com/office/drawing/2014/main" xmlns=""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a:extLst>
              <a:ext uri="{FF2B5EF4-FFF2-40B4-BE49-F238E27FC236}">
                <a16:creationId xmlns:a16="http://schemas.microsoft.com/office/drawing/2014/main" xmlns=""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a:extLst>
              <a:ext uri="{FF2B5EF4-FFF2-40B4-BE49-F238E27FC236}">
                <a16:creationId xmlns:a16="http://schemas.microsoft.com/office/drawing/2014/main" xmlns="" id="{5BD23F8E-2E78-4C84-8EFB-FE6C8ACB7F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a:extLst>
              <a:ext uri="{FF2B5EF4-FFF2-40B4-BE49-F238E27FC236}">
                <a16:creationId xmlns:a16="http://schemas.microsoft.com/office/drawing/2014/main" xmlns="" id="{57ABABA7-0420-4200-9B65-1C1967CE9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xmlns="" id="{7A03E380-9CD1-4ABA-A763-9F9D252B890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xmlns="" id="{66E01B84-4C2B-4DE5-90C8-9C4001A75B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3" name="Freeform 12">
              <a:extLst>
                <a:ext uri="{FF2B5EF4-FFF2-40B4-BE49-F238E27FC236}">
                  <a16:creationId xmlns:a16="http://schemas.microsoft.com/office/drawing/2014/main" xmlns="" id="{64CE5A7A-D5C5-4FE5-860C-0B5748FDEE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4" name="Freeform 13">
              <a:extLst>
                <a:ext uri="{FF2B5EF4-FFF2-40B4-BE49-F238E27FC236}">
                  <a16:creationId xmlns:a16="http://schemas.microsoft.com/office/drawing/2014/main" xmlns="" id="{016A7D2A-6EEA-47B8-A763-7D82E41B3C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83" name="Freeform 14">
              <a:extLst>
                <a:ext uri="{FF2B5EF4-FFF2-40B4-BE49-F238E27FC236}">
                  <a16:creationId xmlns:a16="http://schemas.microsoft.com/office/drawing/2014/main" xmlns="" id="{E758F6E7-6DEC-48D0-ACB1-E5E26B13E6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6" name="Freeform 15">
              <a:extLst>
                <a:ext uri="{FF2B5EF4-FFF2-40B4-BE49-F238E27FC236}">
                  <a16:creationId xmlns:a16="http://schemas.microsoft.com/office/drawing/2014/main" xmlns="" id="{B56657FF-C027-42E7-859B-902929B6FA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7" name="Freeform 16">
              <a:extLst>
                <a:ext uri="{FF2B5EF4-FFF2-40B4-BE49-F238E27FC236}">
                  <a16:creationId xmlns:a16="http://schemas.microsoft.com/office/drawing/2014/main" xmlns="" id="{79047F2A-5978-46C6-B3A2-54AAC2136B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8" name="Freeform 17">
              <a:extLst>
                <a:ext uri="{FF2B5EF4-FFF2-40B4-BE49-F238E27FC236}">
                  <a16:creationId xmlns:a16="http://schemas.microsoft.com/office/drawing/2014/main" xmlns="" id="{F3BE8FD1-0A72-4640-AC7A-2E057273F87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9" name="Freeform 18">
              <a:extLst>
                <a:ext uri="{FF2B5EF4-FFF2-40B4-BE49-F238E27FC236}">
                  <a16:creationId xmlns:a16="http://schemas.microsoft.com/office/drawing/2014/main" xmlns="" id="{752FC782-A372-4D11-B20D-958955E564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0" name="Freeform 19">
              <a:extLst>
                <a:ext uri="{FF2B5EF4-FFF2-40B4-BE49-F238E27FC236}">
                  <a16:creationId xmlns:a16="http://schemas.microsoft.com/office/drawing/2014/main" xmlns="" id="{AA00B2F1-BEE2-444A-8249-C8E3212CA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1" name="Freeform 20">
              <a:extLst>
                <a:ext uri="{FF2B5EF4-FFF2-40B4-BE49-F238E27FC236}">
                  <a16:creationId xmlns:a16="http://schemas.microsoft.com/office/drawing/2014/main" xmlns="" id="{E7F5747E-514B-4CF7-B6B0-DAD7149097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2" name="Freeform 21">
              <a:extLst>
                <a:ext uri="{FF2B5EF4-FFF2-40B4-BE49-F238E27FC236}">
                  <a16:creationId xmlns:a16="http://schemas.microsoft.com/office/drawing/2014/main" xmlns="" id="{931614BB-1593-40ED-8113-2BD1187055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3" name="Freeform 22">
              <a:extLst>
                <a:ext uri="{FF2B5EF4-FFF2-40B4-BE49-F238E27FC236}">
                  <a16:creationId xmlns:a16="http://schemas.microsoft.com/office/drawing/2014/main" xmlns="" id="{2691871F-F15C-4E19-BC9C-78E5748D74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5" name="Freeform 6">
            <a:extLst>
              <a:ext uri="{FF2B5EF4-FFF2-40B4-BE49-F238E27FC236}">
                <a16:creationId xmlns:a16="http://schemas.microsoft.com/office/drawing/2014/main" xmlns="" id="{8576F020-8157-45CE-B1D9-6FA47AFEB4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sp>
        <p:nvSpPr>
          <p:cNvPr id="2" name="TextBox 1">
            <a:extLst>
              <a:ext uri="{FF2B5EF4-FFF2-40B4-BE49-F238E27FC236}">
                <a16:creationId xmlns:a16="http://schemas.microsoft.com/office/drawing/2014/main" xmlns="" id="{A1BCB665-2230-4632-B3DC-30268D85BE7C}"/>
              </a:ext>
            </a:extLst>
          </p:cNvPr>
          <p:cNvSpPr txBox="1"/>
          <p:nvPr/>
        </p:nvSpPr>
        <p:spPr>
          <a:xfrm>
            <a:off x="987215" y="1318590"/>
            <a:ext cx="5102159" cy="4220820"/>
          </a:xfrm>
          <a:prstGeom prst="rect">
            <a:avLst/>
          </a:prstGeom>
        </p:spPr>
        <p:txBody>
          <a:bodyPr vert="horz" lIns="91440" tIns="45720" rIns="91440" bIns="45720" rtlCol="0" anchor="ctr">
            <a:normAutofit/>
          </a:bodyPr>
          <a:lstStyle/>
          <a:p>
            <a:pPr>
              <a:spcBef>
                <a:spcPct val="0"/>
              </a:spcBef>
              <a:spcAft>
                <a:spcPts val="600"/>
              </a:spcAft>
            </a:pPr>
            <a:r>
              <a:rPr lang="en-US" sz="5400">
                <a:solidFill>
                  <a:srgbClr val="FFFFFF"/>
                </a:solidFill>
                <a:latin typeface="+mj-lt"/>
                <a:ea typeface="+mj-ea"/>
                <a:cs typeface="+mj-cs"/>
              </a:rPr>
              <a:t>THANK YOU!!</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0" y="2"/>
            <a:ext cx="12192000" cy="618564"/>
          </a:xfrm>
        </p:spPr>
        <p:txBody>
          <a:bodyPr>
            <a:normAutofit/>
          </a:bodyPr>
          <a:lstStyle/>
          <a:p>
            <a:pPr algn="ctr"/>
            <a:r>
              <a:rPr lang="en-US" sz="2800" b="1" dirty="0">
                <a:solidFill>
                  <a:srgbClr val="FF0000"/>
                </a:solidFill>
                <a:latin typeface="Times New Roman"/>
                <a:cs typeface="Times New Roman"/>
              </a:rPr>
              <a:t>CONTENTS</a:t>
            </a:r>
            <a:endParaRPr lang="en-US" dirty="0"/>
          </a:p>
        </p:txBody>
      </p:sp>
      <p:sp>
        <p:nvSpPr>
          <p:cNvPr id="1048614" name="Content Placeholder 2"/>
          <p:cNvSpPr>
            <a:spLocks noGrp="1"/>
          </p:cNvSpPr>
          <p:nvPr>
            <p:ph idx="1"/>
          </p:nvPr>
        </p:nvSpPr>
        <p:spPr>
          <a:xfrm>
            <a:off x="1920015" y="999566"/>
            <a:ext cx="8318378" cy="6239433"/>
          </a:xfrm>
        </p:spPr>
        <p:txBody>
          <a:bodyPr vert="horz" lIns="91440" tIns="45720" rIns="91440" bIns="45720" rtlCol="0" anchor="t">
            <a:normAutofit fontScale="97143"/>
          </a:bodyPr>
          <a:lstStyle/>
          <a:p>
            <a:pPr>
              <a:buFont typeface="Wingdings" panose="05000000000000000000" pitchFamily="2" charset="2"/>
              <a:buChar char="v"/>
            </a:pPr>
            <a:r>
              <a:rPr lang="en-IN" b="1" dirty="0">
                <a:solidFill>
                  <a:srgbClr val="002060"/>
                </a:solidFill>
                <a:latin typeface="Times New Roman"/>
                <a:cs typeface="Times New Roman"/>
              </a:rPr>
              <a:t>INTRODUCTION</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PROBLEM STATEMENT</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OBJECTIVE OF THE PROPOSED WORK</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 LITERATURE REVIEW</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COMPARISON BETWEEN EXISTING AND PROPOSED  TECHNOLOGY</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HARDWARE REQUIREMENTS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SOFTWARE REQUIREMENTS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RESULTS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CONCLUSIONS</a:t>
            </a:r>
            <a:endParaRPr lang="en-IN" b="1">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rgbClr val="002060"/>
                </a:solidFill>
                <a:latin typeface="Times New Roman"/>
                <a:cs typeface="Times New Roman"/>
              </a:rPr>
              <a:t>FUTURE SCOPE </a:t>
            </a:r>
            <a:endParaRPr lang="en-IN" b="1">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rgbClr val="002060"/>
                </a:solidFill>
                <a:latin typeface="Times New Roman"/>
                <a:cs typeface="Times New Roman"/>
              </a:rPr>
              <a:t>REFERENCES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PROGRAM OUTCOMES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COURSE OUTCOMES</a:t>
            </a:r>
            <a:endParaRPr lang="en-IN" b="1">
              <a:solidFill>
                <a:srgbClr val="002060"/>
              </a:solidFill>
              <a:latin typeface="Times New Roman"/>
              <a:cs typeface="Times New Roman"/>
            </a:endParaRPr>
          </a:p>
          <a:p>
            <a:pPr>
              <a:buFont typeface="Wingdings" panose="05000000000000000000" pitchFamily="2" charset="2"/>
              <a:buChar char="v"/>
            </a:pPr>
            <a:r>
              <a:rPr lang="en-IN" b="1" dirty="0">
                <a:solidFill>
                  <a:srgbClr val="002060"/>
                </a:solidFill>
                <a:latin typeface="Times New Roman"/>
                <a:cs typeface="Times New Roman"/>
              </a:rPr>
              <a:t>CO-PO MAPPING</a:t>
            </a:r>
            <a:endParaRPr lang="en-IN" b="1">
              <a:solidFill>
                <a:srgbClr val="002060"/>
              </a:solidFill>
              <a:latin typeface="Times New Roman"/>
              <a:cs typeface="Times New Roman"/>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A78E4385-BB58-00BC-B19D-8F54F6BB67AC}"/>
              </a:ext>
            </a:extLst>
          </p:cNvPr>
          <p:cNvCxnSpPr/>
          <p:nvPr/>
        </p:nvCxnSpPr>
        <p:spPr>
          <a:xfrm>
            <a:off x="1919632" y="618566"/>
            <a:ext cx="871787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0" y="233464"/>
            <a:ext cx="12192000" cy="914399"/>
          </a:xfrm>
        </p:spPr>
        <p:txBody>
          <a:bodyPr>
            <a:normAutofit/>
          </a:bodyPr>
          <a:lstStyle/>
          <a:p>
            <a:pPr algn="ctr"/>
            <a:r>
              <a:rPr lang="en-IN" sz="2800" b="1" i="0" u="none" strike="noStrike" dirty="0">
                <a:solidFill>
                  <a:srgbClr val="FF0000"/>
                </a:solidFill>
                <a:effectLst/>
                <a:latin typeface="Times New Roman" panose="02020603050405020304" pitchFamily="18" charset="0"/>
              </a:rPr>
              <a:t>INTRODUCTION</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434714" y="928068"/>
            <a:ext cx="11407515" cy="5540187"/>
          </a:xfrm>
        </p:spPr>
        <p:txBody>
          <a:bodyPr vert="horz" lIns="91440" tIns="45720" rIns="91440" bIns="45720" rtlCol="0" anchor="t">
            <a:normAutofit fontScale="96429"/>
          </a:bodyPr>
          <a:lstStyle/>
          <a:p>
            <a:pPr marL="0" indent="0">
              <a:buNone/>
            </a:pPr>
            <a:endParaRPr lang="en-IN" dirty="0"/>
          </a:p>
          <a:p>
            <a:pPr marL="0" indent="0">
              <a:buNone/>
            </a:pPr>
            <a:r>
              <a:rPr lang="en-IN" dirty="0">
                <a:latin typeface="Times New Roman"/>
                <a:cs typeface="Times New Roman"/>
              </a:rPr>
              <a:t>         </a:t>
            </a:r>
          </a:p>
        </p:txBody>
      </p:sp>
      <p:cxnSp>
        <p:nvCxnSpPr>
          <p:cNvPr id="3" name="Straight Connector 2">
            <a:extLst>
              <a:ext uri="{FF2B5EF4-FFF2-40B4-BE49-F238E27FC236}">
                <a16:creationId xmlns:a16="http://schemas.microsoft.com/office/drawing/2014/main" xmlns="" id="{B583FE55-DD88-4FAF-F8B4-A89CBFD9D077}"/>
              </a:ext>
            </a:extLst>
          </p:cNvPr>
          <p:cNvCxnSpPr/>
          <p:nvPr/>
        </p:nvCxnSpPr>
        <p:spPr>
          <a:xfrm flipV="1">
            <a:off x="1686757" y="914400"/>
            <a:ext cx="9215022" cy="13668"/>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xmlns="" id="{DD63452D-0127-16E9-2F8A-B9DD73684EF1}"/>
              </a:ext>
            </a:extLst>
          </p:cNvPr>
          <p:cNvSpPr txBox="1"/>
          <p:nvPr/>
        </p:nvSpPr>
        <p:spPr>
          <a:xfrm>
            <a:off x="1686755" y="1971637"/>
            <a:ext cx="97918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Times New Roman"/>
                <a:cs typeface="Times New Roman"/>
              </a:rPr>
              <a:t>Self analysis and Placement is the platform on which user can figuring out in which company they can apply and user also search companies according their interest and get information about their placement </a:t>
            </a:r>
            <a:r>
              <a:rPr lang="en-US" dirty="0">
                <a:latin typeface="Times New Roman"/>
                <a:ea typeface="+mn-lt"/>
                <a:cs typeface="+mn-lt"/>
              </a:rPr>
              <a:t>criteria</a:t>
            </a:r>
            <a:r>
              <a:rPr lang="en-US" dirty="0">
                <a:latin typeface="Times New Roman"/>
                <a:cs typeface="Times New Roman"/>
              </a:rPr>
              <a:t>.</a:t>
            </a:r>
            <a:endParaRPr lang="en-US" dirty="0"/>
          </a:p>
          <a:p>
            <a:pPr>
              <a:lnSpc>
                <a:spcPct val="150000"/>
              </a:lnSpc>
            </a:pPr>
            <a:endParaRPr lang="en-US" dirty="0">
              <a:latin typeface="Times New Roman"/>
              <a:cs typeface="Times New Roman"/>
            </a:endParaRPr>
          </a:p>
          <a:p>
            <a:pPr>
              <a:lnSpc>
                <a:spcPct val="150000"/>
              </a:lnSpc>
            </a:pPr>
            <a:r>
              <a:rPr lang="en-US" dirty="0">
                <a:latin typeface="Times New Roman"/>
                <a:cs typeface="Times New Roman"/>
              </a:rPr>
              <a:t>This platform shows result according the user interest and help to get companies,</a:t>
            </a:r>
          </a:p>
          <a:p>
            <a:pPr>
              <a:lnSpc>
                <a:spcPct val="150000"/>
              </a:lnSpc>
            </a:pPr>
            <a:r>
              <a:rPr lang="en-US" dirty="0">
                <a:latin typeface="Times New Roman"/>
                <a:cs typeface="Times New Roman"/>
              </a:rPr>
              <a:t>And it gives the list of companies in which job is available according to users skills and experience.</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a:xfrm>
            <a:off x="2015280" y="1579124"/>
            <a:ext cx="8915400" cy="3777622"/>
          </a:xfrm>
        </p:spPr>
        <p:txBody>
          <a:bodyPr/>
          <a:lstStyle/>
          <a:p>
            <a:pPr marL="0" indent="0">
              <a:buNone/>
            </a:pPr>
            <a:r>
              <a:rPr lang="en-US" dirty="0">
                <a:latin typeface="Times New Roman" pitchFamily="18" charset="0"/>
                <a:cs typeface="Times New Roman" pitchFamily="18" charset="0"/>
              </a:rPr>
              <a:t>In this presentation, we will explore how we can harness the power of data analysis and predictive modeling to estimate student placement outcomes. By examining the relationship between CGPA and coding test scores and using this data to create a predictive model, we can offer educational institutions, students, and employers valuable insights into the placement process</a:t>
            </a:r>
            <a:r>
              <a:rPr lang="en-US" dirty="0" smtClean="0"/>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Creating a predictive model for student placement using AI, CGPA, and coding skills that are converted into a coding IQ is an interesting project. Such a model could help educational institutions and employers make more informed placement decisions. </a:t>
            </a:r>
          </a:p>
        </p:txBody>
      </p:sp>
      <p:sp>
        <p:nvSpPr>
          <p:cNvPr id="5" name="Title 1"/>
          <p:cNvSpPr txBox="1">
            <a:spLocks/>
          </p:cNvSpPr>
          <p:nvPr/>
        </p:nvSpPr>
        <p:spPr>
          <a:xfrm>
            <a:off x="0" y="233464"/>
            <a:ext cx="12192000" cy="11575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b="1" smtClean="0">
                <a:solidFill>
                  <a:srgbClr val="FF0000"/>
                </a:solidFill>
                <a:latin typeface="Times New Roman" panose="02020603050405020304" pitchFamily="18" charset="0"/>
              </a:rPr>
              <a:t>INTRODUCTION</a:t>
            </a:r>
            <a:endParaRPr lang="en-IN" sz="2800" b="1" dirty="0">
              <a:solidFill>
                <a:srgbClr val="FF3399"/>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2069432" y="943276"/>
            <a:ext cx="8614610" cy="28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7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0" y="214009"/>
            <a:ext cx="12192000" cy="914399"/>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STATEMENTS</a:t>
            </a:r>
            <a:endParaRPr lang="en-IN" sz="2800" b="1" dirty="0">
              <a:solidFill>
                <a:srgbClr val="FF3399"/>
              </a:solidFill>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1617714" y="1492545"/>
            <a:ext cx="10042681" cy="4311489"/>
          </a:xfrm>
        </p:spPr>
        <p:txBody>
          <a:bodyPr vert="horz" lIns="91440" tIns="45720" rIns="91440" bIns="45720" rtlCol="0" anchor="t">
            <a:noAutofit/>
          </a:bodyPr>
          <a:lstStyle/>
          <a:p>
            <a:pPr>
              <a:lnSpc>
                <a:spcPct val="160000"/>
              </a:lnSpc>
              <a:buFont typeface="Wingdings" panose="05000000000000000000" pitchFamily="2" charset="2"/>
              <a:buChar char="§"/>
            </a:pPr>
            <a:r>
              <a:rPr lang="en-US" dirty="0">
                <a:solidFill>
                  <a:srgbClr val="000000"/>
                </a:solidFill>
                <a:latin typeface="Times New Roman"/>
                <a:cs typeface="Times New Roman"/>
              </a:rPr>
              <a:t>To develop an innovative digital platform on which user can find companies according the different criteria’s of company</a:t>
            </a:r>
            <a:r>
              <a:rPr lang="en-US" b="0" i="0" u="none" strike="noStrike" dirty="0">
                <a:solidFill>
                  <a:srgbClr val="000000"/>
                </a:solidFill>
                <a:effectLst/>
                <a:latin typeface="Times New Roman"/>
                <a:cs typeface="Times New Roman"/>
              </a:rPr>
              <a:t>.</a:t>
            </a:r>
            <a:r>
              <a:rPr lang="en-US" dirty="0">
                <a:solidFill>
                  <a:srgbClr val="000000"/>
                </a:solidFill>
                <a:latin typeface="Times New Roman"/>
                <a:cs typeface="Times New Roman"/>
              </a:rPr>
              <a:t> To build platform for students which reduce much time of students to find the companies according their percentage criteria. To provide an online web platform for college students and industry job seekers according their skills.</a:t>
            </a:r>
          </a:p>
          <a:p>
            <a:pPr>
              <a:lnSpc>
                <a:spcPct val="160000"/>
              </a:lnSpc>
              <a:buFont typeface="Wingdings" panose="05000000000000000000" pitchFamily="2" charset="2"/>
              <a:buChar char="§"/>
            </a:pPr>
            <a:r>
              <a:rPr lang="en-US" dirty="0">
                <a:latin typeface="Times New Roman" pitchFamily="18" charset="0"/>
                <a:cs typeface="Times New Roman" pitchFamily="18" charset="0"/>
              </a:rPr>
              <a:t>Educational institutions and employers alike face the task of making informed placement decisions that align with the skills and potential of the candidates. To address this, our project aims to develop an AI-based predictive model that leverages students' Cumulative Grade Point Average (CGPA), coding skills, and transforms them into a coding IQ score to predict and optimize student placements.</a:t>
            </a:r>
            <a:endParaRPr lang="en-US" dirty="0">
              <a:solidFill>
                <a:srgbClr val="000000"/>
              </a:solidFill>
              <a:latin typeface="Times New Roman" pitchFamily="18" charset="0"/>
              <a:cs typeface="Times New Roman" pitchFamily="18" charset="0"/>
            </a:endParaRPr>
          </a:p>
          <a:p>
            <a:pPr>
              <a:lnSpc>
                <a:spcPct val="160000"/>
              </a:lnSpc>
              <a:buFont typeface="Wingdings" panose="05000000000000000000" pitchFamily="2" charset="2"/>
              <a:buChar char="§"/>
            </a:pPr>
            <a:endParaRPr lang="en-US" dirty="0"/>
          </a:p>
        </p:txBody>
      </p:sp>
      <p:cxnSp>
        <p:nvCxnSpPr>
          <p:cNvPr id="3" name="Straight Connector 2">
            <a:extLst>
              <a:ext uri="{FF2B5EF4-FFF2-40B4-BE49-F238E27FC236}">
                <a16:creationId xmlns:a16="http://schemas.microsoft.com/office/drawing/2014/main" xmlns="" id="{8156F5E8-CBB0-9B5F-8E58-7DBD34F96133}"/>
              </a:ext>
            </a:extLst>
          </p:cNvPr>
          <p:cNvCxnSpPr/>
          <p:nvPr/>
        </p:nvCxnSpPr>
        <p:spPr>
          <a:xfrm>
            <a:off x="2015231" y="914400"/>
            <a:ext cx="890430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0" y="1"/>
            <a:ext cx="12192000" cy="914399"/>
          </a:xfrm>
        </p:spPr>
        <p:txBody>
          <a:bodyPr>
            <a:normAutofit/>
          </a:bodyPr>
          <a:lstStyle/>
          <a:p>
            <a:pPr algn="ctr"/>
            <a:r>
              <a:rPr lang="en-US" sz="2800" b="1">
                <a:solidFill>
                  <a:srgbClr val="FF0000"/>
                </a:solidFill>
                <a:latin typeface="Times New Roman" panose="02020603050405020304" pitchFamily="18" charset="0"/>
                <a:cs typeface="Times New Roman" panose="02020603050405020304" pitchFamily="18" charset="0"/>
              </a:rPr>
              <a:t>OBJECTIVE</a:t>
            </a:r>
            <a:endParaRPr lang="en-IN" sz="2800" b="1">
              <a:solidFill>
                <a:srgbClr val="FF3399"/>
              </a:solidFill>
              <a:latin typeface="Times New Roman" panose="02020603050405020304" pitchFamily="18" charset="0"/>
              <a:cs typeface="Times New Roman" panose="02020603050405020304" pitchFamily="18" charset="0"/>
            </a:endParaRPr>
          </a:p>
        </p:txBody>
      </p:sp>
      <p:graphicFrame>
        <p:nvGraphicFramePr>
          <p:cNvPr id="1048626" name="Content Placeholder 2">
            <a:extLst>
              <a:ext uri="{FF2B5EF4-FFF2-40B4-BE49-F238E27FC236}">
                <a16:creationId xmlns:a16="http://schemas.microsoft.com/office/drawing/2014/main" xmlns="" id="{A89ECE5B-0CED-834E-271E-771E68260E7A}"/>
              </a:ext>
            </a:extLst>
          </p:cNvPr>
          <p:cNvGraphicFramePr>
            <a:graphicFrameLocks noGrp="1"/>
          </p:cNvGraphicFramePr>
          <p:nvPr>
            <p:ph idx="1"/>
            <p:extLst>
              <p:ext uri="{D42A27DB-BD31-4B8C-83A1-F6EECF244321}">
                <p14:modId xmlns:p14="http://schemas.microsoft.com/office/powerpoint/2010/main" val="2902100781"/>
              </p:ext>
            </p:extLst>
          </p:nvPr>
        </p:nvGraphicFramePr>
        <p:xfrm>
          <a:off x="1883189" y="1789563"/>
          <a:ext cx="9548153" cy="303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40204AE5-01A8-2C75-C1F4-83AD6A19881B}"/>
              </a:ext>
            </a:extLst>
          </p:cNvPr>
          <p:cNvCxnSpPr>
            <a:cxnSpLocks/>
          </p:cNvCxnSpPr>
          <p:nvPr/>
        </p:nvCxnSpPr>
        <p:spPr>
          <a:xfrm>
            <a:off x="2352583" y="976544"/>
            <a:ext cx="8611339"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26BCC-ADB2-FB0D-AE41-A6D70F74858E}"/>
              </a:ext>
            </a:extLst>
          </p:cNvPr>
          <p:cNvSpPr>
            <a:spLocks noGrp="1"/>
          </p:cNvSpPr>
          <p:nvPr>
            <p:ph type="title"/>
          </p:nvPr>
        </p:nvSpPr>
        <p:spPr>
          <a:xfrm>
            <a:off x="838199" y="-21667"/>
            <a:ext cx="10515600" cy="1037546"/>
          </a:xfrm>
        </p:spPr>
        <p:txBody>
          <a:bodyPr>
            <a:normAutofit/>
          </a:bodyPr>
          <a:lstStyle/>
          <a:p>
            <a:pPr algn="ctr"/>
            <a:r>
              <a:rPr lang="en-US" sz="2800" b="1" dirty="0">
                <a:solidFill>
                  <a:srgbClr val="FF0000"/>
                </a:solidFill>
                <a:latin typeface="Times New Roman"/>
                <a:cs typeface="Times New Roman"/>
              </a:rPr>
              <a:t>LITERATURE REVIEW</a:t>
            </a:r>
            <a:endParaRPr lang="en-IN" sz="2800" dirty="0"/>
          </a:p>
        </p:txBody>
      </p:sp>
      <p:graphicFrame>
        <p:nvGraphicFramePr>
          <p:cNvPr id="4" name="Table 4">
            <a:extLst>
              <a:ext uri="{FF2B5EF4-FFF2-40B4-BE49-F238E27FC236}">
                <a16:creationId xmlns:a16="http://schemas.microsoft.com/office/drawing/2014/main" xmlns="" id="{431DB52E-194B-9E83-9F99-16FD6BE162BC}"/>
              </a:ext>
            </a:extLst>
          </p:cNvPr>
          <p:cNvGraphicFramePr>
            <a:graphicFrameLocks noGrp="1"/>
          </p:cNvGraphicFramePr>
          <p:nvPr>
            <p:ph idx="1"/>
            <p:extLst>
              <p:ext uri="{D42A27DB-BD31-4B8C-83A1-F6EECF244321}">
                <p14:modId xmlns:p14="http://schemas.microsoft.com/office/powerpoint/2010/main" val="154741149"/>
              </p:ext>
            </p:extLst>
          </p:nvPr>
        </p:nvGraphicFramePr>
        <p:xfrm>
          <a:off x="380999" y="1450258"/>
          <a:ext cx="11389813" cy="5168151"/>
        </p:xfrm>
        <a:graphic>
          <a:graphicData uri="http://schemas.openxmlformats.org/drawingml/2006/table">
            <a:tbl>
              <a:tblPr firstRow="1" bandRow="1">
                <a:tableStyleId>{5C22544A-7EE6-4342-B048-85BDC9FD1C3A}</a:tableStyleId>
              </a:tblPr>
              <a:tblGrid>
                <a:gridCol w="1548580">
                  <a:extLst>
                    <a:ext uri="{9D8B030D-6E8A-4147-A177-3AD203B41FA5}">
                      <a16:colId xmlns:a16="http://schemas.microsoft.com/office/drawing/2014/main" xmlns="" val="444303441"/>
                    </a:ext>
                  </a:extLst>
                </a:gridCol>
                <a:gridCol w="2020006">
                  <a:extLst>
                    <a:ext uri="{9D8B030D-6E8A-4147-A177-3AD203B41FA5}">
                      <a16:colId xmlns:a16="http://schemas.microsoft.com/office/drawing/2014/main" xmlns="" val="3167264599"/>
                    </a:ext>
                  </a:extLst>
                </a:gridCol>
                <a:gridCol w="1198486">
                  <a:extLst>
                    <a:ext uri="{9D8B030D-6E8A-4147-A177-3AD203B41FA5}">
                      <a16:colId xmlns:a16="http://schemas.microsoft.com/office/drawing/2014/main" xmlns="" val="1716682163"/>
                    </a:ext>
                  </a:extLst>
                </a:gridCol>
                <a:gridCol w="6622741">
                  <a:extLst>
                    <a:ext uri="{9D8B030D-6E8A-4147-A177-3AD203B41FA5}">
                      <a16:colId xmlns:a16="http://schemas.microsoft.com/office/drawing/2014/main" xmlns="" val="933164486"/>
                    </a:ext>
                  </a:extLst>
                </a:gridCol>
              </a:tblGrid>
              <a:tr h="8399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Author name</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Paper name</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Publication Year</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a:solidFill>
                            <a:srgbClr val="FFFFFF"/>
                          </a:solidFill>
                          <a:effectLst/>
                          <a:latin typeface="Times New Roman" panose="02020603050405020304" pitchFamily="18" charset="0"/>
                          <a:cs typeface="Times New Roman" panose="02020603050405020304" pitchFamily="18" charset="0"/>
                        </a:rPr>
                        <a:t>Important Points</a:t>
                      </a:r>
                      <a:endParaRPr lang="en-IN" sz="140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111680551"/>
                  </a:ext>
                </a:extLst>
              </a:tr>
              <a:tr h="1335038">
                <a:tc>
                  <a:txBody>
                    <a:bodyPr/>
                    <a:lstStyle/>
                    <a:p>
                      <a:r>
                        <a:rPr lang="en-US" sz="1400" kern="1200">
                          <a:solidFill>
                            <a:schemeClr val="dk1"/>
                          </a:solidFill>
                          <a:effectLst/>
                          <a:latin typeface="Times New Roman"/>
                          <a:ea typeface="+mn-ea"/>
                          <a:cs typeface="Times New Roman"/>
                        </a:rPr>
                        <a:t>Suraj Gupta</a:t>
                      </a:r>
                    </a:p>
                  </a:txBody>
                  <a:tcPr/>
                </a:tc>
                <a:tc>
                  <a:txBody>
                    <a:bodyPr/>
                    <a:lstStyle/>
                    <a:p>
                      <a:pPr lvl="0">
                        <a:lnSpc>
                          <a:spcPct val="150000"/>
                        </a:lnSpc>
                        <a:buNone/>
                      </a:pPr>
                      <a:r>
                        <a:rPr lang="en-US" sz="1400" b="0" i="0" u="none" strike="noStrike" kern="1200" noProof="0">
                          <a:effectLst/>
                          <a:latin typeface="Times New Roman"/>
                        </a:rPr>
                        <a:t>“Recruitment System with Placement Prediction”</a:t>
                      </a:r>
                      <a:endParaRPr lang="en-US" sz="1400" kern="1200">
                        <a:solidFill>
                          <a:schemeClr val="dk1"/>
                        </a:solidFill>
                        <a:effectLst/>
                        <a:latin typeface="Times New Roman"/>
                        <a:ea typeface="+mn-ea"/>
                        <a:cs typeface="Times New Roman"/>
                      </a:endParaRPr>
                    </a:p>
                  </a:txBody>
                  <a:tcPr/>
                </a:tc>
                <a:tc>
                  <a:txBody>
                    <a:bodyPr/>
                    <a:lstStyle/>
                    <a:p>
                      <a:r>
                        <a:rPr lang="en-US" sz="1400">
                          <a:latin typeface="Times New Roman"/>
                          <a:cs typeface="Times New Roman"/>
                        </a:rPr>
                        <a:t>2021</a:t>
                      </a:r>
                      <a:endParaRPr lang="en-IN" sz="140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400">
                          <a:latin typeface="Times New Roman"/>
                          <a:cs typeface="Times New Roman"/>
                        </a:rPr>
                        <a:t>This concept </a:t>
                      </a:r>
                      <a:r>
                        <a:rPr lang="en-US" sz="1400" b="0" i="0" u="none" strike="noStrike" noProof="0">
                          <a:latin typeface="Times New Roman"/>
                        </a:rPr>
                        <a:t>is used in the next step to determine or predict employee placement based on their characteristics.</a:t>
                      </a:r>
                      <a:endParaRPr lang="en-US" sz="1400">
                        <a:latin typeface="Times New Roman"/>
                        <a:cs typeface="Times New Roman"/>
                      </a:endParaRPr>
                    </a:p>
                    <a:p>
                      <a:pPr lvl="0">
                        <a:lnSpc>
                          <a:spcPct val="150000"/>
                        </a:lnSpc>
                        <a:buNone/>
                      </a:pPr>
                      <a:r>
                        <a:rPr lang="en-US" sz="1400" b="0" i="0" u="none" strike="noStrike" noProof="0">
                          <a:latin typeface="Times New Roman"/>
                        </a:rPr>
                        <a:t>system aims to analyze the performance and possible suitable candidates for the job using the random forest method.</a:t>
                      </a:r>
                      <a:endParaRPr lang="en-US" sz="1400">
                        <a:latin typeface="Times New Roman"/>
                        <a:cs typeface="Times New Roman"/>
                      </a:endParaRPr>
                    </a:p>
                  </a:txBody>
                  <a:tcPr/>
                </a:tc>
                <a:extLst>
                  <a:ext uri="{0D108BD9-81ED-4DB2-BD59-A6C34878D82A}">
                    <a16:rowId xmlns:a16="http://schemas.microsoft.com/office/drawing/2014/main" xmlns="" val="3900285929"/>
                  </a:ext>
                </a:extLst>
              </a:tr>
              <a:tr h="1248037">
                <a:tc>
                  <a:txBody>
                    <a:bodyPr/>
                    <a:lstStyle/>
                    <a:p>
                      <a:pPr lvl="0">
                        <a:buNone/>
                      </a:pPr>
                      <a:r>
                        <a:rPr lang="en-US" sz="2000" b="0" i="0" u="none" strike="noStrike" kern="1200" baseline="30000" noProof="0">
                          <a:effectLst/>
                          <a:latin typeface="Times New Roman"/>
                        </a:rPr>
                        <a:t>Mr. Nilesh Rathod</a:t>
                      </a:r>
                      <a:endParaRPr lang="en-US" sz="2000">
                        <a:latin typeface="Times New Roman"/>
                      </a:endParaRPr>
                    </a:p>
                  </a:txBody>
                  <a:tcPr/>
                </a:tc>
                <a:tc>
                  <a:txBody>
                    <a:bodyPr/>
                    <a:lstStyle/>
                    <a:p>
                      <a:pPr marL="0" marR="0" lvl="0" indent="0" algn="l">
                        <a:lnSpc>
                          <a:spcPct val="150000"/>
                        </a:lnSpc>
                        <a:spcBef>
                          <a:spcPts val="0"/>
                        </a:spcBef>
                        <a:spcAft>
                          <a:spcPts val="0"/>
                        </a:spcAft>
                        <a:buNone/>
                      </a:pPr>
                      <a:r>
                        <a:rPr lang="en-US" sz="1400" b="0" i="0" u="none" strike="noStrike" kern="1200" noProof="0">
                          <a:effectLst/>
                          <a:latin typeface="Times New Roman"/>
                        </a:rPr>
                        <a:t>An Interactive Online Training and Placement System”</a:t>
                      </a:r>
                      <a:endParaRPr lang="en-US">
                        <a:latin typeface="Times New Roman"/>
                      </a:endParaRPr>
                    </a:p>
                    <a:p>
                      <a:endParaRPr lang="en-IN" sz="1400">
                        <a:latin typeface="Times New Roman" panose="02020603050405020304" pitchFamily="18" charset="0"/>
                        <a:cs typeface="Times New Roman" panose="02020603050405020304" pitchFamily="18" charset="0"/>
                      </a:endParaRPr>
                    </a:p>
                  </a:txBody>
                  <a:tcPr/>
                </a:tc>
                <a:tc>
                  <a:txBody>
                    <a:bodyPr/>
                    <a:lstStyle/>
                    <a:p>
                      <a:r>
                        <a:rPr lang="en-US" sz="1400" kern="1200">
                          <a:solidFill>
                            <a:schemeClr val="dk1"/>
                          </a:solidFill>
                          <a:effectLst/>
                          <a:latin typeface="Times New Roman"/>
                          <a:ea typeface="+mn-ea"/>
                          <a:cs typeface="Times New Roman"/>
                        </a:rPr>
                        <a:t>2013</a:t>
                      </a:r>
                      <a:endParaRPr lang="en-IN" sz="1400">
                        <a:latin typeface="Times New Roman" panose="02020603050405020304" pitchFamily="18" charset="0"/>
                        <a:cs typeface="Times New Roman" panose="02020603050405020304" pitchFamily="18" charset="0"/>
                      </a:endParaRPr>
                    </a:p>
                  </a:txBody>
                  <a:tcPr/>
                </a:tc>
                <a:tc>
                  <a:txBody>
                    <a:bodyPr/>
                    <a:lstStyle/>
                    <a:p>
                      <a:pPr lvl="0">
                        <a:lnSpc>
                          <a:spcPct val="150000"/>
                        </a:lnSpc>
                        <a:buNone/>
                      </a:pPr>
                      <a:r>
                        <a:rPr lang="en-US" sz="1400" b="0" i="0" u="none" strike="noStrike" kern="1200" noProof="0">
                          <a:effectLst/>
                          <a:latin typeface="Times New Roman"/>
                        </a:rPr>
                        <a:t>College Talent Placement System aims at providing the facility to automate and simplify the process of registration and list generation of eligible students for placement</a:t>
                      </a:r>
                      <a:endParaRPr lang="en-US">
                        <a:latin typeface="Times New Roman"/>
                      </a:endParaRPr>
                    </a:p>
                  </a:txBody>
                  <a:tcPr/>
                </a:tc>
                <a:extLst>
                  <a:ext uri="{0D108BD9-81ED-4DB2-BD59-A6C34878D82A}">
                    <a16:rowId xmlns:a16="http://schemas.microsoft.com/office/drawing/2014/main" xmlns="" val="4197206458"/>
                  </a:ext>
                </a:extLst>
              </a:tr>
              <a:tr h="1380369">
                <a:tc>
                  <a:txBody>
                    <a:bodyPr/>
                    <a:lstStyle/>
                    <a:p>
                      <a:pPr lvl="0">
                        <a:lnSpc>
                          <a:spcPct val="150000"/>
                        </a:lnSpc>
                        <a:buNone/>
                      </a:pPr>
                      <a:r>
                        <a:rPr lang="en-US" sz="1800" b="0" i="0" u="none" strike="noStrike" kern="1200" baseline="30000" noProof="0">
                          <a:effectLst/>
                          <a:latin typeface="Times New Roman"/>
                        </a:rPr>
                        <a:t>Prof. Shilpa </a:t>
                      </a:r>
                      <a:r>
                        <a:rPr lang="en-US" sz="1800" b="0" i="0" u="none" strike="noStrike" kern="1200" baseline="30000" noProof="0" err="1">
                          <a:effectLst/>
                          <a:latin typeface="Times New Roman"/>
                        </a:rPr>
                        <a:t>Hadkar</a:t>
                      </a:r>
                      <a:endParaRPr lang="en-US" sz="1800">
                        <a:latin typeface="Times New Roman"/>
                      </a:endParaRPr>
                    </a:p>
                  </a:txBody>
                  <a:tcPr/>
                </a:tc>
                <a:tc>
                  <a:txBody>
                    <a:bodyPr/>
                    <a:lstStyle/>
                    <a:p>
                      <a:pPr lvl="0">
                        <a:lnSpc>
                          <a:spcPct val="150000"/>
                        </a:lnSpc>
                        <a:buNone/>
                      </a:pPr>
                      <a:r>
                        <a:rPr lang="en-US" sz="1400" b="0" i="0" u="none" strike="noStrike" kern="1200" noProof="0">
                          <a:effectLst/>
                          <a:latin typeface="Times New Roman"/>
                        </a:rPr>
                        <a:t>“College Collaboration Portal with Training and Placement”</a:t>
                      </a:r>
                      <a:endParaRPr lang="en-US">
                        <a:latin typeface="Times New Roman"/>
                      </a:endParaRPr>
                    </a:p>
                  </a:txBody>
                  <a:tcPr/>
                </a:tc>
                <a:tc>
                  <a:txBody>
                    <a:bodyPr/>
                    <a:lstStyle/>
                    <a:p>
                      <a:r>
                        <a:rPr lang="en-US" sz="1400">
                          <a:latin typeface="Times New Roman"/>
                          <a:cs typeface="Times New Roman"/>
                        </a:rPr>
                        <a:t>2014</a:t>
                      </a:r>
                      <a:endParaRPr lang="en-IN" sz="1400">
                        <a:latin typeface="Times New Roman" panose="02020603050405020304" pitchFamily="18" charset="0"/>
                        <a:cs typeface="Times New Roman" panose="02020603050405020304" pitchFamily="18" charset="0"/>
                      </a:endParaRPr>
                    </a:p>
                  </a:txBody>
                  <a:tcPr/>
                </a:tc>
                <a:tc>
                  <a:txBody>
                    <a:bodyPr/>
                    <a:lstStyle/>
                    <a:p>
                      <a:pPr lvl="0">
                        <a:lnSpc>
                          <a:spcPct val="150000"/>
                        </a:lnSpc>
                        <a:buNone/>
                      </a:pPr>
                      <a:r>
                        <a:rPr lang="en-US" sz="1400" b="0" i="0" u="none" strike="noStrike" kern="1200" noProof="0">
                          <a:effectLst/>
                          <a:latin typeface="Times New Roman"/>
                        </a:rPr>
                        <a:t>The project will include minimum manual work and maximum optimization, abstraction and security. Students will get notified when TPO’s upload study material or any campus drive information, through this system. Automatic Training and placement is developed to maintain the details of student information, trace the details of student also maintain the information about the company availability.</a:t>
                      </a:r>
                      <a:endParaRPr lang="en-US">
                        <a:latin typeface="Times New Roman"/>
                      </a:endParaRPr>
                    </a:p>
                  </a:txBody>
                  <a:tcPr/>
                </a:tc>
                <a:extLst>
                  <a:ext uri="{0D108BD9-81ED-4DB2-BD59-A6C34878D82A}">
                    <a16:rowId xmlns:a16="http://schemas.microsoft.com/office/drawing/2014/main" xmlns="" val="13185763"/>
                  </a:ext>
                </a:extLst>
              </a:tr>
            </a:tbl>
          </a:graphicData>
        </a:graphic>
      </p:graphicFrame>
      <p:cxnSp>
        <p:nvCxnSpPr>
          <p:cNvPr id="6" name="Straight Connector 5">
            <a:extLst>
              <a:ext uri="{FF2B5EF4-FFF2-40B4-BE49-F238E27FC236}">
                <a16:creationId xmlns:a16="http://schemas.microsoft.com/office/drawing/2014/main" xmlns="" id="{92280F3D-F591-E5B8-562B-901F29658BB2}"/>
              </a:ext>
            </a:extLst>
          </p:cNvPr>
          <p:cNvCxnSpPr>
            <a:cxnSpLocks/>
          </p:cNvCxnSpPr>
          <p:nvPr/>
        </p:nvCxnSpPr>
        <p:spPr>
          <a:xfrm flipV="1">
            <a:off x="1624614" y="843379"/>
            <a:ext cx="9898602" cy="7102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7943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23C0F-5F43-90C3-7CD5-19B63B898A47}"/>
              </a:ext>
            </a:extLst>
          </p:cNvPr>
          <p:cNvSpPr>
            <a:spLocks noGrp="1"/>
          </p:cNvSpPr>
          <p:nvPr>
            <p:ph type="title"/>
          </p:nvPr>
        </p:nvSpPr>
        <p:spPr>
          <a:xfrm>
            <a:off x="2164300" y="184460"/>
            <a:ext cx="8911687" cy="518891"/>
          </a:xfrm>
        </p:spPr>
        <p:txBody>
          <a:bodyPr>
            <a:noAutofit/>
          </a:bodyPr>
          <a:lstStyle/>
          <a:p>
            <a:pPr algn="ctr"/>
            <a:r>
              <a:rPr lang="en-US" sz="2800" b="1" dirty="0">
                <a:solidFill>
                  <a:srgbClr val="FF0000"/>
                </a:solidFill>
                <a:latin typeface="Times New Roman"/>
                <a:cs typeface="Times New Roman"/>
              </a:rPr>
              <a:t>Flowchart </a:t>
            </a:r>
            <a:endParaRPr lang="en-US" sz="2400" dirty="0">
              <a:solidFill>
                <a:srgbClr val="FF0000"/>
              </a:solidFill>
            </a:endParaRPr>
          </a:p>
        </p:txBody>
      </p:sp>
      <p:cxnSp>
        <p:nvCxnSpPr>
          <p:cNvPr id="25" name="Straight Connector 24">
            <a:extLst>
              <a:ext uri="{FF2B5EF4-FFF2-40B4-BE49-F238E27FC236}">
                <a16:creationId xmlns:a16="http://schemas.microsoft.com/office/drawing/2014/main" xmlns="" id="{A8AA8D7C-8181-0356-3864-D691A7AA9427}"/>
              </a:ext>
            </a:extLst>
          </p:cNvPr>
          <p:cNvCxnSpPr>
            <a:cxnSpLocks/>
          </p:cNvCxnSpPr>
          <p:nvPr/>
        </p:nvCxnSpPr>
        <p:spPr>
          <a:xfrm>
            <a:off x="2352583" y="976544"/>
            <a:ext cx="8611339"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604" y="1249738"/>
            <a:ext cx="4966636" cy="5494995"/>
          </a:xfrm>
          <a:prstGeom prst="rect">
            <a:avLst/>
          </a:prstGeom>
        </p:spPr>
      </p:pic>
    </p:spTree>
    <p:extLst>
      <p:ext uri="{BB962C8B-B14F-4D97-AF65-F5344CB8AC3E}">
        <p14:creationId xmlns:p14="http://schemas.microsoft.com/office/powerpoint/2010/main" val="1229419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0" y="233464"/>
            <a:ext cx="12192000" cy="1331258"/>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EXISTING SYSTEM</a:t>
            </a:r>
            <a:endParaRPr lang="en-IN" sz="2800" b="1" dirty="0">
              <a:solidFill>
                <a:srgbClr val="FF3399"/>
              </a:solidFill>
              <a:latin typeface="Times New Roman" panose="02020603050405020304" pitchFamily="18" charset="0"/>
              <a:cs typeface="Times New Roman" panose="02020603050405020304" pitchFamily="18" charset="0"/>
            </a:endParaRPr>
          </a:p>
        </p:txBody>
      </p:sp>
      <p:graphicFrame>
        <p:nvGraphicFramePr>
          <p:cNvPr id="1048605" name="Content Placeholder 4">
            <a:extLst>
              <a:ext uri="{FF2B5EF4-FFF2-40B4-BE49-F238E27FC236}">
                <a16:creationId xmlns:a16="http://schemas.microsoft.com/office/drawing/2014/main" xmlns="" id="{A602A422-7F01-4A0E-E887-EFC8537FC1BE}"/>
              </a:ext>
            </a:extLst>
          </p:cNvPr>
          <p:cNvGraphicFramePr>
            <a:graphicFrameLocks noGrp="1"/>
          </p:cNvGraphicFramePr>
          <p:nvPr>
            <p:ph sz="half" idx="1"/>
          </p:nvPr>
        </p:nvGraphicFramePr>
        <p:xfrm>
          <a:off x="284086" y="1331259"/>
          <a:ext cx="110075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xmlns="" id="{68430FF2-8997-1E15-3044-7E000F941E06}"/>
              </a:ext>
            </a:extLst>
          </p:cNvPr>
          <p:cNvCxnSpPr>
            <a:cxnSpLocks/>
          </p:cNvCxnSpPr>
          <p:nvPr/>
        </p:nvCxnSpPr>
        <p:spPr>
          <a:xfrm>
            <a:off x="1908699" y="967666"/>
            <a:ext cx="91440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394</TotalTime>
  <Words>654</Words>
  <Application>Microsoft Office PowerPoint</Application>
  <PresentationFormat>Custom</PresentationFormat>
  <Paragraphs>105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Wisp</vt:lpstr>
      <vt:lpstr>PowerPoint Presentation</vt:lpstr>
      <vt:lpstr>CONTENTS</vt:lpstr>
      <vt:lpstr>INTRODUCTION</vt:lpstr>
      <vt:lpstr>         </vt:lpstr>
      <vt:lpstr>PROBLEM STATEMENTS</vt:lpstr>
      <vt:lpstr>OBJECTIVE</vt:lpstr>
      <vt:lpstr>LITERATURE REVIEW</vt:lpstr>
      <vt:lpstr>Flowchart </vt:lpstr>
      <vt:lpstr>EXISTING SYSTEM</vt:lpstr>
      <vt:lpstr>SOFTWARE REQUIREMENTS </vt:lpstr>
      <vt:lpstr>RESULTS</vt:lpstr>
      <vt:lpstr>                    RESULT</vt:lpstr>
      <vt:lpstr>CONCLUSIONS</vt:lpstr>
      <vt:lpstr>FUTURE SCOPE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SHUBHAM</cp:lastModifiedBy>
  <cp:revision>472</cp:revision>
  <dcterms:created xsi:type="dcterms:W3CDTF">2020-02-24T11:57:14Z</dcterms:created>
  <dcterms:modified xsi:type="dcterms:W3CDTF">2023-12-12T14:13:43Z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65141b8ed7e149ceb99ca63f3f7ca47d</vt:lpwstr>
  </property>
</Properties>
</file>