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8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9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0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5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9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6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7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4974339-4313-44A0-A1A0-B8A958DBBDC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CA6D8F8-2C24-4D1B-AD2D-1848CDFB2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4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FC8F-436C-AF4B-72E6-734EBFF53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79A6F-4374-0F1B-4461-ECCCF2A9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4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9A79-B1E5-D874-6C28-4EEA93E7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D690-FD7C-AFB5-256E-B2ECD3F6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Owner of </a:t>
            </a:r>
            <a:r>
              <a:rPr lang="en-IN" b="1" dirty="0"/>
              <a:t>Madhav Sales </a:t>
            </a:r>
            <a:r>
              <a:rPr lang="en-IN" dirty="0"/>
              <a:t>wants us to help them create a </a:t>
            </a:r>
            <a:r>
              <a:rPr lang="en-IN" b="1" dirty="0"/>
              <a:t>dashboard</a:t>
            </a:r>
            <a:r>
              <a:rPr lang="en-IN" dirty="0"/>
              <a:t> to track and analyse their online sales across India.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36DE0-6F8D-5779-378C-687ED5281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3" y="2980265"/>
            <a:ext cx="6901011" cy="3615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19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EECE-5442-323B-7E4D-A9D7EC18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37E5-BCEE-33C8-0E4F-36AC6AF2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csv files containing details related to orders placed by customers and some customer details such as cities and state they belong to.</a:t>
            </a:r>
          </a:p>
          <a:p>
            <a:r>
              <a:rPr lang="en-IN" dirty="0"/>
              <a:t>The data is imported into </a:t>
            </a:r>
            <a:r>
              <a:rPr lang="en-IN" dirty="0" err="1"/>
              <a:t>PowerBI</a:t>
            </a:r>
            <a:r>
              <a:rPr lang="en-IN" dirty="0"/>
              <a:t> </a:t>
            </a:r>
            <a:r>
              <a:rPr lang="en-IN"/>
              <a:t>desktop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73988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73</TotalTime>
  <Words>61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Metropolitan</vt:lpstr>
      <vt:lpstr>Sales Dashboard</vt:lpstr>
      <vt:lpstr>OBJECTIVE</vt:lpstr>
      <vt:lpstr>DATA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</dc:title>
  <dc:creator>Rushikesh Kharat</dc:creator>
  <cp:lastModifiedBy>Rushikesh Kharat</cp:lastModifiedBy>
  <cp:revision>1</cp:revision>
  <dcterms:created xsi:type="dcterms:W3CDTF">2023-09-04T09:31:05Z</dcterms:created>
  <dcterms:modified xsi:type="dcterms:W3CDTF">2023-09-04T10:44:21Z</dcterms:modified>
</cp:coreProperties>
</file>