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6936955-463B-4298-993F-9105D46704CE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EBF075B-2DD8-4D5B-9FAF-63DCD1905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395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6955-463B-4298-993F-9105D46704CE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075B-2DD8-4D5B-9FAF-63DCD1905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46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6955-463B-4298-993F-9105D46704CE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075B-2DD8-4D5B-9FAF-63DCD1905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075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6955-463B-4298-993F-9105D46704CE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075B-2DD8-4D5B-9FAF-63DCD1905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467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6955-463B-4298-993F-9105D46704CE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075B-2DD8-4D5B-9FAF-63DCD1905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560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6955-463B-4298-993F-9105D46704CE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075B-2DD8-4D5B-9FAF-63DCD1905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714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6955-463B-4298-993F-9105D46704CE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075B-2DD8-4D5B-9FAF-63DCD1905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362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6955-463B-4298-993F-9105D46704CE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075B-2DD8-4D5B-9FAF-63DCD1905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017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6955-463B-4298-993F-9105D46704CE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075B-2DD8-4D5B-9FAF-63DCD1905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20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6955-463B-4298-993F-9105D46704CE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075B-2DD8-4D5B-9FAF-63DCD1905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54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6955-463B-4298-993F-9105D46704CE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075B-2DD8-4D5B-9FAF-63DCD1905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78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6955-463B-4298-993F-9105D46704CE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075B-2DD8-4D5B-9FAF-63DCD1905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68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6955-463B-4298-993F-9105D46704CE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075B-2DD8-4D5B-9FAF-63DCD1905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87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6955-463B-4298-993F-9105D46704CE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075B-2DD8-4D5B-9FAF-63DCD1905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85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6955-463B-4298-993F-9105D46704CE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075B-2DD8-4D5B-9FAF-63DCD1905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60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6955-463B-4298-993F-9105D46704CE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075B-2DD8-4D5B-9FAF-63DCD1905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48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6955-463B-4298-993F-9105D46704CE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075B-2DD8-4D5B-9FAF-63DCD1905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936955-463B-4298-993F-9105D46704CE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BF075B-2DD8-4D5B-9FAF-63DCD1905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235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6A36-5B60-6DA3-0353-B28F7268B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Superstore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CF3FF-1BFA-99E6-89B0-D2E618478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Unlocking Insights: Superstore Sales Data Dive</a:t>
            </a:r>
          </a:p>
        </p:txBody>
      </p:sp>
    </p:spTree>
    <p:extLst>
      <p:ext uri="{BB962C8B-B14F-4D97-AF65-F5344CB8AC3E}">
        <p14:creationId xmlns:p14="http://schemas.microsoft.com/office/powerpoint/2010/main" val="325514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DA0C-4D35-8F30-9D0A-272E0989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312F4-ABA3-951F-D8BB-8E8035CC4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200" dirty="0"/>
              <a:t>Introduction</a:t>
            </a:r>
          </a:p>
          <a:p>
            <a:r>
              <a:rPr lang="en-IN" sz="3200" dirty="0"/>
              <a:t>Data Preprocessing</a:t>
            </a:r>
          </a:p>
          <a:p>
            <a:r>
              <a:rPr lang="en-IN" sz="3200" dirty="0"/>
              <a:t>Dashboard Preparation</a:t>
            </a:r>
          </a:p>
          <a:p>
            <a:r>
              <a:rPr lang="en-IN" sz="3200" dirty="0"/>
              <a:t>Sales Forecasting – Dashboard</a:t>
            </a:r>
          </a:p>
          <a:p>
            <a:r>
              <a:rPr lang="en-IN" sz="3200" dirty="0"/>
              <a:t>Tools Used </a:t>
            </a:r>
          </a:p>
          <a:p>
            <a:r>
              <a:rPr lang="en-IN" sz="3200" dirty="0"/>
              <a:t>Challenges Faced</a:t>
            </a:r>
          </a:p>
          <a:p>
            <a:r>
              <a:rPr lang="en-IN" sz="3200" dirty="0"/>
              <a:t>Conclusion - Actionable Insights and Recommendations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65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94553-F471-D80E-F793-0E71C40D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A321C-C237-134E-5562-D990276CD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u="sng" dirty="0"/>
              <a:t>Objective</a:t>
            </a:r>
          </a:p>
          <a:p>
            <a:r>
              <a:rPr lang="en-IN" dirty="0"/>
              <a:t>To contribute to the success of a business by utilizing data analysis techniques, specifically focusing on </a:t>
            </a:r>
            <a:r>
              <a:rPr lang="en-IN" b="1" dirty="0"/>
              <a:t>time series analysis</a:t>
            </a:r>
            <a:r>
              <a:rPr lang="en-IN" dirty="0"/>
              <a:t>, to provide valuable insights and accurate </a:t>
            </a:r>
            <a:r>
              <a:rPr lang="en-IN" b="1" dirty="0"/>
              <a:t>sales forecasting</a:t>
            </a:r>
            <a:r>
              <a:rPr lang="en-IN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193AF-33A0-14C4-D6D4-C8809BF76F95}"/>
              </a:ext>
            </a:extLst>
          </p:cNvPr>
          <p:cNvSpPr txBox="1"/>
          <p:nvPr/>
        </p:nvSpPr>
        <p:spPr>
          <a:xfrm>
            <a:off x="838200" y="3429000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DESCRIPTION</a:t>
            </a:r>
          </a:p>
          <a:p>
            <a:r>
              <a:rPr lang="en-IN" dirty="0"/>
              <a:t>The objective can be broken down into the following detailed components:</a:t>
            </a:r>
          </a:p>
          <a:p>
            <a:pPr marL="342900" indent="-342900">
              <a:buAutoNum type="arabicPeriod"/>
            </a:pPr>
            <a:r>
              <a:rPr lang="en-IN" b="1" dirty="0"/>
              <a:t>Dashboard Creation</a:t>
            </a:r>
            <a:r>
              <a:rPr lang="en-IN" dirty="0"/>
              <a:t>: Identify the KPIs, design an intuitive and visually appealing dashboard, add interactive visualizations and filtering capabilities to allow users to explore the data at various levels of granularity</a:t>
            </a:r>
          </a:p>
          <a:p>
            <a:pPr marL="342900" indent="-342900">
              <a:buAutoNum type="arabicPeriod"/>
            </a:pPr>
            <a:r>
              <a:rPr lang="en-IN" b="1" dirty="0"/>
              <a:t>Data Analysis</a:t>
            </a:r>
            <a:r>
              <a:rPr lang="en-IN" dirty="0"/>
              <a:t>: Provide valuable insights to business entities regarding the effectiveness of their sales strategies through visualisations and charts</a:t>
            </a:r>
          </a:p>
          <a:p>
            <a:pPr marL="342900" indent="-342900">
              <a:buAutoNum type="arabicPeriod"/>
            </a:pPr>
            <a:r>
              <a:rPr lang="en-IN" b="1" dirty="0"/>
              <a:t>Sales Forecasting</a:t>
            </a:r>
            <a:r>
              <a:rPr lang="en-IN" dirty="0"/>
              <a:t>: Leverage historic data and apply time series analysis to generate sales forecast for next 15 days</a:t>
            </a:r>
          </a:p>
          <a:p>
            <a:pPr marL="342900" indent="-342900">
              <a:buAutoNum type="arabicPeriod"/>
            </a:pPr>
            <a:r>
              <a:rPr lang="en-IN" b="1" dirty="0"/>
              <a:t>Actionable Insights and Recommendations</a:t>
            </a:r>
            <a:r>
              <a:rPr lang="en-IN" dirty="0"/>
              <a:t>: end goal is to provide insights and actionable information that can drive strategic decisions and support the supermarkets goals for growth, efficiency and satisfaction</a:t>
            </a:r>
          </a:p>
        </p:txBody>
      </p:sp>
    </p:spTree>
    <p:extLst>
      <p:ext uri="{BB962C8B-B14F-4D97-AF65-F5344CB8AC3E}">
        <p14:creationId xmlns:p14="http://schemas.microsoft.com/office/powerpoint/2010/main" val="317473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8D613-5718-416C-6D8E-A802A816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62E4-77BE-5E93-F73D-FD417E1AA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8708"/>
          </a:xfrm>
        </p:spPr>
        <p:txBody>
          <a:bodyPr>
            <a:normAutofit/>
          </a:bodyPr>
          <a:lstStyle/>
          <a:p>
            <a:r>
              <a:rPr lang="en-IN" dirty="0"/>
              <a:t>Imported Data in Power BI Desktop</a:t>
            </a:r>
          </a:p>
          <a:p>
            <a:r>
              <a:rPr lang="en-IN" dirty="0"/>
              <a:t>Performed required Data Transformations for further data analysis such as removing unnecessary columns and empty rows, setting first row as header, replacing values in columns, etc.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DE481-A1C5-ABF3-0C5E-FEC5E0034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79271"/>
            <a:ext cx="10515600" cy="32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9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A90533-6046-10CF-DD29-95995D6F1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7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6175-A356-567A-F8BC-0B2BA0CD9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/>
          <a:lstStyle/>
          <a:p>
            <a:r>
              <a:rPr lang="en-IN" dirty="0"/>
              <a:t>Sales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7F75A-C2C8-1D6B-731C-90AEA1EA4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733"/>
            <a:ext cx="10515600" cy="1845734"/>
          </a:xfrm>
        </p:spPr>
        <p:txBody>
          <a:bodyPr>
            <a:normAutofit/>
          </a:bodyPr>
          <a:lstStyle/>
          <a:p>
            <a:r>
              <a:rPr lang="en-US" dirty="0"/>
              <a:t>Sales forecasting is the process of estimating future sales or revenue for a business or organization. It is a critical aspect of business planning and decision-making, as it helps businesses anticipate demand, allocate resources, set targets, and make informed strategic decisions.</a:t>
            </a:r>
          </a:p>
          <a:p>
            <a:r>
              <a:rPr lang="en-IN" dirty="0"/>
              <a:t>Created a forecasting chart based on daily sales in year 2019 and 2020 and predicted sales for 15 days in January 2021.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720CE4-2FA5-7E71-93A8-9BA96D906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056467"/>
            <a:ext cx="10515599" cy="359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7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025A-A78B-3423-4C1A-690A3177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65126"/>
            <a:ext cx="10131425" cy="947208"/>
          </a:xfrm>
        </p:spPr>
        <p:txBody>
          <a:bodyPr/>
          <a:lstStyle/>
          <a:p>
            <a:r>
              <a:rPr lang="en-IN" dirty="0"/>
              <a:t>Tools Used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B6856B-F9DB-F347-7CCB-D6DCE294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2" y="1477643"/>
            <a:ext cx="10131424" cy="501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C7DF-12A1-1507-E807-A8C54D2DE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IN" dirty="0"/>
              <a:t>Challenges Faced and Measures Taken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8934D-2D3C-EA64-ED68-C52883A00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533"/>
            <a:ext cx="5181600" cy="5147733"/>
          </a:xfrm>
        </p:spPr>
        <p:txBody>
          <a:bodyPr>
            <a:noAutofit/>
          </a:bodyPr>
          <a:lstStyle/>
          <a:p>
            <a:r>
              <a:rPr lang="en-US" sz="2000" b="1" dirty="0"/>
              <a:t>Challenge 1: Chart Design</a:t>
            </a:r>
          </a:p>
          <a:p>
            <a:pPr marL="457200" lvl="1" indent="0">
              <a:buNone/>
            </a:pPr>
            <a:r>
              <a:rPr lang="en-US" sz="2000" b="1" dirty="0"/>
              <a:t>- Clarity in representing sales data.</a:t>
            </a:r>
          </a:p>
          <a:p>
            <a:pPr marL="457200" lvl="1" indent="0">
              <a:buNone/>
            </a:pPr>
            <a:r>
              <a:rPr lang="en-US" sz="2000" b="1" dirty="0"/>
              <a:t>- Proper labeling, scaling, and chart type.</a:t>
            </a:r>
          </a:p>
          <a:p>
            <a:pPr marL="457200" lvl="1" indent="0">
              <a:buNone/>
            </a:pPr>
            <a:r>
              <a:rPr lang="en-US" sz="2000" b="1" dirty="0"/>
              <a:t>- Consistent colors, annotations, and interactivity.</a:t>
            </a:r>
          </a:p>
          <a:p>
            <a:endParaRPr lang="en-US" sz="2000" b="1" dirty="0"/>
          </a:p>
          <a:p>
            <a:r>
              <a:rPr lang="en-US" sz="2000" b="1" dirty="0"/>
              <a:t>Challenge 2: DAX Query</a:t>
            </a:r>
          </a:p>
          <a:p>
            <a:pPr marL="457200" lvl="1" indent="0">
              <a:buNone/>
            </a:pPr>
            <a:r>
              <a:rPr lang="en-US" sz="2000" b="1" dirty="0"/>
              <a:t>- Understanding DAX syntax.</a:t>
            </a:r>
          </a:p>
          <a:p>
            <a:pPr marL="457200" lvl="1" indent="0">
              <a:buNone/>
            </a:pPr>
            <a:r>
              <a:rPr lang="en-US" sz="2000" b="1" dirty="0"/>
              <a:t>- Accurate column creation.</a:t>
            </a:r>
          </a:p>
          <a:p>
            <a:pPr marL="457200" lvl="1" indent="0">
              <a:buNone/>
            </a:pPr>
            <a:r>
              <a:rPr lang="en-US" sz="2000" b="1" dirty="0"/>
              <a:t>- Handling complexity if needed.</a:t>
            </a:r>
          </a:p>
          <a:p>
            <a:endParaRPr lang="en-US" sz="2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A0D1B2-5453-6CBB-F5F9-3B84E185D38E}"/>
              </a:ext>
            </a:extLst>
          </p:cNvPr>
          <p:cNvSpPr txBox="1">
            <a:spLocks/>
          </p:cNvSpPr>
          <p:nvPr/>
        </p:nvSpPr>
        <p:spPr>
          <a:xfrm>
            <a:off x="6019800" y="1261532"/>
            <a:ext cx="5181600" cy="3259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3464" indent="-283464" algn="l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1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Challenge 3: 15-Day Sales Forecast</a:t>
            </a:r>
            <a:endParaRPr lang="en-IN" sz="1800" dirty="0">
              <a:effectLst/>
            </a:endParaRPr>
          </a:p>
          <a:p>
            <a:pPr marL="457200" indent="0" algn="l" rtl="0" eaLnBrk="1" latinLnBrk="0" hangingPunct="1">
              <a:spcBef>
                <a:spcPts val="0"/>
              </a:spcBef>
              <a:spcAft>
                <a:spcPts val="1000"/>
              </a:spcAft>
            </a:pPr>
            <a:r>
              <a:rPr lang="en-US" sz="1800" b="1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 Selecting forecasting methodology.</a:t>
            </a:r>
            <a:endParaRPr lang="en-IN" sz="2000" dirty="0">
              <a:effectLst/>
            </a:endParaRPr>
          </a:p>
          <a:p>
            <a:pPr marL="457200" indent="0" algn="l" rtl="0" eaLnBrk="1" latinLnBrk="0" hangingPunct="1">
              <a:spcBef>
                <a:spcPts val="0"/>
              </a:spcBef>
              <a:spcAft>
                <a:spcPts val="1000"/>
              </a:spcAft>
            </a:pPr>
            <a:r>
              <a:rPr lang="en-US" sz="1800" b="1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 Accounting for seasonality and external factors.</a:t>
            </a:r>
            <a:endParaRPr lang="en-IN" sz="2000" dirty="0">
              <a:effectLst/>
            </a:endParaRPr>
          </a:p>
          <a:p>
            <a:pPr marL="457200" indent="0" algn="l" rtl="0" eaLnBrk="1" latinLnBrk="0" hangingPunct="1">
              <a:spcBef>
                <a:spcPts val="0"/>
              </a:spcBef>
              <a:spcAft>
                <a:spcPts val="1000"/>
              </a:spcAft>
            </a:pPr>
            <a:r>
              <a:rPr lang="en-US" sz="1800" b="1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 Ensuring data accuracy and model adaptability.</a:t>
            </a:r>
            <a:endParaRPr lang="en-IN" sz="2000" dirty="0">
              <a:effectLst/>
            </a:endParaRP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77343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D984-CDE4-D8C8-5E28-E38B8804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F016A-A63D-C969-D9E7-2B6B43F4F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IN" b="1" dirty="0"/>
              <a:t>Actionable Insights and Recommendations –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5847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379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Superstore Sales Analysis</vt:lpstr>
      <vt:lpstr>Appendix</vt:lpstr>
      <vt:lpstr>Introduction</vt:lpstr>
      <vt:lpstr>Data Preprocessing</vt:lpstr>
      <vt:lpstr>PowerPoint Presentation</vt:lpstr>
      <vt:lpstr>Sales Forecasting</vt:lpstr>
      <vt:lpstr>Tools Used</vt:lpstr>
      <vt:lpstr>Challenges Faced and Measures Taken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Rushikesh Kharat</dc:creator>
  <cp:lastModifiedBy>Rushikesh Kharat</cp:lastModifiedBy>
  <cp:revision>6</cp:revision>
  <dcterms:created xsi:type="dcterms:W3CDTF">2023-09-05T17:15:01Z</dcterms:created>
  <dcterms:modified xsi:type="dcterms:W3CDTF">2023-09-12T10:25:15Z</dcterms:modified>
</cp:coreProperties>
</file>