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notesMasterIdLst>
    <p:notesMasterId r:id="rId13"/>
  </p:notesMasterIdLst>
  <p:sldIdLst>
    <p:sldId id="256" r:id="rId2"/>
    <p:sldId id="257" r:id="rId3"/>
    <p:sldId id="269" r:id="rId4"/>
    <p:sldId id="258" r:id="rId5"/>
    <p:sldId id="266" r:id="rId6"/>
    <p:sldId id="260" r:id="rId7"/>
    <p:sldId id="265" r:id="rId8"/>
    <p:sldId id="261" r:id="rId9"/>
    <p:sldId id="262" r:id="rId10"/>
    <p:sldId id="268"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2C7E45-EF3F-4DF3-9D0B-C6C6B7D56DC0}" v="335" dt="2025-02-20T00:52:27.146"/>
    <p1510:client id="{721D43A1-9F31-1D0D-9CB0-C70CB2D95173}" v="14" dt="2025-02-20T01:48:59.334"/>
    <p1510:client id="{BA3713E7-5D51-92AF-0C1D-05BC460FAFE2}" v="16" dt="2025-02-19T22:47:18.437"/>
    <p1510:client id="{CC3EC6B3-790E-80D7-A965-3893BA91D0EF}" v="16" dt="2025-02-19T22:58:26.996"/>
    <p1510:client id="{D5EBBD41-44B3-CA09-2F29-B5EAECF38071}" v="3" dt="2025-02-19T23:04:32.8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shikesh Shivajirao Ware" userId="S::rware3@gmu.edu::6b0cfc1d-ebde-480c-8cbd-07ed0f196614" providerId="AD" clId="Web-{721D43A1-9F31-1D0D-9CB0-C70CB2D95173}"/>
    <pc:docChg chg="modSld">
      <pc:chgData name="Rushikesh Shivajirao Ware" userId="S::rware3@gmu.edu::6b0cfc1d-ebde-480c-8cbd-07ed0f196614" providerId="AD" clId="Web-{721D43A1-9F31-1D0D-9CB0-C70CB2D95173}" dt="2025-02-20T01:48:38.038" v="17"/>
      <pc:docMkLst>
        <pc:docMk/>
      </pc:docMkLst>
      <pc:sldChg chg="modSp">
        <pc:chgData name="Rushikesh Shivajirao Ware" userId="S::rware3@gmu.edu::6b0cfc1d-ebde-480c-8cbd-07ed0f196614" providerId="AD" clId="Web-{721D43A1-9F31-1D0D-9CB0-C70CB2D95173}" dt="2025-02-20T01:48:12.522" v="13" actId="20577"/>
        <pc:sldMkLst>
          <pc:docMk/>
          <pc:sldMk cId="582488265" sldId="265"/>
        </pc:sldMkLst>
        <pc:spChg chg="mod">
          <ac:chgData name="Rushikesh Shivajirao Ware" userId="S::rware3@gmu.edu::6b0cfc1d-ebde-480c-8cbd-07ed0f196614" providerId="AD" clId="Web-{721D43A1-9F31-1D0D-9CB0-C70CB2D95173}" dt="2025-02-20T01:48:12.522" v="13" actId="20577"/>
          <ac:spMkLst>
            <pc:docMk/>
            <pc:sldMk cId="582488265" sldId="265"/>
            <ac:spMk id="3" creationId="{9120DC41-7313-3248-B106-0899B57C4C1D}"/>
          </ac:spMkLst>
        </pc:spChg>
      </pc:sldChg>
      <pc:sldChg chg="delSp">
        <pc:chgData name="Rushikesh Shivajirao Ware" userId="S::rware3@gmu.edu::6b0cfc1d-ebde-480c-8cbd-07ed0f196614" providerId="AD" clId="Web-{721D43A1-9F31-1D0D-9CB0-C70CB2D95173}" dt="2025-02-20T01:48:38.038" v="17"/>
        <pc:sldMkLst>
          <pc:docMk/>
          <pc:sldMk cId="2913515551" sldId="267"/>
        </pc:sldMkLst>
        <pc:spChg chg="del">
          <ac:chgData name="Rushikesh Shivajirao Ware" userId="S::rware3@gmu.edu::6b0cfc1d-ebde-480c-8cbd-07ed0f196614" providerId="AD" clId="Web-{721D43A1-9F31-1D0D-9CB0-C70CB2D95173}" dt="2025-02-20T01:48:38.038" v="17"/>
          <ac:spMkLst>
            <pc:docMk/>
            <pc:sldMk cId="2913515551" sldId="267"/>
            <ac:spMk id="4" creationId="{662CFE47-8039-9890-D5FF-71047A5C22F7}"/>
          </ac:spMkLst>
        </pc:spChg>
      </pc:sldChg>
      <pc:sldChg chg="modSp">
        <pc:chgData name="Rushikesh Shivajirao Ware" userId="S::rware3@gmu.edu::6b0cfc1d-ebde-480c-8cbd-07ed0f196614" providerId="AD" clId="Web-{721D43A1-9F31-1D0D-9CB0-C70CB2D95173}" dt="2025-02-20T01:48:25.085" v="16" actId="1076"/>
        <pc:sldMkLst>
          <pc:docMk/>
          <pc:sldMk cId="1070346100" sldId="268"/>
        </pc:sldMkLst>
        <pc:spChg chg="mod">
          <ac:chgData name="Rushikesh Shivajirao Ware" userId="S::rware3@gmu.edu::6b0cfc1d-ebde-480c-8cbd-07ed0f196614" providerId="AD" clId="Web-{721D43A1-9F31-1D0D-9CB0-C70CB2D95173}" dt="2025-02-20T01:48:25.085" v="16" actId="1076"/>
          <ac:spMkLst>
            <pc:docMk/>
            <pc:sldMk cId="1070346100" sldId="268"/>
            <ac:spMk id="3" creationId="{CD9C8165-1AD9-06CA-DBD5-D7EA2C51607D}"/>
          </ac:spMkLst>
        </pc:spChg>
      </pc:sldChg>
    </pc:docChg>
  </pc:docChgLst>
  <pc:docChgLst>
    <pc:chgData name="Alex Azad Anvari" userId="d6084175-8cbe-4d0d-b141-046c83e8a1b9" providerId="ADAL" clId="{522C7E45-EF3F-4DF3-9D0B-C6C6B7D56DC0}"/>
    <pc:docChg chg="undo custSel addSld delSld modSld">
      <pc:chgData name="Alex Azad Anvari" userId="d6084175-8cbe-4d0d-b141-046c83e8a1b9" providerId="ADAL" clId="{522C7E45-EF3F-4DF3-9D0B-C6C6B7D56DC0}" dt="2025-02-20T00:52:27.146" v="375" actId="20577"/>
      <pc:docMkLst>
        <pc:docMk/>
      </pc:docMkLst>
      <pc:sldChg chg="modNotesTx">
        <pc:chgData name="Alex Azad Anvari" userId="d6084175-8cbe-4d0d-b141-046c83e8a1b9" providerId="ADAL" clId="{522C7E45-EF3F-4DF3-9D0B-C6C6B7D56DC0}" dt="2025-02-20T00:51:15.939" v="327" actId="20577"/>
        <pc:sldMkLst>
          <pc:docMk/>
          <pc:sldMk cId="0" sldId="257"/>
        </pc:sldMkLst>
      </pc:sldChg>
      <pc:sldChg chg="modSp mod modNotesTx">
        <pc:chgData name="Alex Azad Anvari" userId="d6084175-8cbe-4d0d-b141-046c83e8a1b9" providerId="ADAL" clId="{522C7E45-EF3F-4DF3-9D0B-C6C6B7D56DC0}" dt="2025-02-20T00:51:25.628" v="330" actId="6549"/>
        <pc:sldMkLst>
          <pc:docMk/>
          <pc:sldMk cId="0" sldId="258"/>
        </pc:sldMkLst>
        <pc:spChg chg="mod">
          <ac:chgData name="Alex Azad Anvari" userId="d6084175-8cbe-4d0d-b141-046c83e8a1b9" providerId="ADAL" clId="{522C7E45-EF3F-4DF3-9D0B-C6C6B7D56DC0}" dt="2025-02-19T22:46:33.380" v="44" actId="27636"/>
          <ac:spMkLst>
            <pc:docMk/>
            <pc:sldMk cId="0" sldId="258"/>
            <ac:spMk id="3" creationId="{00000000-0000-0000-0000-000000000000}"/>
          </ac:spMkLst>
        </pc:spChg>
      </pc:sldChg>
      <pc:sldChg chg="del modNotesTx">
        <pc:chgData name="Alex Azad Anvari" userId="d6084175-8cbe-4d0d-b141-046c83e8a1b9" providerId="ADAL" clId="{522C7E45-EF3F-4DF3-9D0B-C6C6B7D56DC0}" dt="2025-02-19T22:46:44.616" v="46" actId="47"/>
        <pc:sldMkLst>
          <pc:docMk/>
          <pc:sldMk cId="0" sldId="259"/>
        </pc:sldMkLst>
      </pc:sldChg>
      <pc:sldChg chg="modNotesTx">
        <pc:chgData name="Alex Azad Anvari" userId="d6084175-8cbe-4d0d-b141-046c83e8a1b9" providerId="ADAL" clId="{522C7E45-EF3F-4DF3-9D0B-C6C6B7D56DC0}" dt="2025-02-20T00:51:54.283" v="341" actId="20577"/>
        <pc:sldMkLst>
          <pc:docMk/>
          <pc:sldMk cId="0" sldId="260"/>
        </pc:sldMkLst>
      </pc:sldChg>
      <pc:sldChg chg="addSp delSp modSp mod modNotesTx">
        <pc:chgData name="Alex Azad Anvari" userId="d6084175-8cbe-4d0d-b141-046c83e8a1b9" providerId="ADAL" clId="{522C7E45-EF3F-4DF3-9D0B-C6C6B7D56DC0}" dt="2025-02-20T00:52:06.699" v="350" actId="20577"/>
        <pc:sldMkLst>
          <pc:docMk/>
          <pc:sldMk cId="0" sldId="261"/>
        </pc:sldMkLst>
        <pc:spChg chg="mod">
          <ac:chgData name="Alex Azad Anvari" userId="d6084175-8cbe-4d0d-b141-046c83e8a1b9" providerId="ADAL" clId="{522C7E45-EF3F-4DF3-9D0B-C6C6B7D56DC0}" dt="2025-02-20T00:39:48.544" v="173" actId="14100"/>
          <ac:spMkLst>
            <pc:docMk/>
            <pc:sldMk cId="0" sldId="261"/>
            <ac:spMk id="2" creationId="{00000000-0000-0000-0000-000000000000}"/>
          </ac:spMkLst>
        </pc:spChg>
        <pc:spChg chg="del mod">
          <ac:chgData name="Alex Azad Anvari" userId="d6084175-8cbe-4d0d-b141-046c83e8a1b9" providerId="ADAL" clId="{522C7E45-EF3F-4DF3-9D0B-C6C6B7D56DC0}" dt="2025-02-20T00:40:41.929" v="182" actId="478"/>
          <ac:spMkLst>
            <pc:docMk/>
            <pc:sldMk cId="0" sldId="261"/>
            <ac:spMk id="3" creationId="{00000000-0000-0000-0000-000000000000}"/>
          </ac:spMkLst>
        </pc:spChg>
        <pc:spChg chg="add del">
          <ac:chgData name="Alex Azad Anvari" userId="d6084175-8cbe-4d0d-b141-046c83e8a1b9" providerId="ADAL" clId="{522C7E45-EF3F-4DF3-9D0B-C6C6B7D56DC0}" dt="2025-02-20T00:39:21.277" v="137" actId="22"/>
          <ac:spMkLst>
            <pc:docMk/>
            <pc:sldMk cId="0" sldId="261"/>
            <ac:spMk id="5" creationId="{060C6621-34A8-009D-F9A8-BA8BE82A524D}"/>
          </ac:spMkLst>
        </pc:spChg>
        <pc:spChg chg="add">
          <ac:chgData name="Alex Azad Anvari" userId="d6084175-8cbe-4d0d-b141-046c83e8a1b9" providerId="ADAL" clId="{522C7E45-EF3F-4DF3-9D0B-C6C6B7D56DC0}" dt="2025-02-20T00:39:35.073" v="138"/>
          <ac:spMkLst>
            <pc:docMk/>
            <pc:sldMk cId="0" sldId="261"/>
            <ac:spMk id="6" creationId="{09D67034-B2CA-B96C-016E-4112D38DA3D5}"/>
          </ac:spMkLst>
        </pc:spChg>
        <pc:spChg chg="add">
          <ac:chgData name="Alex Azad Anvari" userId="d6084175-8cbe-4d0d-b141-046c83e8a1b9" providerId="ADAL" clId="{522C7E45-EF3F-4DF3-9D0B-C6C6B7D56DC0}" dt="2025-02-20T00:39:36.497" v="139"/>
          <ac:spMkLst>
            <pc:docMk/>
            <pc:sldMk cId="0" sldId="261"/>
            <ac:spMk id="7" creationId="{9D5DE17C-3C17-939F-D85A-144DD1E3A3CA}"/>
          </ac:spMkLst>
        </pc:spChg>
        <pc:picChg chg="add mod modCrop">
          <ac:chgData name="Alex Azad Anvari" userId="d6084175-8cbe-4d0d-b141-046c83e8a1b9" providerId="ADAL" clId="{522C7E45-EF3F-4DF3-9D0B-C6C6B7D56DC0}" dt="2025-02-20T00:40:47.485" v="185" actId="1076"/>
          <ac:picMkLst>
            <pc:docMk/>
            <pc:sldMk cId="0" sldId="261"/>
            <ac:picMk id="9" creationId="{0CCC7168-62B2-6D0A-2C14-818B9E5ED08A}"/>
          </ac:picMkLst>
        </pc:picChg>
        <pc:picChg chg="add">
          <ac:chgData name="Alex Azad Anvari" userId="d6084175-8cbe-4d0d-b141-046c83e8a1b9" providerId="ADAL" clId="{522C7E45-EF3F-4DF3-9D0B-C6C6B7D56DC0}" dt="2025-02-20T00:39:35.073" v="138"/>
          <ac:picMkLst>
            <pc:docMk/>
            <pc:sldMk cId="0" sldId="261"/>
            <ac:picMk id="1026" creationId="{3CF57178-0A1E-FAE6-FBA0-2ADD16AC4350}"/>
          </ac:picMkLst>
        </pc:picChg>
        <pc:picChg chg="add">
          <ac:chgData name="Alex Azad Anvari" userId="d6084175-8cbe-4d0d-b141-046c83e8a1b9" providerId="ADAL" clId="{522C7E45-EF3F-4DF3-9D0B-C6C6B7D56DC0}" dt="2025-02-20T00:39:35.073" v="138"/>
          <ac:picMkLst>
            <pc:docMk/>
            <pc:sldMk cId="0" sldId="261"/>
            <ac:picMk id="1027" creationId="{1D4FF5B2-513F-B6F0-A6F1-33E4E167B158}"/>
          </ac:picMkLst>
        </pc:picChg>
        <pc:picChg chg="add">
          <ac:chgData name="Alex Azad Anvari" userId="d6084175-8cbe-4d0d-b141-046c83e8a1b9" providerId="ADAL" clId="{522C7E45-EF3F-4DF3-9D0B-C6C6B7D56DC0}" dt="2025-02-20T00:39:35.073" v="138"/>
          <ac:picMkLst>
            <pc:docMk/>
            <pc:sldMk cId="0" sldId="261"/>
            <ac:picMk id="1028" creationId="{A9B680C3-49E8-4767-B928-32DCBC94AADE}"/>
          </ac:picMkLst>
        </pc:picChg>
        <pc:picChg chg="add">
          <ac:chgData name="Alex Azad Anvari" userId="d6084175-8cbe-4d0d-b141-046c83e8a1b9" providerId="ADAL" clId="{522C7E45-EF3F-4DF3-9D0B-C6C6B7D56DC0}" dt="2025-02-20T00:39:35.073" v="138"/>
          <ac:picMkLst>
            <pc:docMk/>
            <pc:sldMk cId="0" sldId="261"/>
            <ac:picMk id="1029" creationId="{A752884A-BEEA-EAC9-DB2B-85A89994925D}"/>
          </ac:picMkLst>
        </pc:picChg>
        <pc:picChg chg="add">
          <ac:chgData name="Alex Azad Anvari" userId="d6084175-8cbe-4d0d-b141-046c83e8a1b9" providerId="ADAL" clId="{522C7E45-EF3F-4DF3-9D0B-C6C6B7D56DC0}" dt="2025-02-20T00:39:36.497" v="139"/>
          <ac:picMkLst>
            <pc:docMk/>
            <pc:sldMk cId="0" sldId="261"/>
            <ac:picMk id="1031" creationId="{22005CC0-9E04-F38E-0A95-175529C1EB70}"/>
          </ac:picMkLst>
        </pc:picChg>
        <pc:picChg chg="add">
          <ac:chgData name="Alex Azad Anvari" userId="d6084175-8cbe-4d0d-b141-046c83e8a1b9" providerId="ADAL" clId="{522C7E45-EF3F-4DF3-9D0B-C6C6B7D56DC0}" dt="2025-02-20T00:39:36.497" v="139"/>
          <ac:picMkLst>
            <pc:docMk/>
            <pc:sldMk cId="0" sldId="261"/>
            <ac:picMk id="1032" creationId="{39D79F8A-66F3-765D-41F3-9EB89D4CEFB8}"/>
          </ac:picMkLst>
        </pc:picChg>
        <pc:picChg chg="add">
          <ac:chgData name="Alex Azad Anvari" userId="d6084175-8cbe-4d0d-b141-046c83e8a1b9" providerId="ADAL" clId="{522C7E45-EF3F-4DF3-9D0B-C6C6B7D56DC0}" dt="2025-02-20T00:39:36.497" v="139"/>
          <ac:picMkLst>
            <pc:docMk/>
            <pc:sldMk cId="0" sldId="261"/>
            <ac:picMk id="1033" creationId="{D048E3CE-76AB-4D51-2663-D511E6086452}"/>
          </ac:picMkLst>
        </pc:picChg>
        <pc:picChg chg="add">
          <ac:chgData name="Alex Azad Anvari" userId="d6084175-8cbe-4d0d-b141-046c83e8a1b9" providerId="ADAL" clId="{522C7E45-EF3F-4DF3-9D0B-C6C6B7D56DC0}" dt="2025-02-20T00:39:36.497" v="139"/>
          <ac:picMkLst>
            <pc:docMk/>
            <pc:sldMk cId="0" sldId="261"/>
            <ac:picMk id="1034" creationId="{D2ED465B-D764-C0D5-D3A2-8DD8EF161F56}"/>
          </ac:picMkLst>
        </pc:picChg>
        <pc:picChg chg="add">
          <ac:chgData name="Alex Azad Anvari" userId="d6084175-8cbe-4d0d-b141-046c83e8a1b9" providerId="ADAL" clId="{522C7E45-EF3F-4DF3-9D0B-C6C6B7D56DC0}" dt="2025-02-20T00:39:54.706" v="174"/>
          <ac:picMkLst>
            <pc:docMk/>
            <pc:sldMk cId="0" sldId="261"/>
            <ac:picMk id="1036" creationId="{A28FA233-A373-13AB-0163-378BE115432D}"/>
          </ac:picMkLst>
        </pc:picChg>
        <pc:picChg chg="add">
          <ac:chgData name="Alex Azad Anvari" userId="d6084175-8cbe-4d0d-b141-046c83e8a1b9" providerId="ADAL" clId="{522C7E45-EF3F-4DF3-9D0B-C6C6B7D56DC0}" dt="2025-02-20T00:39:54.706" v="174"/>
          <ac:picMkLst>
            <pc:docMk/>
            <pc:sldMk cId="0" sldId="261"/>
            <ac:picMk id="1037" creationId="{D268E578-9908-FECD-FE85-E0EFA7861BD9}"/>
          </ac:picMkLst>
        </pc:picChg>
        <pc:picChg chg="add">
          <ac:chgData name="Alex Azad Anvari" userId="d6084175-8cbe-4d0d-b141-046c83e8a1b9" providerId="ADAL" clId="{522C7E45-EF3F-4DF3-9D0B-C6C6B7D56DC0}" dt="2025-02-20T00:39:54.706" v="174"/>
          <ac:picMkLst>
            <pc:docMk/>
            <pc:sldMk cId="0" sldId="261"/>
            <ac:picMk id="1038" creationId="{DDF2D4CD-8207-3419-A98A-46D995E9A09D}"/>
          </ac:picMkLst>
        </pc:picChg>
        <pc:picChg chg="add">
          <ac:chgData name="Alex Azad Anvari" userId="d6084175-8cbe-4d0d-b141-046c83e8a1b9" providerId="ADAL" clId="{522C7E45-EF3F-4DF3-9D0B-C6C6B7D56DC0}" dt="2025-02-20T00:39:54.706" v="174"/>
          <ac:picMkLst>
            <pc:docMk/>
            <pc:sldMk cId="0" sldId="261"/>
            <ac:picMk id="1039" creationId="{7708C811-89A0-73DF-ED55-2ED2452D0869}"/>
          </ac:picMkLst>
        </pc:picChg>
        <pc:picChg chg="add">
          <ac:chgData name="Alex Azad Anvari" userId="d6084175-8cbe-4d0d-b141-046c83e8a1b9" providerId="ADAL" clId="{522C7E45-EF3F-4DF3-9D0B-C6C6B7D56DC0}" dt="2025-02-20T00:40:01.050" v="175"/>
          <ac:picMkLst>
            <pc:docMk/>
            <pc:sldMk cId="0" sldId="261"/>
            <ac:picMk id="1041" creationId="{3AEFA3DB-C9FB-76A6-4EF9-A2AE18B94D79}"/>
          </ac:picMkLst>
        </pc:picChg>
      </pc:sldChg>
      <pc:sldChg chg="addSp delSp modSp mod modNotesTx">
        <pc:chgData name="Alex Azad Anvari" userId="d6084175-8cbe-4d0d-b141-046c83e8a1b9" providerId="ADAL" clId="{522C7E45-EF3F-4DF3-9D0B-C6C6B7D56DC0}" dt="2025-02-20T00:52:10.972" v="352" actId="20577"/>
        <pc:sldMkLst>
          <pc:docMk/>
          <pc:sldMk cId="0" sldId="262"/>
        </pc:sldMkLst>
        <pc:spChg chg="mod">
          <ac:chgData name="Alex Azad Anvari" userId="d6084175-8cbe-4d0d-b141-046c83e8a1b9" providerId="ADAL" clId="{522C7E45-EF3F-4DF3-9D0B-C6C6B7D56DC0}" dt="2025-02-20T00:41:10.352" v="235" actId="20577"/>
          <ac:spMkLst>
            <pc:docMk/>
            <pc:sldMk cId="0" sldId="262"/>
            <ac:spMk id="2" creationId="{00000000-0000-0000-0000-000000000000}"/>
          </ac:spMkLst>
        </pc:spChg>
        <pc:spChg chg="del">
          <ac:chgData name="Alex Azad Anvari" userId="d6084175-8cbe-4d0d-b141-046c83e8a1b9" providerId="ADAL" clId="{522C7E45-EF3F-4DF3-9D0B-C6C6B7D56DC0}" dt="2025-02-20T00:41:02.356" v="189" actId="478"/>
          <ac:spMkLst>
            <pc:docMk/>
            <pc:sldMk cId="0" sldId="262"/>
            <ac:spMk id="3" creationId="{00000000-0000-0000-0000-000000000000}"/>
          </ac:spMkLst>
        </pc:spChg>
        <pc:spChg chg="add del mod">
          <ac:chgData name="Alex Azad Anvari" userId="d6084175-8cbe-4d0d-b141-046c83e8a1b9" providerId="ADAL" clId="{522C7E45-EF3F-4DF3-9D0B-C6C6B7D56DC0}" dt="2025-02-20T00:41:14.855" v="237" actId="478"/>
          <ac:spMkLst>
            <pc:docMk/>
            <pc:sldMk cId="0" sldId="262"/>
            <ac:spMk id="5" creationId="{7B09468F-DC06-5656-9807-A18F85B86F6C}"/>
          </ac:spMkLst>
        </pc:spChg>
        <pc:picChg chg="add mod">
          <ac:chgData name="Alex Azad Anvari" userId="d6084175-8cbe-4d0d-b141-046c83e8a1b9" providerId="ADAL" clId="{522C7E45-EF3F-4DF3-9D0B-C6C6B7D56DC0}" dt="2025-02-20T00:41:16.923" v="238" actId="1076"/>
          <ac:picMkLst>
            <pc:docMk/>
            <pc:sldMk cId="0" sldId="262"/>
            <ac:picMk id="2050" creationId="{BF3C1A93-6D5C-69C4-2ABA-A03D3413012A}"/>
          </ac:picMkLst>
        </pc:picChg>
      </pc:sldChg>
      <pc:sldChg chg="del">
        <pc:chgData name="Alex Azad Anvari" userId="d6084175-8cbe-4d0d-b141-046c83e8a1b9" providerId="ADAL" clId="{522C7E45-EF3F-4DF3-9D0B-C6C6B7D56DC0}" dt="2025-02-20T00:41:18.328" v="239" actId="47"/>
        <pc:sldMkLst>
          <pc:docMk/>
          <pc:sldMk cId="0" sldId="263"/>
        </pc:sldMkLst>
      </pc:sldChg>
      <pc:sldChg chg="del modNotesTx">
        <pc:chgData name="Alex Azad Anvari" userId="d6084175-8cbe-4d0d-b141-046c83e8a1b9" providerId="ADAL" clId="{522C7E45-EF3F-4DF3-9D0B-C6C6B7D56DC0}" dt="2025-02-18T00:23:50.821" v="30" actId="47"/>
        <pc:sldMkLst>
          <pc:docMk/>
          <pc:sldMk cId="1145992843" sldId="264"/>
        </pc:sldMkLst>
      </pc:sldChg>
      <pc:sldChg chg="modSp new del mod">
        <pc:chgData name="Alex Azad Anvari" userId="d6084175-8cbe-4d0d-b141-046c83e8a1b9" providerId="ADAL" clId="{522C7E45-EF3F-4DF3-9D0B-C6C6B7D56DC0}" dt="2025-02-19T22:46:54.546" v="48" actId="47"/>
        <pc:sldMkLst>
          <pc:docMk/>
          <pc:sldMk cId="3875618971" sldId="264"/>
        </pc:sldMkLst>
      </pc:sldChg>
      <pc:sldChg chg="modNotesTx">
        <pc:chgData name="Alex Azad Anvari" userId="d6084175-8cbe-4d0d-b141-046c83e8a1b9" providerId="ADAL" clId="{522C7E45-EF3F-4DF3-9D0B-C6C6B7D56DC0}" dt="2025-02-20T00:52:02.475" v="343" actId="20577"/>
        <pc:sldMkLst>
          <pc:docMk/>
          <pc:sldMk cId="582488265" sldId="265"/>
        </pc:sldMkLst>
      </pc:sldChg>
      <pc:sldChg chg="add modNotesTx">
        <pc:chgData name="Alex Azad Anvari" userId="d6084175-8cbe-4d0d-b141-046c83e8a1b9" providerId="ADAL" clId="{522C7E45-EF3F-4DF3-9D0B-C6C6B7D56DC0}" dt="2025-02-20T00:51:31.332" v="331" actId="6549"/>
        <pc:sldMkLst>
          <pc:docMk/>
          <pc:sldMk cId="0" sldId="266"/>
        </pc:sldMkLst>
      </pc:sldChg>
      <pc:sldChg chg="add del">
        <pc:chgData name="Alex Azad Anvari" userId="d6084175-8cbe-4d0d-b141-046c83e8a1b9" providerId="ADAL" clId="{522C7E45-EF3F-4DF3-9D0B-C6C6B7D56DC0}" dt="2025-02-20T00:31:30.769" v="49" actId="47"/>
        <pc:sldMkLst>
          <pc:docMk/>
          <pc:sldMk cId="1811546137" sldId="267"/>
        </pc:sldMkLst>
      </pc:sldChg>
      <pc:sldChg chg="addSp delSp modSp new mod modClrScheme chgLayout">
        <pc:chgData name="Alex Azad Anvari" userId="d6084175-8cbe-4d0d-b141-046c83e8a1b9" providerId="ADAL" clId="{522C7E45-EF3F-4DF3-9D0B-C6C6B7D56DC0}" dt="2025-02-20T00:41:35.529" v="251" actId="700"/>
        <pc:sldMkLst>
          <pc:docMk/>
          <pc:sldMk cId="2913515551" sldId="267"/>
        </pc:sldMkLst>
        <pc:spChg chg="mod ord">
          <ac:chgData name="Alex Azad Anvari" userId="d6084175-8cbe-4d0d-b141-046c83e8a1b9" providerId="ADAL" clId="{522C7E45-EF3F-4DF3-9D0B-C6C6B7D56DC0}" dt="2025-02-20T00:41:35.529" v="251" actId="700"/>
          <ac:spMkLst>
            <pc:docMk/>
            <pc:sldMk cId="2913515551" sldId="267"/>
            <ac:spMk id="2" creationId="{5D3EDFCA-3C04-6127-9E64-945473926571}"/>
          </ac:spMkLst>
        </pc:spChg>
        <pc:spChg chg="del mod ord">
          <ac:chgData name="Alex Azad Anvari" userId="d6084175-8cbe-4d0d-b141-046c83e8a1b9" providerId="ADAL" clId="{522C7E45-EF3F-4DF3-9D0B-C6C6B7D56DC0}" dt="2025-02-20T00:41:35.529" v="251" actId="700"/>
          <ac:spMkLst>
            <pc:docMk/>
            <pc:sldMk cId="2913515551" sldId="267"/>
            <ac:spMk id="3" creationId="{DE9A3E1E-2204-8B6C-013A-0C6D4642F17E}"/>
          </ac:spMkLst>
        </pc:spChg>
        <pc:spChg chg="add mod ord">
          <ac:chgData name="Alex Azad Anvari" userId="d6084175-8cbe-4d0d-b141-046c83e8a1b9" providerId="ADAL" clId="{522C7E45-EF3F-4DF3-9D0B-C6C6B7D56DC0}" dt="2025-02-20T00:41:35.529" v="251" actId="700"/>
          <ac:spMkLst>
            <pc:docMk/>
            <pc:sldMk cId="2913515551" sldId="267"/>
            <ac:spMk id="4" creationId="{662CFE47-8039-9890-D5FF-71047A5C22F7}"/>
          </ac:spMkLst>
        </pc:spChg>
      </pc:sldChg>
      <pc:sldChg chg="modSp new mod modNotesTx">
        <pc:chgData name="Alex Azad Anvari" userId="d6084175-8cbe-4d0d-b141-046c83e8a1b9" providerId="ADAL" clId="{522C7E45-EF3F-4DF3-9D0B-C6C6B7D56DC0}" dt="2025-02-20T00:52:27.146" v="375" actId="20577"/>
        <pc:sldMkLst>
          <pc:docMk/>
          <pc:sldMk cId="1070346100" sldId="268"/>
        </pc:sldMkLst>
        <pc:spChg chg="mod">
          <ac:chgData name="Alex Azad Anvari" userId="d6084175-8cbe-4d0d-b141-046c83e8a1b9" providerId="ADAL" clId="{522C7E45-EF3F-4DF3-9D0B-C6C6B7D56DC0}" dt="2025-02-20T00:42:00.007" v="262" actId="20577"/>
          <ac:spMkLst>
            <pc:docMk/>
            <pc:sldMk cId="1070346100" sldId="268"/>
            <ac:spMk id="2" creationId="{3934E1AC-1ECC-117E-0163-BA849CF8F21A}"/>
          </ac:spMkLst>
        </pc:spChg>
        <pc:spChg chg="mod">
          <ac:chgData name="Alex Azad Anvari" userId="d6084175-8cbe-4d0d-b141-046c83e8a1b9" providerId="ADAL" clId="{522C7E45-EF3F-4DF3-9D0B-C6C6B7D56DC0}" dt="2025-02-20T00:42:04.127" v="274" actId="20577"/>
          <ac:spMkLst>
            <pc:docMk/>
            <pc:sldMk cId="1070346100" sldId="268"/>
            <ac:spMk id="3" creationId="{CD9C8165-1AD9-06CA-DBD5-D7EA2C51607D}"/>
          </ac:spMkLst>
        </pc:spChg>
      </pc:sldChg>
      <pc:sldChg chg="addSp delSp modSp new mod modNotesTx">
        <pc:chgData name="Alex Azad Anvari" userId="d6084175-8cbe-4d0d-b141-046c83e8a1b9" providerId="ADAL" clId="{522C7E45-EF3F-4DF3-9D0B-C6C6B7D56DC0}" dt="2025-02-20T00:51:22.092" v="329" actId="20577"/>
        <pc:sldMkLst>
          <pc:docMk/>
          <pc:sldMk cId="3304113421" sldId="269"/>
        </pc:sldMkLst>
        <pc:spChg chg="mod">
          <ac:chgData name="Alex Azad Anvari" userId="d6084175-8cbe-4d0d-b141-046c83e8a1b9" providerId="ADAL" clId="{522C7E45-EF3F-4DF3-9D0B-C6C6B7D56DC0}" dt="2025-02-20T00:49:30.655" v="292" actId="27636"/>
          <ac:spMkLst>
            <pc:docMk/>
            <pc:sldMk cId="3304113421" sldId="269"/>
            <ac:spMk id="2" creationId="{3B9A1FFB-8FC1-AD90-44B0-714E029B43F7}"/>
          </ac:spMkLst>
        </pc:spChg>
        <pc:spChg chg="mod">
          <ac:chgData name="Alex Azad Anvari" userId="d6084175-8cbe-4d0d-b141-046c83e8a1b9" providerId="ADAL" clId="{522C7E45-EF3F-4DF3-9D0B-C6C6B7D56DC0}" dt="2025-02-20T00:50:48.091" v="321" actId="27636"/>
          <ac:spMkLst>
            <pc:docMk/>
            <pc:sldMk cId="3304113421" sldId="269"/>
            <ac:spMk id="3" creationId="{9A55B297-1F16-5F36-EADB-C3B135A2608B}"/>
          </ac:spMkLst>
        </pc:spChg>
        <pc:spChg chg="add del">
          <ac:chgData name="Alex Azad Anvari" userId="d6084175-8cbe-4d0d-b141-046c83e8a1b9" providerId="ADAL" clId="{522C7E45-EF3F-4DF3-9D0B-C6C6B7D56DC0}" dt="2025-02-20T00:49:15.708" v="277" actId="22"/>
          <ac:spMkLst>
            <pc:docMk/>
            <pc:sldMk cId="3304113421" sldId="269"/>
            <ac:spMk id="5" creationId="{E06A76FE-1ECE-8217-5E89-9ED504861D01}"/>
          </ac:spMkLst>
        </pc:spChg>
      </pc:sldChg>
    </pc:docChg>
  </pc:docChgLst>
  <pc:docChgLst>
    <pc:chgData name="Nikhil Narendra Murdeshwar" userId="S::nmurdesh@gmu.edu::8b27c3ed-2dda-4df3-ba2f-9a419b25816f" providerId="AD" clId="Web-{D5EBBD41-44B3-CA09-2F29-B5EAECF38071}"/>
    <pc:docChg chg="modSld">
      <pc:chgData name="Nikhil Narendra Murdeshwar" userId="S::nmurdesh@gmu.edu::8b27c3ed-2dda-4df3-ba2f-9a419b25816f" providerId="AD" clId="Web-{D5EBBD41-44B3-CA09-2F29-B5EAECF38071}" dt="2025-02-19T23:04:32.857" v="2" actId="20577"/>
      <pc:docMkLst>
        <pc:docMk/>
      </pc:docMkLst>
      <pc:sldChg chg="modSp">
        <pc:chgData name="Nikhil Narendra Murdeshwar" userId="S::nmurdesh@gmu.edu::8b27c3ed-2dda-4df3-ba2f-9a419b25816f" providerId="AD" clId="Web-{D5EBBD41-44B3-CA09-2F29-B5EAECF38071}" dt="2025-02-19T23:04:32.857" v="2" actId="20577"/>
        <pc:sldMkLst>
          <pc:docMk/>
          <pc:sldMk cId="0" sldId="257"/>
        </pc:sldMkLst>
        <pc:spChg chg="mod">
          <ac:chgData name="Nikhil Narendra Murdeshwar" userId="S::nmurdesh@gmu.edu::8b27c3ed-2dda-4df3-ba2f-9a419b25816f" providerId="AD" clId="Web-{D5EBBD41-44B3-CA09-2F29-B5EAECF38071}" dt="2025-02-19T23:04:32.857" v="2" actId="20577"/>
          <ac:spMkLst>
            <pc:docMk/>
            <pc:sldMk cId="0" sldId="257"/>
            <ac:spMk id="3" creationId="{00000000-0000-0000-0000-000000000000}"/>
          </ac:spMkLst>
        </pc:spChg>
      </pc:sldChg>
    </pc:docChg>
  </pc:docChgLst>
  <pc:docChgLst>
    <pc:chgData name="Rushikesh Shivajirao Ware" userId="S::rware3@gmu.edu::6b0cfc1d-ebde-480c-8cbd-07ed0f196614" providerId="AD" clId="Web-{BA3713E7-5D51-92AF-0C1D-05BC460FAFE2}"/>
    <pc:docChg chg="addSld modSld">
      <pc:chgData name="Rushikesh Shivajirao Ware" userId="S::rware3@gmu.edu::6b0cfc1d-ebde-480c-8cbd-07ed0f196614" providerId="AD" clId="Web-{BA3713E7-5D51-92AF-0C1D-05BC460FAFE2}" dt="2025-02-19T22:47:18.437" v="18" actId="14100"/>
      <pc:docMkLst>
        <pc:docMk/>
      </pc:docMkLst>
      <pc:sldChg chg="modSp">
        <pc:chgData name="Rushikesh Shivajirao Ware" userId="S::rware3@gmu.edu::6b0cfc1d-ebde-480c-8cbd-07ed0f196614" providerId="AD" clId="Web-{BA3713E7-5D51-92AF-0C1D-05BC460FAFE2}" dt="2025-02-19T22:45:13.791" v="6" actId="14100"/>
        <pc:sldMkLst>
          <pc:docMk/>
          <pc:sldMk cId="0" sldId="260"/>
        </pc:sldMkLst>
        <pc:spChg chg="mod">
          <ac:chgData name="Rushikesh Shivajirao Ware" userId="S::rware3@gmu.edu::6b0cfc1d-ebde-480c-8cbd-07ed0f196614" providerId="AD" clId="Web-{BA3713E7-5D51-92AF-0C1D-05BC460FAFE2}" dt="2025-02-19T22:45:13.791" v="6" actId="14100"/>
          <ac:spMkLst>
            <pc:docMk/>
            <pc:sldMk cId="0" sldId="260"/>
            <ac:spMk id="3" creationId="{00000000-0000-0000-0000-000000000000}"/>
          </ac:spMkLst>
        </pc:spChg>
      </pc:sldChg>
      <pc:sldChg chg="modSp new">
        <pc:chgData name="Rushikesh Shivajirao Ware" userId="S::rware3@gmu.edu::6b0cfc1d-ebde-480c-8cbd-07ed0f196614" providerId="AD" clId="Web-{BA3713E7-5D51-92AF-0C1D-05BC460FAFE2}" dt="2025-02-19T22:47:18.437" v="18" actId="14100"/>
        <pc:sldMkLst>
          <pc:docMk/>
          <pc:sldMk cId="582488265" sldId="265"/>
        </pc:sldMkLst>
        <pc:spChg chg="mod">
          <ac:chgData name="Rushikesh Shivajirao Ware" userId="S::rware3@gmu.edu::6b0cfc1d-ebde-480c-8cbd-07ed0f196614" providerId="AD" clId="Web-{BA3713E7-5D51-92AF-0C1D-05BC460FAFE2}" dt="2025-02-19T22:46:34.732" v="15" actId="20577"/>
          <ac:spMkLst>
            <pc:docMk/>
            <pc:sldMk cId="582488265" sldId="265"/>
            <ac:spMk id="2" creationId="{F604C51E-D856-17A5-9778-32B709AE03D5}"/>
          </ac:spMkLst>
        </pc:spChg>
        <pc:spChg chg="mod">
          <ac:chgData name="Rushikesh Shivajirao Ware" userId="S::rware3@gmu.edu::6b0cfc1d-ebde-480c-8cbd-07ed0f196614" providerId="AD" clId="Web-{BA3713E7-5D51-92AF-0C1D-05BC460FAFE2}" dt="2025-02-19T22:47:18.437" v="18" actId="14100"/>
          <ac:spMkLst>
            <pc:docMk/>
            <pc:sldMk cId="582488265" sldId="265"/>
            <ac:spMk id="3" creationId="{9120DC41-7313-3248-B106-0899B57C4C1D}"/>
          </ac:spMkLst>
        </pc:spChg>
      </pc:sldChg>
    </pc:docChg>
  </pc:docChgLst>
  <pc:docChgLst>
    <pc:chgData name="Nikhil Narendra Murdeshwar" userId="S::nmurdesh@gmu.edu::8b27c3ed-2dda-4df3-ba2f-9a419b25816f" providerId="AD" clId="Web-{CC3EC6B3-790E-80D7-A965-3893BA91D0EF}"/>
    <pc:docChg chg="modSld">
      <pc:chgData name="Nikhil Narendra Murdeshwar" userId="S::nmurdesh@gmu.edu::8b27c3ed-2dda-4df3-ba2f-9a419b25816f" providerId="AD" clId="Web-{CC3EC6B3-790E-80D7-A965-3893BA91D0EF}" dt="2025-02-19T22:58:26.996" v="21" actId="20577"/>
      <pc:docMkLst>
        <pc:docMk/>
      </pc:docMkLst>
      <pc:sldChg chg="modSp">
        <pc:chgData name="Nikhil Narendra Murdeshwar" userId="S::nmurdesh@gmu.edu::8b27c3ed-2dda-4df3-ba2f-9a419b25816f" providerId="AD" clId="Web-{CC3EC6B3-790E-80D7-A965-3893BA91D0EF}" dt="2025-02-19T22:58:26.996" v="21" actId="20577"/>
        <pc:sldMkLst>
          <pc:docMk/>
          <pc:sldMk cId="0" sldId="257"/>
        </pc:sldMkLst>
        <pc:spChg chg="mod">
          <ac:chgData name="Nikhil Narendra Murdeshwar" userId="S::nmurdesh@gmu.edu::8b27c3ed-2dda-4df3-ba2f-9a419b25816f" providerId="AD" clId="Web-{CC3EC6B3-790E-80D7-A965-3893BA91D0EF}" dt="2025-02-19T22:57:01.161" v="0" actId="1076"/>
          <ac:spMkLst>
            <pc:docMk/>
            <pc:sldMk cId="0" sldId="257"/>
            <ac:spMk id="2" creationId="{00000000-0000-0000-0000-000000000000}"/>
          </ac:spMkLst>
        </pc:spChg>
        <pc:spChg chg="mod">
          <ac:chgData name="Nikhil Narendra Murdeshwar" userId="S::nmurdesh@gmu.edu::8b27c3ed-2dda-4df3-ba2f-9a419b25816f" providerId="AD" clId="Web-{CC3EC6B3-790E-80D7-A965-3893BA91D0EF}" dt="2025-02-19T22:58:26.996" v="21" actId="20577"/>
          <ac:spMkLst>
            <pc:docMk/>
            <pc:sldMk cId="0" sldId="257"/>
            <ac:spMk id="3" creationId="{00000000-0000-0000-0000-000000000000}"/>
          </ac:spMkLst>
        </pc:spChg>
      </pc:sldChg>
    </pc:docChg>
  </pc:docChgLst>
  <pc:docChgLst>
    <pc:chgData name="Alex Azad Anvari" userId="d6084175-8cbe-4d0d-b141-046c83e8a1b9" providerId="ADAL" clId="{216CC11A-77AC-4B96-8A14-07FF0224DA1E}"/>
    <pc:docChg chg="undo custSel addSld modSld">
      <pc:chgData name="Alex Azad Anvari" userId="d6084175-8cbe-4d0d-b141-046c83e8a1b9" providerId="ADAL" clId="{216CC11A-77AC-4B96-8A14-07FF0224DA1E}" dt="2025-02-15T21:34:31.157" v="1611" actId="20577"/>
      <pc:docMkLst>
        <pc:docMk/>
      </pc:docMkLst>
      <pc:sldChg chg="modSp mod">
        <pc:chgData name="Alex Azad Anvari" userId="d6084175-8cbe-4d0d-b141-046c83e8a1b9" providerId="ADAL" clId="{216CC11A-77AC-4B96-8A14-07FF0224DA1E}" dt="2025-02-15T21:32:13.584" v="1461" actId="20577"/>
        <pc:sldMkLst>
          <pc:docMk/>
          <pc:sldMk cId="0" sldId="256"/>
        </pc:sldMkLst>
        <pc:spChg chg="mod">
          <ac:chgData name="Alex Azad Anvari" userId="d6084175-8cbe-4d0d-b141-046c83e8a1b9" providerId="ADAL" clId="{216CC11A-77AC-4B96-8A14-07FF0224DA1E}" dt="2025-02-15T21:17:22.937" v="1"/>
          <ac:spMkLst>
            <pc:docMk/>
            <pc:sldMk cId="0" sldId="256"/>
            <ac:spMk id="2" creationId="{00000000-0000-0000-0000-000000000000}"/>
          </ac:spMkLst>
        </pc:spChg>
        <pc:spChg chg="mod">
          <ac:chgData name="Alex Azad Anvari" userId="d6084175-8cbe-4d0d-b141-046c83e8a1b9" providerId="ADAL" clId="{216CC11A-77AC-4B96-8A14-07FF0224DA1E}" dt="2025-02-15T21:32:13.584" v="1461" actId="20577"/>
          <ac:spMkLst>
            <pc:docMk/>
            <pc:sldMk cId="0" sldId="256"/>
            <ac:spMk id="3" creationId="{00000000-0000-0000-0000-000000000000}"/>
          </ac:spMkLst>
        </pc:spChg>
      </pc:sldChg>
      <pc:sldChg chg="modSp mod modNotesTx">
        <pc:chgData name="Alex Azad Anvari" userId="d6084175-8cbe-4d0d-b141-046c83e8a1b9" providerId="ADAL" clId="{216CC11A-77AC-4B96-8A14-07FF0224DA1E}" dt="2025-02-15T21:34:16.991" v="1594" actId="20577"/>
        <pc:sldMkLst>
          <pc:docMk/>
          <pc:sldMk cId="0" sldId="257"/>
        </pc:sldMkLst>
        <pc:spChg chg="mod">
          <ac:chgData name="Alex Azad Anvari" userId="d6084175-8cbe-4d0d-b141-046c83e8a1b9" providerId="ADAL" clId="{216CC11A-77AC-4B96-8A14-07FF0224DA1E}" dt="2025-02-15T21:17:22.937" v="1"/>
          <ac:spMkLst>
            <pc:docMk/>
            <pc:sldMk cId="0" sldId="257"/>
            <ac:spMk id="2" creationId="{00000000-0000-0000-0000-000000000000}"/>
          </ac:spMkLst>
        </pc:spChg>
        <pc:spChg chg="mod">
          <ac:chgData name="Alex Azad Anvari" userId="d6084175-8cbe-4d0d-b141-046c83e8a1b9" providerId="ADAL" clId="{216CC11A-77AC-4B96-8A14-07FF0224DA1E}" dt="2025-02-15T21:28:51.470" v="1245" actId="20577"/>
          <ac:spMkLst>
            <pc:docMk/>
            <pc:sldMk cId="0" sldId="257"/>
            <ac:spMk id="3" creationId="{00000000-0000-0000-0000-000000000000}"/>
          </ac:spMkLst>
        </pc:spChg>
      </pc:sldChg>
      <pc:sldChg chg="modSp mod modNotesTx">
        <pc:chgData name="Alex Azad Anvari" userId="d6084175-8cbe-4d0d-b141-046c83e8a1b9" providerId="ADAL" clId="{216CC11A-77AC-4B96-8A14-07FF0224DA1E}" dt="2025-02-15T21:34:19.369" v="1595"/>
        <pc:sldMkLst>
          <pc:docMk/>
          <pc:sldMk cId="0" sldId="258"/>
        </pc:sldMkLst>
        <pc:spChg chg="mod">
          <ac:chgData name="Alex Azad Anvari" userId="d6084175-8cbe-4d0d-b141-046c83e8a1b9" providerId="ADAL" clId="{216CC11A-77AC-4B96-8A14-07FF0224DA1E}" dt="2025-02-15T21:19:24.584" v="113" actId="20577"/>
          <ac:spMkLst>
            <pc:docMk/>
            <pc:sldMk cId="0" sldId="258"/>
            <ac:spMk id="2" creationId="{00000000-0000-0000-0000-000000000000}"/>
          </ac:spMkLst>
        </pc:spChg>
        <pc:spChg chg="mod">
          <ac:chgData name="Alex Azad Anvari" userId="d6084175-8cbe-4d0d-b141-046c83e8a1b9" providerId="ADAL" clId="{216CC11A-77AC-4B96-8A14-07FF0224DA1E}" dt="2025-02-15T21:31:06.274" v="1422" actId="20577"/>
          <ac:spMkLst>
            <pc:docMk/>
            <pc:sldMk cId="0" sldId="258"/>
            <ac:spMk id="3" creationId="{00000000-0000-0000-0000-000000000000}"/>
          </ac:spMkLst>
        </pc:spChg>
      </pc:sldChg>
      <pc:sldChg chg="modSp modNotesTx">
        <pc:chgData name="Alex Azad Anvari" userId="d6084175-8cbe-4d0d-b141-046c83e8a1b9" providerId="ADAL" clId="{216CC11A-77AC-4B96-8A14-07FF0224DA1E}" dt="2025-02-15T21:34:22.201" v="1597"/>
        <pc:sldMkLst>
          <pc:docMk/>
          <pc:sldMk cId="0" sldId="259"/>
        </pc:sldMkLst>
        <pc:spChg chg="mod">
          <ac:chgData name="Alex Azad Anvari" userId="d6084175-8cbe-4d0d-b141-046c83e8a1b9" providerId="ADAL" clId="{216CC11A-77AC-4B96-8A14-07FF0224DA1E}" dt="2025-02-15T21:17:22.937" v="1"/>
          <ac:spMkLst>
            <pc:docMk/>
            <pc:sldMk cId="0" sldId="259"/>
            <ac:spMk id="2" creationId="{00000000-0000-0000-0000-000000000000}"/>
          </ac:spMkLst>
        </pc:spChg>
        <pc:spChg chg="mod">
          <ac:chgData name="Alex Azad Anvari" userId="d6084175-8cbe-4d0d-b141-046c83e8a1b9" providerId="ADAL" clId="{216CC11A-77AC-4B96-8A14-07FF0224DA1E}" dt="2025-02-15T21:17:22.937" v="1"/>
          <ac:spMkLst>
            <pc:docMk/>
            <pc:sldMk cId="0" sldId="259"/>
            <ac:spMk id="3" creationId="{00000000-0000-0000-0000-000000000000}"/>
          </ac:spMkLst>
        </pc:spChg>
      </pc:sldChg>
      <pc:sldChg chg="modSp mod modNotesTx">
        <pc:chgData name="Alex Azad Anvari" userId="d6084175-8cbe-4d0d-b141-046c83e8a1b9" providerId="ADAL" clId="{216CC11A-77AC-4B96-8A14-07FF0224DA1E}" dt="2025-02-15T21:34:23.209" v="1598"/>
        <pc:sldMkLst>
          <pc:docMk/>
          <pc:sldMk cId="0" sldId="260"/>
        </pc:sldMkLst>
        <pc:spChg chg="mod">
          <ac:chgData name="Alex Azad Anvari" userId="d6084175-8cbe-4d0d-b141-046c83e8a1b9" providerId="ADAL" clId="{216CC11A-77AC-4B96-8A14-07FF0224DA1E}" dt="2025-02-15T21:17:22.937" v="1"/>
          <ac:spMkLst>
            <pc:docMk/>
            <pc:sldMk cId="0" sldId="260"/>
            <ac:spMk id="2" creationId="{00000000-0000-0000-0000-000000000000}"/>
          </ac:spMkLst>
        </pc:spChg>
        <pc:spChg chg="mod">
          <ac:chgData name="Alex Azad Anvari" userId="d6084175-8cbe-4d0d-b141-046c83e8a1b9" providerId="ADAL" clId="{216CC11A-77AC-4B96-8A14-07FF0224DA1E}" dt="2025-02-15T21:33:14.247" v="1573" actId="20577"/>
          <ac:spMkLst>
            <pc:docMk/>
            <pc:sldMk cId="0" sldId="260"/>
            <ac:spMk id="3" creationId="{00000000-0000-0000-0000-000000000000}"/>
          </ac:spMkLst>
        </pc:spChg>
      </pc:sldChg>
      <pc:sldChg chg="modSp mod modNotesTx">
        <pc:chgData name="Alex Azad Anvari" userId="d6084175-8cbe-4d0d-b141-046c83e8a1b9" providerId="ADAL" clId="{216CC11A-77AC-4B96-8A14-07FF0224DA1E}" dt="2025-02-15T21:34:24.378" v="1599"/>
        <pc:sldMkLst>
          <pc:docMk/>
          <pc:sldMk cId="0" sldId="261"/>
        </pc:sldMkLst>
        <pc:spChg chg="mod">
          <ac:chgData name="Alex Azad Anvari" userId="d6084175-8cbe-4d0d-b141-046c83e8a1b9" providerId="ADAL" clId="{216CC11A-77AC-4B96-8A14-07FF0224DA1E}" dt="2025-02-15T21:17:22.937" v="1"/>
          <ac:spMkLst>
            <pc:docMk/>
            <pc:sldMk cId="0" sldId="261"/>
            <ac:spMk id="2" creationId="{00000000-0000-0000-0000-000000000000}"/>
          </ac:spMkLst>
        </pc:spChg>
        <pc:spChg chg="mod">
          <ac:chgData name="Alex Azad Anvari" userId="d6084175-8cbe-4d0d-b141-046c83e8a1b9" providerId="ADAL" clId="{216CC11A-77AC-4B96-8A14-07FF0224DA1E}" dt="2025-02-15T21:33:23.606" v="1583" actId="20577"/>
          <ac:spMkLst>
            <pc:docMk/>
            <pc:sldMk cId="0" sldId="261"/>
            <ac:spMk id="3" creationId="{00000000-0000-0000-0000-000000000000}"/>
          </ac:spMkLst>
        </pc:spChg>
      </pc:sldChg>
      <pc:sldChg chg="modSp modNotesTx">
        <pc:chgData name="Alex Azad Anvari" userId="d6084175-8cbe-4d0d-b141-046c83e8a1b9" providerId="ADAL" clId="{216CC11A-77AC-4B96-8A14-07FF0224DA1E}" dt="2025-02-15T21:34:26.593" v="1600"/>
        <pc:sldMkLst>
          <pc:docMk/>
          <pc:sldMk cId="0" sldId="262"/>
        </pc:sldMkLst>
        <pc:spChg chg="mod">
          <ac:chgData name="Alex Azad Anvari" userId="d6084175-8cbe-4d0d-b141-046c83e8a1b9" providerId="ADAL" clId="{216CC11A-77AC-4B96-8A14-07FF0224DA1E}" dt="2025-02-15T21:17:22.937" v="1"/>
          <ac:spMkLst>
            <pc:docMk/>
            <pc:sldMk cId="0" sldId="262"/>
            <ac:spMk id="2" creationId="{00000000-0000-0000-0000-000000000000}"/>
          </ac:spMkLst>
        </pc:spChg>
        <pc:spChg chg="mod">
          <ac:chgData name="Alex Azad Anvari" userId="d6084175-8cbe-4d0d-b141-046c83e8a1b9" providerId="ADAL" clId="{216CC11A-77AC-4B96-8A14-07FF0224DA1E}" dt="2025-02-15T21:17:22.937" v="1"/>
          <ac:spMkLst>
            <pc:docMk/>
            <pc:sldMk cId="0" sldId="262"/>
            <ac:spMk id="3" creationId="{00000000-0000-0000-0000-000000000000}"/>
          </ac:spMkLst>
        </pc:spChg>
      </pc:sldChg>
      <pc:sldChg chg="modSp mod modNotesTx">
        <pc:chgData name="Alex Azad Anvari" userId="d6084175-8cbe-4d0d-b141-046c83e8a1b9" providerId="ADAL" clId="{216CC11A-77AC-4B96-8A14-07FF0224DA1E}" dt="2025-02-15T21:34:31.157" v="1611" actId="20577"/>
        <pc:sldMkLst>
          <pc:docMk/>
          <pc:sldMk cId="0" sldId="263"/>
        </pc:sldMkLst>
        <pc:spChg chg="mod">
          <ac:chgData name="Alex Azad Anvari" userId="d6084175-8cbe-4d0d-b141-046c83e8a1b9" providerId="ADAL" clId="{216CC11A-77AC-4B96-8A14-07FF0224DA1E}" dt="2025-02-15T21:34:31.157" v="1611" actId="20577"/>
          <ac:spMkLst>
            <pc:docMk/>
            <pc:sldMk cId="0" sldId="263"/>
            <ac:spMk id="2" creationId="{00000000-0000-0000-0000-000000000000}"/>
          </ac:spMkLst>
        </pc:spChg>
        <pc:spChg chg="mod">
          <ac:chgData name="Alex Azad Anvari" userId="d6084175-8cbe-4d0d-b141-046c83e8a1b9" providerId="ADAL" clId="{216CC11A-77AC-4B96-8A14-07FF0224DA1E}" dt="2025-02-15T21:17:22.937" v="1"/>
          <ac:spMkLst>
            <pc:docMk/>
            <pc:sldMk cId="0" sldId="263"/>
            <ac:spMk id="3" creationId="{00000000-0000-0000-0000-000000000000}"/>
          </ac:spMkLst>
        </pc:spChg>
      </pc:sldChg>
      <pc:sldChg chg="modSp add mod modNotesTx">
        <pc:chgData name="Alex Azad Anvari" userId="d6084175-8cbe-4d0d-b141-046c83e8a1b9" providerId="ADAL" clId="{216CC11A-77AC-4B96-8A14-07FF0224DA1E}" dt="2025-02-15T21:34:21.217" v="1596"/>
        <pc:sldMkLst>
          <pc:docMk/>
          <pc:sldMk cId="1145992843"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399F5-4AC2-41B3-9EF2-0A03BA76D5DD}" type="datetimeFigureOut">
              <a:rPr lang="en-US" smtClean="0"/>
              <a:t>2/19/2025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395F21-32F2-4E87-AA84-3A5799790B08}" type="slidenum">
              <a:rPr lang="en-US" smtClean="0"/>
              <a:t>‹#›</a:t>
            </a:fld>
            <a:endParaRPr lang="en-US"/>
          </a:p>
        </p:txBody>
      </p:sp>
    </p:spTree>
    <p:extLst>
      <p:ext uri="{BB962C8B-B14F-4D97-AF65-F5344CB8AC3E}">
        <p14:creationId xmlns:p14="http://schemas.microsoft.com/office/powerpoint/2010/main" val="1986139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Nikhil</a:t>
            </a:r>
          </a:p>
        </p:txBody>
      </p:sp>
      <p:sp>
        <p:nvSpPr>
          <p:cNvPr id="4" name="Slide Number Placeholder 3"/>
          <p:cNvSpPr>
            <a:spLocks noGrp="1"/>
          </p:cNvSpPr>
          <p:nvPr>
            <p:ph type="sldNum" sz="quarter" idx="5"/>
          </p:nvPr>
        </p:nvSpPr>
        <p:spPr/>
        <p:txBody>
          <a:bodyPr/>
          <a:lstStyle/>
          <a:p>
            <a:fld id="{00395F21-32F2-4E87-AA84-3A5799790B08}" type="slidenum">
              <a:rPr lang="en-US" smtClean="0"/>
              <a:t>2</a:t>
            </a:fld>
            <a:endParaRPr lang="en-US"/>
          </a:p>
        </p:txBody>
      </p:sp>
    </p:spTree>
    <p:extLst>
      <p:ext uri="{BB962C8B-B14F-4D97-AF65-F5344CB8AC3E}">
        <p14:creationId xmlns:p14="http://schemas.microsoft.com/office/powerpoint/2010/main" val="2150213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Nikhil</a:t>
            </a:r>
          </a:p>
        </p:txBody>
      </p:sp>
      <p:sp>
        <p:nvSpPr>
          <p:cNvPr id="4" name="Slide Number Placeholder 3"/>
          <p:cNvSpPr>
            <a:spLocks noGrp="1"/>
          </p:cNvSpPr>
          <p:nvPr>
            <p:ph type="sldNum" sz="quarter" idx="5"/>
          </p:nvPr>
        </p:nvSpPr>
        <p:spPr/>
        <p:txBody>
          <a:bodyPr/>
          <a:lstStyle/>
          <a:p>
            <a:fld id="{00395F21-32F2-4E87-AA84-3A5799790B08}" type="slidenum">
              <a:rPr lang="en-US" smtClean="0"/>
              <a:t>3</a:t>
            </a:fld>
            <a:endParaRPr lang="en-US"/>
          </a:p>
        </p:txBody>
      </p:sp>
    </p:spTree>
    <p:extLst>
      <p:ext uri="{BB962C8B-B14F-4D97-AF65-F5344CB8AC3E}">
        <p14:creationId xmlns:p14="http://schemas.microsoft.com/office/powerpoint/2010/main" val="4159988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Alex</a:t>
            </a:r>
          </a:p>
        </p:txBody>
      </p:sp>
      <p:sp>
        <p:nvSpPr>
          <p:cNvPr id="4" name="Slide Number Placeholder 3"/>
          <p:cNvSpPr>
            <a:spLocks noGrp="1"/>
          </p:cNvSpPr>
          <p:nvPr>
            <p:ph type="sldNum" sz="quarter" idx="5"/>
          </p:nvPr>
        </p:nvSpPr>
        <p:spPr/>
        <p:txBody>
          <a:bodyPr/>
          <a:lstStyle/>
          <a:p>
            <a:fld id="{00395F21-32F2-4E87-AA84-3A5799790B08}" type="slidenum">
              <a:rPr lang="en-US" smtClean="0"/>
              <a:t>4</a:t>
            </a:fld>
            <a:endParaRPr lang="en-US"/>
          </a:p>
        </p:txBody>
      </p:sp>
    </p:spTree>
    <p:extLst>
      <p:ext uri="{BB962C8B-B14F-4D97-AF65-F5344CB8AC3E}">
        <p14:creationId xmlns:p14="http://schemas.microsoft.com/office/powerpoint/2010/main" val="2476537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Alex</a:t>
            </a:r>
            <a:br>
              <a:rPr lang="en-US"/>
            </a:br>
            <a:br>
              <a:rPr lang="en-US"/>
            </a:br>
            <a:r>
              <a:rPr lang="en-US"/>
              <a:t>A small subset of the dataset will be shown here.</a:t>
            </a:r>
          </a:p>
          <a:p>
            <a:r>
              <a:rPr lang="en-US"/>
              <a:t>Response/Outcome Variable: KEV status</a:t>
            </a:r>
          </a:p>
          <a:p>
            <a:r>
              <a:rPr lang="en-US"/>
              <a:t>Predictor Variables: CVE details, EPSS score,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00395F21-32F2-4E87-AA84-3A5799790B08}" type="slidenum">
              <a:rPr lang="en-US" smtClean="0"/>
              <a:t>5</a:t>
            </a:fld>
            <a:endParaRPr lang="en-US"/>
          </a:p>
        </p:txBody>
      </p:sp>
    </p:spTree>
    <p:extLst>
      <p:ext uri="{BB962C8B-B14F-4D97-AF65-F5344CB8AC3E}">
        <p14:creationId xmlns:p14="http://schemas.microsoft.com/office/powerpoint/2010/main" val="117017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Rushikesh</a:t>
            </a:r>
          </a:p>
        </p:txBody>
      </p:sp>
      <p:sp>
        <p:nvSpPr>
          <p:cNvPr id="4" name="Slide Number Placeholder 3"/>
          <p:cNvSpPr>
            <a:spLocks noGrp="1"/>
          </p:cNvSpPr>
          <p:nvPr>
            <p:ph type="sldNum" sz="quarter" idx="5"/>
          </p:nvPr>
        </p:nvSpPr>
        <p:spPr/>
        <p:txBody>
          <a:bodyPr/>
          <a:lstStyle/>
          <a:p>
            <a:fld id="{00395F21-32F2-4E87-AA84-3A5799790B08}" type="slidenum">
              <a:rPr lang="en-US" smtClean="0"/>
              <a:t>6</a:t>
            </a:fld>
            <a:endParaRPr lang="en-US"/>
          </a:p>
        </p:txBody>
      </p:sp>
    </p:spTree>
    <p:extLst>
      <p:ext uri="{BB962C8B-B14F-4D97-AF65-F5344CB8AC3E}">
        <p14:creationId xmlns:p14="http://schemas.microsoft.com/office/powerpoint/2010/main" val="2946767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Rushikesh</a:t>
            </a:r>
          </a:p>
        </p:txBody>
      </p:sp>
      <p:sp>
        <p:nvSpPr>
          <p:cNvPr id="4" name="Slide Number Placeholder 3"/>
          <p:cNvSpPr>
            <a:spLocks noGrp="1"/>
          </p:cNvSpPr>
          <p:nvPr>
            <p:ph type="sldNum" sz="quarter" idx="5"/>
          </p:nvPr>
        </p:nvSpPr>
        <p:spPr/>
        <p:txBody>
          <a:bodyPr/>
          <a:lstStyle/>
          <a:p>
            <a:fld id="{00395F21-32F2-4E87-AA84-3A5799790B08}" type="slidenum">
              <a:rPr lang="en-US" smtClean="0"/>
              <a:t>7</a:t>
            </a:fld>
            <a:endParaRPr lang="en-US"/>
          </a:p>
        </p:txBody>
      </p:sp>
    </p:spTree>
    <p:extLst>
      <p:ext uri="{BB962C8B-B14F-4D97-AF65-F5344CB8AC3E}">
        <p14:creationId xmlns:p14="http://schemas.microsoft.com/office/powerpoint/2010/main" val="2325843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Saharsh</a:t>
            </a:r>
          </a:p>
          <a:p>
            <a:endParaRPr lang="en-US"/>
          </a:p>
        </p:txBody>
      </p:sp>
      <p:sp>
        <p:nvSpPr>
          <p:cNvPr id="4" name="Slide Number Placeholder 3"/>
          <p:cNvSpPr>
            <a:spLocks noGrp="1"/>
          </p:cNvSpPr>
          <p:nvPr>
            <p:ph type="sldNum" sz="quarter" idx="5"/>
          </p:nvPr>
        </p:nvSpPr>
        <p:spPr/>
        <p:txBody>
          <a:bodyPr/>
          <a:lstStyle/>
          <a:p>
            <a:fld id="{00395F21-32F2-4E87-AA84-3A5799790B08}" type="slidenum">
              <a:rPr lang="en-US" smtClean="0"/>
              <a:t>8</a:t>
            </a:fld>
            <a:endParaRPr lang="en-US"/>
          </a:p>
        </p:txBody>
      </p:sp>
    </p:spTree>
    <p:extLst>
      <p:ext uri="{BB962C8B-B14F-4D97-AF65-F5344CB8AC3E}">
        <p14:creationId xmlns:p14="http://schemas.microsoft.com/office/powerpoint/2010/main" val="174128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Speaker: Saharsh</a:t>
            </a:r>
          </a:p>
        </p:txBody>
      </p:sp>
      <p:sp>
        <p:nvSpPr>
          <p:cNvPr id="4" name="Slide Number Placeholder 3"/>
          <p:cNvSpPr>
            <a:spLocks noGrp="1"/>
          </p:cNvSpPr>
          <p:nvPr>
            <p:ph type="sldNum" sz="quarter" idx="5"/>
          </p:nvPr>
        </p:nvSpPr>
        <p:spPr/>
        <p:txBody>
          <a:bodyPr/>
          <a:lstStyle/>
          <a:p>
            <a:fld id="{00395F21-32F2-4E87-AA84-3A5799790B08}" type="slidenum">
              <a:rPr lang="en-US" smtClean="0"/>
              <a:t>9</a:t>
            </a:fld>
            <a:endParaRPr lang="en-US"/>
          </a:p>
        </p:txBody>
      </p:sp>
    </p:spTree>
    <p:extLst>
      <p:ext uri="{BB962C8B-B14F-4D97-AF65-F5344CB8AC3E}">
        <p14:creationId xmlns:p14="http://schemas.microsoft.com/office/powerpoint/2010/main" val="3056470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Speaker: Sankarsh</a:t>
            </a:r>
          </a:p>
        </p:txBody>
      </p:sp>
      <p:sp>
        <p:nvSpPr>
          <p:cNvPr id="4" name="Slide Number Placeholder 3"/>
          <p:cNvSpPr>
            <a:spLocks noGrp="1"/>
          </p:cNvSpPr>
          <p:nvPr>
            <p:ph type="sldNum" sz="quarter" idx="5"/>
          </p:nvPr>
        </p:nvSpPr>
        <p:spPr/>
        <p:txBody>
          <a:bodyPr/>
          <a:lstStyle/>
          <a:p>
            <a:fld id="{00395F21-32F2-4E87-AA84-3A5799790B08}" type="slidenum">
              <a:rPr lang="en-US" smtClean="0"/>
              <a:t>10</a:t>
            </a:fld>
            <a:endParaRPr lang="en-US"/>
          </a:p>
        </p:txBody>
      </p:sp>
    </p:spTree>
    <p:extLst>
      <p:ext uri="{BB962C8B-B14F-4D97-AF65-F5344CB8AC3E}">
        <p14:creationId xmlns:p14="http://schemas.microsoft.com/office/powerpoint/2010/main" val="326717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404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930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3734737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0782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4223554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0417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922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871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6673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148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0794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1215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524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864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7937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343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2/19/2025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79522377"/>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francescomanzoni/vulnerability-management-datasets?resource=downloa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rive.google.com/file/d/129SuzhErVnuI7ah69ZJq7MEQKZqfQNzx/view?usp=shari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CISA Known Exploited Vulnerabilities (KEV) Prediction</a:t>
            </a:r>
          </a:p>
        </p:txBody>
      </p:sp>
      <p:sp>
        <p:nvSpPr>
          <p:cNvPr id="3" name="Subtitle 2"/>
          <p:cNvSpPr>
            <a:spLocks noGrp="1"/>
          </p:cNvSpPr>
          <p:nvPr>
            <p:ph type="subTitle" idx="1"/>
          </p:nvPr>
        </p:nvSpPr>
        <p:spPr/>
        <p:txBody>
          <a:bodyPr/>
          <a:lstStyle/>
          <a:p>
            <a:r>
              <a:t>Team Members: Alex Anvari, </a:t>
            </a:r>
            <a:r>
              <a:rPr err="1"/>
              <a:t>Saharsh</a:t>
            </a:r>
            <a:r>
              <a:t> Koli, Nikhil </a:t>
            </a:r>
            <a:r>
              <a:rPr err="1"/>
              <a:t>Murdeshwar</a:t>
            </a:r>
            <a:r>
              <a:t>, </a:t>
            </a:r>
            <a:r>
              <a:rPr err="1"/>
              <a:t>Sankarsh</a:t>
            </a:r>
            <a:r>
              <a:t> </a:t>
            </a:r>
            <a:r>
              <a:rPr err="1"/>
              <a:t>Sanap</a:t>
            </a:r>
            <a:r>
              <a:t>, </a:t>
            </a:r>
            <a:r>
              <a:rPr err="1"/>
              <a:t>Rushikesh</a:t>
            </a:r>
            <a:r>
              <a:t> 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E1AC-1ECC-117E-0163-BA849CF8F21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CD9C8165-1AD9-06CA-DBD5-D7EA2C51607D}"/>
              </a:ext>
            </a:extLst>
          </p:cNvPr>
          <p:cNvSpPr>
            <a:spLocks noGrp="1"/>
          </p:cNvSpPr>
          <p:nvPr>
            <p:ph idx="1"/>
          </p:nvPr>
        </p:nvSpPr>
        <p:spPr>
          <a:xfrm>
            <a:off x="809624" y="1931990"/>
            <a:ext cx="6347714" cy="3880773"/>
          </a:xfrm>
        </p:spPr>
        <p:txBody>
          <a:bodyPr vert="horz" lIns="91440" tIns="45720" rIns="91440" bIns="45720" rtlCol="0" anchor="t">
            <a:normAutofit fontScale="92500"/>
          </a:bodyPr>
          <a:lstStyle/>
          <a:p>
            <a:r>
              <a:rPr lang="en-US" b="1">
                <a:ea typeface="+mn-lt"/>
                <a:cs typeface="+mn-lt"/>
              </a:rPr>
              <a:t>Summary</a:t>
            </a:r>
            <a:r>
              <a:rPr lang="en-US">
                <a:ea typeface="+mn-lt"/>
                <a:cs typeface="+mn-lt"/>
              </a:rPr>
              <a:t>: We aimed to predict which CVEs are likely to become CISA Known Exploited Vulnerabilities (KEVs), using a combination of CVE, EPSS, CPE, and other relevant data.</a:t>
            </a:r>
            <a:endParaRPr lang="en-US" dirty="0">
              <a:ea typeface="+mn-lt"/>
              <a:cs typeface="+mn-lt"/>
            </a:endParaRPr>
          </a:p>
          <a:p>
            <a:r>
              <a:rPr lang="en-US" b="1">
                <a:ea typeface="+mn-lt"/>
                <a:cs typeface="+mn-lt"/>
              </a:rPr>
              <a:t>Approach</a:t>
            </a:r>
            <a:r>
              <a:rPr lang="en-US">
                <a:ea typeface="+mn-lt"/>
                <a:cs typeface="+mn-lt"/>
              </a:rPr>
              <a:t>: By integrating multiple data sources and applying advanced feature engineering, our model focuses on providing better risk prioritization for organizations.</a:t>
            </a:r>
            <a:endParaRPr lang="en-US"/>
          </a:p>
          <a:p>
            <a:r>
              <a:rPr lang="en-US" b="1">
                <a:ea typeface="+mn-lt"/>
                <a:cs typeface="+mn-lt"/>
              </a:rPr>
              <a:t>Impact</a:t>
            </a:r>
            <a:r>
              <a:rPr lang="en-US">
                <a:ea typeface="+mn-lt"/>
                <a:cs typeface="+mn-lt"/>
              </a:rPr>
              <a:t>: The model helps organizations prioritize patching efforts, reducing the risk of cybersecurity attacks by identifying critical vulnerabilities early.</a:t>
            </a:r>
            <a:endParaRPr lang="en-US"/>
          </a:p>
          <a:p>
            <a:r>
              <a:rPr lang="en-US" b="1">
                <a:ea typeface="+mn-lt"/>
                <a:cs typeface="+mn-lt"/>
              </a:rPr>
              <a:t>Next Steps</a:t>
            </a:r>
            <a:r>
              <a:rPr lang="en-US">
                <a:ea typeface="+mn-lt"/>
                <a:cs typeface="+mn-lt"/>
              </a:rPr>
              <a:t>: Continue refining the model and evaluate its performance with real-world data to improve prediction accuracy and reliability.</a:t>
            </a:r>
            <a:endParaRPr lang="en-US"/>
          </a:p>
          <a:p>
            <a:endParaRPr lang="en-US" dirty="0"/>
          </a:p>
        </p:txBody>
      </p:sp>
    </p:spTree>
    <p:extLst>
      <p:ext uri="{BB962C8B-B14F-4D97-AF65-F5344CB8AC3E}">
        <p14:creationId xmlns:p14="http://schemas.microsoft.com/office/powerpoint/2010/main" val="107034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DFCA-3C04-6127-9E64-945473926571}"/>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291351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98178"/>
            <a:ext cx="6347713" cy="1320800"/>
          </a:xfrm>
        </p:spPr>
        <p:txBody>
          <a:bodyPr/>
          <a:lstStyle/>
          <a:p>
            <a:r>
              <a:t>Introduction</a:t>
            </a:r>
          </a:p>
        </p:txBody>
      </p:sp>
      <p:sp>
        <p:nvSpPr>
          <p:cNvPr id="3" name="Content Placeholder 2"/>
          <p:cNvSpPr>
            <a:spLocks noGrp="1"/>
          </p:cNvSpPr>
          <p:nvPr>
            <p:ph idx="1"/>
          </p:nvPr>
        </p:nvSpPr>
        <p:spPr>
          <a:xfrm>
            <a:off x="609599" y="1275261"/>
            <a:ext cx="6347714" cy="3880773"/>
          </a:xfrm>
        </p:spPr>
        <p:txBody>
          <a:bodyPr vert="horz" lIns="91440" tIns="45720" rIns="91440" bIns="45720" rtlCol="0" anchor="t">
            <a:normAutofit fontScale="92500" lnSpcReduction="20000"/>
          </a:bodyPr>
          <a:lstStyle/>
          <a:p>
            <a:r>
              <a:rPr lang="en-US">
                <a:ea typeface="+mn-lt"/>
                <a:cs typeface="+mn-lt"/>
              </a:rPr>
              <a:t>CISA stands for </a:t>
            </a:r>
            <a:r>
              <a:rPr lang="en-US" b="1">
                <a:ea typeface="+mn-lt"/>
                <a:cs typeface="+mn-lt"/>
              </a:rPr>
              <a:t>Cybersecurity and Infrastructure Security Agency</a:t>
            </a:r>
            <a:r>
              <a:rPr lang="en-US">
                <a:ea typeface="+mn-lt"/>
                <a:cs typeface="+mn-lt"/>
              </a:rPr>
              <a:t>. It is a U.S. government agency responsible for protecting critical infrastructure from cyber threats and enhancing national cybersecurity.</a:t>
            </a:r>
            <a:endParaRPr lang="en-US"/>
          </a:p>
          <a:p>
            <a:pPr marL="0" indent="0">
              <a:buNone/>
            </a:pPr>
            <a:endParaRPr lang="en-US"/>
          </a:p>
          <a:p>
            <a:r>
              <a:t>Prediction Problem: Predict which CVEs are more likely to become CISA Known Exploited Vulnerabilities (KEVs) in the future.</a:t>
            </a:r>
            <a:r>
              <a:rPr lang="en-US"/>
              <a:t> </a:t>
            </a:r>
          </a:p>
          <a:p>
            <a:endParaRPr lang="en-US"/>
          </a:p>
          <a:p>
            <a:r>
              <a:rPr lang="en-US"/>
              <a:t>Usefulness of Prediction: For organizations that have reached patch velocity to effectively reduce the risk of KEVs on their network, identifying vulnerabilities that may be identified by CISA as KEVs in the future will allow for further risk reduction utilizing the available patch bandwidth.</a:t>
            </a:r>
          </a:p>
          <a:p>
            <a:endParaRPr lang="en-US"/>
          </a:p>
          <a:p>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1FFB-8FC1-AD90-44B0-714E029B43F7}"/>
              </a:ext>
            </a:extLst>
          </p:cNvPr>
          <p:cNvSpPr>
            <a:spLocks noGrp="1"/>
          </p:cNvSpPr>
          <p:nvPr>
            <p:ph type="title"/>
          </p:nvPr>
        </p:nvSpPr>
        <p:spPr/>
        <p:txBody>
          <a:bodyPr>
            <a:normAutofit fontScale="90000"/>
          </a:bodyPr>
          <a:lstStyle/>
          <a:p>
            <a:r>
              <a:rPr lang="en-US"/>
              <a:t>Related Work and Our Approach</a:t>
            </a:r>
            <a:br>
              <a:rPr lang="en-US"/>
            </a:br>
            <a:endParaRPr lang="en-US"/>
          </a:p>
        </p:txBody>
      </p:sp>
      <p:sp>
        <p:nvSpPr>
          <p:cNvPr id="3" name="Content Placeholder 2">
            <a:extLst>
              <a:ext uri="{FF2B5EF4-FFF2-40B4-BE49-F238E27FC236}">
                <a16:creationId xmlns:a16="http://schemas.microsoft.com/office/drawing/2014/main" id="{9A55B297-1F16-5F36-EADB-C3B135A2608B}"/>
              </a:ext>
            </a:extLst>
          </p:cNvPr>
          <p:cNvSpPr>
            <a:spLocks noGrp="1"/>
          </p:cNvSpPr>
          <p:nvPr>
            <p:ph idx="1"/>
          </p:nvPr>
        </p:nvSpPr>
        <p:spPr>
          <a:xfrm>
            <a:off x="609599" y="1982312"/>
            <a:ext cx="6347714" cy="4059051"/>
          </a:xfrm>
        </p:spPr>
        <p:txBody>
          <a:bodyPr>
            <a:normAutofit fontScale="70000" lnSpcReduction="20000"/>
          </a:bodyPr>
          <a:lstStyle/>
          <a:p>
            <a:pPr marL="0" indent="0">
              <a:buNone/>
            </a:pPr>
            <a:r>
              <a:rPr lang="en-US" b="1"/>
              <a:t>Existing Work in KEV Prediction</a:t>
            </a:r>
          </a:p>
          <a:p>
            <a:r>
              <a:rPr lang="en-US"/>
              <a:t>EPSS (Exploit Prediction Scoring System): Predicts likelihood of exploitation but doesn't specifically align with CISA KEVs.</a:t>
            </a:r>
          </a:p>
          <a:p>
            <a:r>
              <a:rPr lang="en-US"/>
              <a:t>CVE Severity Scoring (CVSS): Provides a risk score but lacks real-world exploitation insights. </a:t>
            </a:r>
          </a:p>
          <a:p>
            <a:r>
              <a:rPr lang="en-US"/>
              <a:t>Machine Learning Models for Vulnerability Prediction: Prior research has used traditional classifiers (Random Forest, SVM) but often lacks feature integration from multiple sources.</a:t>
            </a:r>
          </a:p>
          <a:p>
            <a:pPr marL="0" indent="0">
              <a:buNone/>
            </a:pPr>
            <a:r>
              <a:rPr lang="en-US" b="1"/>
              <a:t>How Our Approach is Better</a:t>
            </a:r>
          </a:p>
          <a:p>
            <a:r>
              <a:rPr lang="en-US"/>
              <a:t>Multi-source Data Integration: Combines CVE, KEV, EPSS, and CPE data for a more holistic risk assessment.</a:t>
            </a:r>
          </a:p>
          <a:p>
            <a:r>
              <a:rPr lang="en-US"/>
              <a:t>Feature Engineering: Improved data pre-processing (date-time transformation, handling missing values, CPE field expansion).</a:t>
            </a:r>
          </a:p>
          <a:p>
            <a:r>
              <a:rPr lang="en-US"/>
              <a:t>Focus on CISA KEVs: Unlike EPSS and CVSS, our model is directly aimed at predicting KEVs.</a:t>
            </a:r>
          </a:p>
          <a:p>
            <a:r>
              <a:rPr lang="en-US"/>
              <a:t>Better Risk Prioritization: Helps organizations allocate patching resources more effectively by identifying high-risk vulnerabilities earlier.</a:t>
            </a:r>
          </a:p>
        </p:txBody>
      </p:sp>
    </p:spTree>
    <p:extLst>
      <p:ext uri="{BB962C8B-B14F-4D97-AF65-F5344CB8AC3E}">
        <p14:creationId xmlns:p14="http://schemas.microsoft.com/office/powerpoint/2010/main" val="330411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a:t>
            </a:r>
            <a:r>
              <a:rPr lang="en-US"/>
              <a:t>Source</a:t>
            </a:r>
            <a:endParaRPr/>
          </a:p>
        </p:txBody>
      </p:sp>
      <p:sp>
        <p:nvSpPr>
          <p:cNvPr id="3" name="Content Placeholder 2"/>
          <p:cNvSpPr>
            <a:spLocks noGrp="1"/>
          </p:cNvSpPr>
          <p:nvPr>
            <p:ph idx="1"/>
          </p:nvPr>
        </p:nvSpPr>
        <p:spPr>
          <a:xfrm>
            <a:off x="609599" y="2160590"/>
            <a:ext cx="7019300" cy="3880773"/>
          </a:xfrm>
        </p:spPr>
        <p:txBody>
          <a:bodyPr>
            <a:normAutofit fontScale="92500" lnSpcReduction="20000"/>
          </a:bodyPr>
          <a:lstStyle/>
          <a:p>
            <a:r>
              <a:rPr lang="en-US"/>
              <a:t>Original Multi-File </a:t>
            </a:r>
            <a:r>
              <a:t>Dataset</a:t>
            </a:r>
            <a:r>
              <a:rPr lang="en-US"/>
              <a:t> including CVE, KEV, EPSS, and CPE data available here</a:t>
            </a:r>
            <a:r>
              <a:t>: </a:t>
            </a:r>
            <a:r>
              <a:rPr>
                <a:hlinkClick r:id="rId3"/>
              </a:rPr>
              <a:t>https://www.kaggle.com/datasets/francescomanzoni/vulnerability-management-datasets?resource=download</a:t>
            </a:r>
            <a:endParaRPr lang="en-US"/>
          </a:p>
          <a:p>
            <a:r>
              <a:rPr lang="en-US"/>
              <a:t>Combined Dataset Single CSV: </a:t>
            </a:r>
            <a:br>
              <a:rPr lang="en-US"/>
            </a:br>
            <a:r>
              <a:rPr lang="en-US">
                <a:hlinkClick r:id="rId4"/>
              </a:rPr>
              <a:t>https://drive.google.com/file/d/129SuzhErVnuI7ah69ZJq7MEQKZqfQNzx/view?usp=sharing</a:t>
            </a:r>
            <a:endParaRPr lang="en-US"/>
          </a:p>
          <a:p>
            <a:r>
              <a:rPr lang="en-US"/>
              <a:t>Credits: </a:t>
            </a:r>
          </a:p>
          <a:p>
            <a:pPr lvl="1"/>
            <a:r>
              <a:rPr lang="en-US"/>
              <a:t>Common Vulnerabilities and Exposure (CVE) data from the Department of Commerce National Institute of Standards and Technology (NIST) National Vulnerability Database (NVD)</a:t>
            </a:r>
          </a:p>
          <a:p>
            <a:pPr lvl="1"/>
            <a:r>
              <a:rPr lang="en-US"/>
              <a:t>Cybersecurity and Infrastructure Security Agency (CISA) Known Exploited Vulnerability (KEV) Program</a:t>
            </a:r>
          </a:p>
          <a:p>
            <a:pPr lvl="1"/>
            <a:r>
              <a:rPr lang="en-US" err="1"/>
              <a:t>Cyentia</a:t>
            </a:r>
            <a:r>
              <a:rPr lang="en-US"/>
              <a:t> Institute’s Exploit Prediction Scoring System (EPSS)</a:t>
            </a:r>
          </a:p>
          <a:p>
            <a:pPr lvl="1"/>
            <a:r>
              <a:rPr lang="en-US"/>
              <a:t>Kaggle User Francesco for aggregating data from the above sources</a:t>
            </a:r>
          </a:p>
          <a:p>
            <a:pPr lvl="1"/>
            <a:endParaRPr lang="en-US"/>
          </a:p>
          <a:p>
            <a:pPr lvl="1"/>
            <a:endParaRPr lang="en-US"/>
          </a:p>
          <a:p>
            <a:endParaRPr lang="en-US"/>
          </a:p>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Subset of the Dataset</a:t>
            </a:r>
          </a:p>
        </p:txBody>
      </p:sp>
      <p:graphicFrame>
        <p:nvGraphicFramePr>
          <p:cNvPr id="5" name="Table 4">
            <a:extLst>
              <a:ext uri="{FF2B5EF4-FFF2-40B4-BE49-F238E27FC236}">
                <a16:creationId xmlns:a16="http://schemas.microsoft.com/office/drawing/2014/main" id="{7C0E5E2A-3F57-3E0E-47C3-5454F7461C5A}"/>
              </a:ext>
            </a:extLst>
          </p:cNvPr>
          <p:cNvGraphicFramePr>
            <a:graphicFrameLocks noGrp="1"/>
          </p:cNvGraphicFramePr>
          <p:nvPr/>
        </p:nvGraphicFramePr>
        <p:xfrm>
          <a:off x="193220" y="1551214"/>
          <a:ext cx="8717328" cy="2612768"/>
        </p:xfrm>
        <a:graphic>
          <a:graphicData uri="http://schemas.openxmlformats.org/drawingml/2006/table">
            <a:tbl>
              <a:tblPr/>
              <a:tblGrid>
                <a:gridCol w="543504">
                  <a:extLst>
                    <a:ext uri="{9D8B030D-6E8A-4147-A177-3AD203B41FA5}">
                      <a16:colId xmlns:a16="http://schemas.microsoft.com/office/drawing/2014/main" val="3398973865"/>
                    </a:ext>
                  </a:extLst>
                </a:gridCol>
                <a:gridCol w="532765">
                  <a:extLst>
                    <a:ext uri="{9D8B030D-6E8A-4147-A177-3AD203B41FA5}">
                      <a16:colId xmlns:a16="http://schemas.microsoft.com/office/drawing/2014/main" val="2228865040"/>
                    </a:ext>
                  </a:extLst>
                </a:gridCol>
                <a:gridCol w="462915">
                  <a:extLst>
                    <a:ext uri="{9D8B030D-6E8A-4147-A177-3AD203B41FA5}">
                      <a16:colId xmlns:a16="http://schemas.microsoft.com/office/drawing/2014/main" val="1873707663"/>
                    </a:ext>
                  </a:extLst>
                </a:gridCol>
                <a:gridCol w="513681">
                  <a:extLst>
                    <a:ext uri="{9D8B030D-6E8A-4147-A177-3AD203B41FA5}">
                      <a16:colId xmlns:a16="http://schemas.microsoft.com/office/drawing/2014/main" val="1502663213"/>
                    </a:ext>
                  </a:extLst>
                </a:gridCol>
                <a:gridCol w="317500">
                  <a:extLst>
                    <a:ext uri="{9D8B030D-6E8A-4147-A177-3AD203B41FA5}">
                      <a16:colId xmlns:a16="http://schemas.microsoft.com/office/drawing/2014/main" val="73273854"/>
                    </a:ext>
                  </a:extLst>
                </a:gridCol>
                <a:gridCol w="459740">
                  <a:extLst>
                    <a:ext uri="{9D8B030D-6E8A-4147-A177-3AD203B41FA5}">
                      <a16:colId xmlns:a16="http://schemas.microsoft.com/office/drawing/2014/main" val="1444707791"/>
                    </a:ext>
                  </a:extLst>
                </a:gridCol>
                <a:gridCol w="424815">
                  <a:extLst>
                    <a:ext uri="{9D8B030D-6E8A-4147-A177-3AD203B41FA5}">
                      <a16:colId xmlns:a16="http://schemas.microsoft.com/office/drawing/2014/main" val="956126099"/>
                    </a:ext>
                  </a:extLst>
                </a:gridCol>
                <a:gridCol w="374015">
                  <a:extLst>
                    <a:ext uri="{9D8B030D-6E8A-4147-A177-3AD203B41FA5}">
                      <a16:colId xmlns:a16="http://schemas.microsoft.com/office/drawing/2014/main" val="2388497108"/>
                    </a:ext>
                  </a:extLst>
                </a:gridCol>
                <a:gridCol w="532765">
                  <a:extLst>
                    <a:ext uri="{9D8B030D-6E8A-4147-A177-3AD203B41FA5}">
                      <a16:colId xmlns:a16="http://schemas.microsoft.com/office/drawing/2014/main" val="644556859"/>
                    </a:ext>
                  </a:extLst>
                </a:gridCol>
                <a:gridCol w="483553">
                  <a:extLst>
                    <a:ext uri="{9D8B030D-6E8A-4147-A177-3AD203B41FA5}">
                      <a16:colId xmlns:a16="http://schemas.microsoft.com/office/drawing/2014/main" val="1022492965"/>
                    </a:ext>
                  </a:extLst>
                </a:gridCol>
                <a:gridCol w="410527">
                  <a:extLst>
                    <a:ext uri="{9D8B030D-6E8A-4147-A177-3AD203B41FA5}">
                      <a16:colId xmlns:a16="http://schemas.microsoft.com/office/drawing/2014/main" val="2500876570"/>
                    </a:ext>
                  </a:extLst>
                </a:gridCol>
                <a:gridCol w="618490">
                  <a:extLst>
                    <a:ext uri="{9D8B030D-6E8A-4147-A177-3AD203B41FA5}">
                      <a16:colId xmlns:a16="http://schemas.microsoft.com/office/drawing/2014/main" val="1026947321"/>
                    </a:ext>
                  </a:extLst>
                </a:gridCol>
                <a:gridCol w="560070">
                  <a:extLst>
                    <a:ext uri="{9D8B030D-6E8A-4147-A177-3AD203B41FA5}">
                      <a16:colId xmlns:a16="http://schemas.microsoft.com/office/drawing/2014/main" val="1454007101"/>
                    </a:ext>
                  </a:extLst>
                </a:gridCol>
                <a:gridCol w="368300">
                  <a:extLst>
                    <a:ext uri="{9D8B030D-6E8A-4147-A177-3AD203B41FA5}">
                      <a16:colId xmlns:a16="http://schemas.microsoft.com/office/drawing/2014/main" val="456384554"/>
                    </a:ext>
                  </a:extLst>
                </a:gridCol>
                <a:gridCol w="450850">
                  <a:extLst>
                    <a:ext uri="{9D8B030D-6E8A-4147-A177-3AD203B41FA5}">
                      <a16:colId xmlns:a16="http://schemas.microsoft.com/office/drawing/2014/main" val="2966187688"/>
                    </a:ext>
                  </a:extLst>
                </a:gridCol>
                <a:gridCol w="702628">
                  <a:extLst>
                    <a:ext uri="{9D8B030D-6E8A-4147-A177-3AD203B41FA5}">
                      <a16:colId xmlns:a16="http://schemas.microsoft.com/office/drawing/2014/main" val="3864865343"/>
                    </a:ext>
                  </a:extLst>
                </a:gridCol>
                <a:gridCol w="474028">
                  <a:extLst>
                    <a:ext uri="{9D8B030D-6E8A-4147-A177-3AD203B41FA5}">
                      <a16:colId xmlns:a16="http://schemas.microsoft.com/office/drawing/2014/main" val="4124497044"/>
                    </a:ext>
                  </a:extLst>
                </a:gridCol>
                <a:gridCol w="487182">
                  <a:extLst>
                    <a:ext uri="{9D8B030D-6E8A-4147-A177-3AD203B41FA5}">
                      <a16:colId xmlns:a16="http://schemas.microsoft.com/office/drawing/2014/main" val="1820065885"/>
                    </a:ext>
                  </a:extLst>
                </a:gridCol>
              </a:tblGrid>
              <a:tr h="280876">
                <a:tc>
                  <a:txBody>
                    <a:bodyPr/>
                    <a:lstStyle/>
                    <a:p>
                      <a:pPr algn="ctr" fontAlgn="b"/>
                      <a:r>
                        <a:rPr lang="en-US" sz="600" b="1" i="0" u="none" strike="noStrike" err="1">
                          <a:solidFill>
                            <a:schemeClr val="tx1"/>
                          </a:solidFill>
                          <a:effectLst/>
                          <a:latin typeface="Aptos Narrow" panose="020B0004020202020204" pitchFamily="34" charset="0"/>
                        </a:rPr>
                        <a:t>cve_id</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base_severity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err="1">
                          <a:solidFill>
                            <a:schemeClr val="tx1"/>
                          </a:solidFill>
                          <a:effectLst/>
                          <a:latin typeface="Aptos Narrow" panose="020B0004020202020204" pitchFamily="34" charset="0"/>
                        </a:rPr>
                        <a:t>base_score</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exploitability_score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impact_score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err="1">
                          <a:solidFill>
                            <a:schemeClr val="tx1"/>
                          </a:solidFill>
                          <a:effectLst/>
                          <a:latin typeface="Aptos Narrow" panose="020B0004020202020204" pitchFamily="34" charset="0"/>
                        </a:rPr>
                        <a:t>epss_score</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epss_perc</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err="1">
                          <a:solidFill>
                            <a:schemeClr val="tx1"/>
                          </a:solidFill>
                          <a:effectLst/>
                          <a:latin typeface="Aptos Narrow" panose="020B0004020202020204" pitchFamily="34" charset="0"/>
                        </a:rPr>
                        <a:t>cisa_kev</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attack_vector</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Attack</a:t>
                      </a:r>
                      <a:br>
                        <a:rPr lang="en-US" sz="600" b="1" i="0" u="none" strike="noStrike">
                          <a:solidFill>
                            <a:schemeClr val="tx1"/>
                          </a:solidFill>
                          <a:effectLst/>
                          <a:latin typeface="Aptos Narrow" panose="020B0004020202020204" pitchFamily="34" charset="0"/>
                        </a:rPr>
                      </a:br>
                      <a:r>
                        <a:rPr lang="en-US" sz="600" b="1" i="0" u="none" strike="noStrike">
                          <a:solidFill>
                            <a:schemeClr val="tx1"/>
                          </a:solidFill>
                          <a:effectLst/>
                          <a:latin typeface="Aptos Narrow" panose="020B0004020202020204" pitchFamily="34" charset="0"/>
                        </a:rPr>
                        <a:t>_complexity</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Privileges</a:t>
                      </a:r>
                      <a:br>
                        <a:rPr lang="en-US" sz="600" b="1" i="0" u="none" strike="noStrike">
                          <a:solidFill>
                            <a:schemeClr val="tx1"/>
                          </a:solidFill>
                          <a:effectLst/>
                          <a:latin typeface="Aptos Narrow" panose="020B0004020202020204" pitchFamily="34" charset="0"/>
                        </a:rPr>
                      </a:br>
                      <a:r>
                        <a:rPr lang="en-US" sz="600" b="1" i="0" u="none" strike="noStrike">
                          <a:solidFill>
                            <a:schemeClr val="tx1"/>
                          </a:solidFill>
                          <a:effectLst/>
                          <a:latin typeface="Aptos Narrow" panose="020B0004020202020204" pitchFamily="34" charset="0"/>
                        </a:rPr>
                        <a:t>_required</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user_interaction</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confidentiality_impact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integrity_impact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a:solidFill>
                            <a:schemeClr val="tx1"/>
                          </a:solidFill>
                          <a:effectLst/>
                          <a:latin typeface="Aptos Narrow" panose="020B0004020202020204" pitchFamily="34" charset="0"/>
                        </a:rPr>
                        <a:t>availability_impact</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err="1">
                          <a:solidFill>
                            <a:schemeClr val="tx1"/>
                          </a:solidFill>
                          <a:effectLst/>
                          <a:latin typeface="Aptos Narrow" panose="020B0004020202020204" pitchFamily="34" charset="0"/>
                        </a:rPr>
                        <a:t>published_date</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err="1">
                          <a:solidFill>
                            <a:schemeClr val="tx1"/>
                          </a:solidFill>
                          <a:effectLst/>
                          <a:latin typeface="Aptos Narrow" panose="020B0004020202020204" pitchFamily="34" charset="0"/>
                        </a:rPr>
                        <a:t>cwe_data</a:t>
                      </a:r>
                      <a:endParaRPr lang="en-US" sz="600" b="1" i="0" u="none" strike="noStrike">
                        <a:solidFill>
                          <a:schemeClr val="tx1"/>
                        </a:solidFill>
                        <a:effectLst/>
                        <a:latin typeface="Aptos Narrow" panose="020B0004020202020204" pitchFamily="34" charset="0"/>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600" b="1" i="0" u="none" strike="noStrike" kern="1200" err="1">
                          <a:solidFill>
                            <a:schemeClr val="tx1"/>
                          </a:solidFill>
                          <a:effectLst/>
                          <a:latin typeface="Aptos Narrow" panose="020B0004020202020204" pitchFamily="34" charset="0"/>
                          <a:ea typeface="+mn-ea"/>
                          <a:cs typeface="+mn-cs"/>
                        </a:rPr>
                        <a:t>cpe_product</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818771"/>
                  </a:ext>
                </a:extLst>
              </a:tr>
              <a:tr h="280876">
                <a:tc>
                  <a:txBody>
                    <a:bodyPr/>
                    <a:lstStyle/>
                    <a:p>
                      <a:pPr algn="l" fontAlgn="b"/>
                      <a:r>
                        <a:rPr lang="en-US" sz="600" b="1" i="0" u="none" strike="noStrike">
                          <a:solidFill>
                            <a:schemeClr val="tx1"/>
                          </a:solidFill>
                          <a:effectLst/>
                          <a:latin typeface="Aptos Narrow" panose="020B0004020202020204" pitchFamily="34" charset="0"/>
                        </a:rPr>
                        <a:t>CVE-1999-0199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CRITICAL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9.8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0.01238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0.85273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2020-10-06T13:15Z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['CWE-252']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glibc</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7752720"/>
                  </a:ext>
                </a:extLst>
              </a:tr>
              <a:tr h="280876">
                <a:tc>
                  <a:txBody>
                    <a:bodyPr/>
                    <a:lstStyle/>
                    <a:p>
                      <a:pPr algn="l" fontAlgn="b"/>
                      <a:r>
                        <a:rPr lang="en-US" sz="600" b="1" i="0" u="none" strike="noStrike">
                          <a:solidFill>
                            <a:schemeClr val="tx1"/>
                          </a:solidFill>
                          <a:effectLst/>
                          <a:latin typeface="Aptos Narrow" panose="020B0004020202020204" pitchFamily="34" charset="0"/>
                        </a:rPr>
                        <a:t>CVE-1999-0236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7.5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0.0028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0.6818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1997-01-01T05:00Z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['CWE-200']</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http_server</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1909770"/>
                  </a:ext>
                </a:extLst>
              </a:tr>
              <a:tr h="280876">
                <a:tc>
                  <a:txBody>
                    <a:bodyPr/>
                    <a:lstStyle/>
                    <a:p>
                      <a:pPr algn="l" fontAlgn="b"/>
                      <a:r>
                        <a:rPr lang="en-US" sz="600" b="1" i="0" u="none" strike="noStrike">
                          <a:solidFill>
                            <a:schemeClr val="tx1"/>
                          </a:solidFill>
                          <a:effectLst/>
                          <a:latin typeface="Aptos Narrow" panose="020B0004020202020204" pitchFamily="34" charset="0"/>
                        </a:rPr>
                        <a:t>CVE-1999-0239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7.5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0.00132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0.49016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1998-01-01T05:00Z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['CWE-178']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fasttrack_server</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619564"/>
                  </a:ext>
                </a:extLst>
              </a:tr>
              <a:tr h="280876">
                <a:tc>
                  <a:txBody>
                    <a:bodyPr/>
                    <a:lstStyle/>
                    <a:p>
                      <a:pPr algn="l" fontAlgn="b"/>
                      <a:r>
                        <a:rPr lang="en-US" sz="600" b="1" i="0" u="none" strike="noStrike">
                          <a:solidFill>
                            <a:schemeClr val="tx1"/>
                          </a:solidFill>
                          <a:effectLst/>
                          <a:latin typeface="Aptos Narrow" panose="020B0004020202020204" pitchFamily="34" charset="0"/>
                        </a:rPr>
                        <a:t>CVE-1999-0426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CRITICAL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9.8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0.00265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0.65502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1999-03-01T05:00Z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['CWE-276']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suse_linux</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9978525"/>
                  </a:ext>
                </a:extLst>
              </a:tr>
              <a:tr h="280876">
                <a:tc>
                  <a:txBody>
                    <a:bodyPr/>
                    <a:lstStyle/>
                    <a:p>
                      <a:pPr algn="l" fontAlgn="b"/>
                      <a:r>
                        <a:rPr lang="en-US" sz="600" b="1" i="0" u="none" strike="noStrike">
                          <a:solidFill>
                            <a:schemeClr val="tx1"/>
                          </a:solidFill>
                          <a:effectLst/>
                          <a:latin typeface="Aptos Narrow" panose="020B0004020202020204" pitchFamily="34" charset="0"/>
                        </a:rPr>
                        <a:t>CVE-1999-0783</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MEDIUM</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5.5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0.00042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0.05059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LOCAL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1998-06-16T04:00Z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freebsd</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585681"/>
                  </a:ext>
                </a:extLst>
              </a:tr>
              <a:tr h="280876">
                <a:tc>
                  <a:txBody>
                    <a:bodyPr/>
                    <a:lstStyle/>
                    <a:p>
                      <a:pPr algn="l" fontAlgn="b"/>
                      <a:r>
                        <a:rPr lang="en-US" sz="600" b="1" i="0" u="none" strike="noStrike">
                          <a:solidFill>
                            <a:schemeClr val="tx1"/>
                          </a:solidFill>
                          <a:effectLst/>
                          <a:latin typeface="Aptos Narrow" panose="020B0004020202020204" pitchFamily="34" charset="0"/>
                        </a:rPr>
                        <a:t>CVE-1999-1127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7.5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0.74227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0.98348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1999-12-31T05:00Z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['CWE-772']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windows_nt</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945308"/>
                  </a:ext>
                </a:extLst>
              </a:tr>
              <a:tr h="280876">
                <a:tc>
                  <a:txBody>
                    <a:bodyPr/>
                    <a:lstStyle/>
                    <a:p>
                      <a:pPr algn="l" fontAlgn="b"/>
                      <a:r>
                        <a:rPr lang="en-US" sz="600" b="1" i="0" u="none" strike="noStrike">
                          <a:solidFill>
                            <a:schemeClr val="tx1"/>
                          </a:solidFill>
                          <a:effectLst/>
                          <a:latin typeface="Aptos Narrow" panose="020B0004020202020204" pitchFamily="34" charset="0"/>
                        </a:rPr>
                        <a:t>CVE-1999-1152</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7.5</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0.00579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0.78017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1998-06-03T04:00Z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['CWE-307']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a:solidFill>
                            <a:schemeClr val="tx1"/>
                          </a:solidFill>
                          <a:effectLst/>
                          <a:latin typeface="Aptos Narrow" panose="020B0004020202020204" pitchFamily="34" charset="0"/>
                          <a:ea typeface="+mn-ea"/>
                          <a:cs typeface="+mn-cs"/>
                        </a:rPr>
                        <a:t>microcom_6000_firmware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4532420"/>
                  </a:ext>
                </a:extLst>
              </a:tr>
              <a:tr h="280876">
                <a:tc>
                  <a:txBody>
                    <a:bodyPr/>
                    <a:lstStyle/>
                    <a:p>
                      <a:pPr algn="l" fontAlgn="b"/>
                      <a:r>
                        <a:rPr lang="en-US" sz="600" b="1" i="0" u="none" strike="noStrike">
                          <a:solidFill>
                            <a:schemeClr val="tx1"/>
                          </a:solidFill>
                          <a:effectLst/>
                          <a:latin typeface="Aptos Narrow" panose="020B0004020202020204" pitchFamily="34" charset="0"/>
                        </a:rPr>
                        <a:t>CVE-1999-1324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CRITICAL</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9.8</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3.9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5.9</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0.0034</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0.71246</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FALSE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NETWORK</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LOW</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NONE</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HIGH</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1999-12-31T05:00Z</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a:solidFill>
                            <a:schemeClr val="tx1"/>
                          </a:solidFill>
                          <a:effectLst/>
                          <a:latin typeface="Aptos Narrow" panose="020B0004020202020204" pitchFamily="34" charset="0"/>
                        </a:rPr>
                        <a:t>['CWE-307']</a:t>
                      </a: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600" b="1" i="0" u="none" strike="noStrike" kern="1200" err="1">
                          <a:solidFill>
                            <a:schemeClr val="tx1"/>
                          </a:solidFill>
                          <a:effectLst/>
                          <a:latin typeface="Aptos Narrow" panose="020B0004020202020204" pitchFamily="34" charset="0"/>
                          <a:ea typeface="+mn-ea"/>
                          <a:cs typeface="+mn-cs"/>
                        </a:rPr>
                        <a:t>openvms_vax</a:t>
                      </a:r>
                      <a:endParaRPr lang="en-US" sz="600" b="1" i="0" u="none" strike="noStrike" kern="1200">
                        <a:solidFill>
                          <a:schemeClr val="tx1"/>
                        </a:solidFill>
                        <a:effectLst/>
                        <a:latin typeface="Aptos Narrow" panose="020B0004020202020204" pitchFamily="34" charset="0"/>
                        <a:ea typeface="+mn-ea"/>
                        <a:cs typeface="+mn-cs"/>
                      </a:endParaRPr>
                    </a:p>
                  </a:txBody>
                  <a:tcPr marL="45720" marR="457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57913455"/>
                  </a:ext>
                </a:extLst>
              </a:tr>
            </a:tbl>
          </a:graphicData>
        </a:graphic>
      </p:graphicFrame>
      <p:sp>
        <p:nvSpPr>
          <p:cNvPr id="6" name="Content Placeholder 2">
            <a:extLst>
              <a:ext uri="{FF2B5EF4-FFF2-40B4-BE49-F238E27FC236}">
                <a16:creationId xmlns:a16="http://schemas.microsoft.com/office/drawing/2014/main" id="{D655D0A4-B968-1C8A-67AB-437FAEC4C551}"/>
              </a:ext>
            </a:extLst>
          </p:cNvPr>
          <p:cNvSpPr>
            <a:spLocks noGrp="1"/>
          </p:cNvSpPr>
          <p:nvPr>
            <p:ph idx="1"/>
          </p:nvPr>
        </p:nvSpPr>
        <p:spPr>
          <a:xfrm>
            <a:off x="193220" y="4495575"/>
            <a:ext cx="8366579" cy="3880773"/>
          </a:xfrm>
        </p:spPr>
        <p:txBody>
          <a:bodyPr/>
          <a:lstStyle/>
          <a:p>
            <a:r>
              <a:rPr lang="en-US"/>
              <a:t>19 Total Fields, CPE Field Expanded to 11 for total of 29 Fields</a:t>
            </a: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Pre-processing</a:t>
            </a:r>
          </a:p>
        </p:txBody>
      </p:sp>
      <p:sp>
        <p:nvSpPr>
          <p:cNvPr id="3" name="Content Placeholder 2"/>
          <p:cNvSpPr>
            <a:spLocks noGrp="1"/>
          </p:cNvSpPr>
          <p:nvPr>
            <p:ph idx="1"/>
          </p:nvPr>
        </p:nvSpPr>
        <p:spPr>
          <a:xfrm>
            <a:off x="609599" y="1925867"/>
            <a:ext cx="7000856" cy="4115496"/>
          </a:xfrm>
        </p:spPr>
        <p:txBody>
          <a:bodyPr vert="horz" lIns="91440" tIns="45720" rIns="91440" bIns="45720" rtlCol="0" anchor="t">
            <a:normAutofit fontScale="92500" lnSpcReduction="20000"/>
          </a:bodyPr>
          <a:lstStyle/>
          <a:p>
            <a:pPr marL="0" indent="0">
              <a:buNone/>
            </a:pPr>
            <a:endParaRPr lang="en-US" b="1"/>
          </a:p>
          <a:p>
            <a:r>
              <a:rPr lang="en-US" b="1">
                <a:ea typeface="+mn-lt"/>
                <a:cs typeface="+mn-lt"/>
              </a:rPr>
              <a:t>Date-Time Transformation</a:t>
            </a:r>
            <a:r>
              <a:rPr lang="en-US">
                <a:ea typeface="+mn-lt"/>
                <a:cs typeface="+mn-lt"/>
              </a:rPr>
              <a:t>:</a:t>
            </a:r>
            <a:endParaRPr lang="en-US"/>
          </a:p>
          <a:p>
            <a:pPr lvl="1"/>
            <a:r>
              <a:rPr lang="en-US">
                <a:ea typeface="+mn-lt"/>
                <a:cs typeface="+mn-lt"/>
              </a:rPr>
              <a:t>Reformatted </a:t>
            </a:r>
            <a:r>
              <a:rPr lang="en-US" err="1">
                <a:latin typeface="Consolas"/>
              </a:rPr>
              <a:t>published_date</a:t>
            </a:r>
            <a:r>
              <a:rPr lang="en-US">
                <a:ea typeface="+mn-lt"/>
                <a:cs typeface="+mn-lt"/>
              </a:rPr>
              <a:t> to </a:t>
            </a:r>
            <a:r>
              <a:rPr lang="en-US">
                <a:latin typeface="Consolas"/>
              </a:rPr>
              <a:t>YYYY-MM-DD HH:MM:SS</a:t>
            </a:r>
            <a:r>
              <a:rPr lang="en-US">
                <a:ea typeface="+mn-lt"/>
                <a:cs typeface="+mn-lt"/>
              </a:rPr>
              <a:t>.</a:t>
            </a:r>
          </a:p>
          <a:p>
            <a:pPr lvl="1"/>
            <a:r>
              <a:rPr lang="en-US">
                <a:ea typeface="+mn-lt"/>
                <a:cs typeface="+mn-lt"/>
              </a:rPr>
              <a:t>Extracted </a:t>
            </a:r>
            <a:r>
              <a:rPr lang="en-US">
                <a:latin typeface="Consolas"/>
              </a:rPr>
              <a:t>Date</a:t>
            </a:r>
            <a:r>
              <a:rPr lang="en-US">
                <a:ea typeface="+mn-lt"/>
                <a:cs typeface="+mn-lt"/>
              </a:rPr>
              <a:t> and </a:t>
            </a:r>
            <a:r>
              <a:rPr lang="en-US">
                <a:latin typeface="Consolas"/>
              </a:rPr>
              <a:t>Time</a:t>
            </a:r>
            <a:r>
              <a:rPr lang="en-US">
                <a:ea typeface="+mn-lt"/>
                <a:cs typeface="+mn-lt"/>
              </a:rPr>
              <a:t> as separate columns.</a:t>
            </a:r>
            <a:endParaRPr lang="en-US"/>
          </a:p>
          <a:p>
            <a:r>
              <a:rPr lang="en-US" b="1">
                <a:ea typeface="+mn-lt"/>
                <a:cs typeface="+mn-lt"/>
              </a:rPr>
              <a:t>Handling Missing Values</a:t>
            </a:r>
            <a:r>
              <a:rPr lang="en-US">
                <a:ea typeface="+mn-lt"/>
                <a:cs typeface="+mn-lt"/>
              </a:rPr>
              <a:t>:</a:t>
            </a:r>
          </a:p>
          <a:p>
            <a:pPr lvl="1"/>
            <a:r>
              <a:rPr lang="en-US">
                <a:ea typeface="+mn-lt"/>
                <a:cs typeface="+mn-lt"/>
              </a:rPr>
              <a:t>Converted empty strings to </a:t>
            </a:r>
            <a:r>
              <a:rPr lang="en-US">
                <a:latin typeface="Consolas"/>
              </a:rPr>
              <a:t>NA</a:t>
            </a:r>
            <a:r>
              <a:rPr lang="en-US">
                <a:ea typeface="+mn-lt"/>
                <a:cs typeface="+mn-lt"/>
              </a:rPr>
              <a:t> for accurate missing value detection.</a:t>
            </a:r>
            <a:endParaRPr lang="en-US"/>
          </a:p>
          <a:p>
            <a:pPr lvl="1"/>
            <a:r>
              <a:rPr lang="en-US">
                <a:ea typeface="+mn-lt"/>
                <a:cs typeface="+mn-lt"/>
              </a:rPr>
              <a:t>Removed columns with over 90% missing values.</a:t>
            </a:r>
            <a:endParaRPr lang="en-US"/>
          </a:p>
          <a:p>
            <a:r>
              <a:rPr lang="en-US" b="1">
                <a:ea typeface="+mn-lt"/>
                <a:cs typeface="+mn-lt"/>
              </a:rPr>
              <a:t>Column Cleanup</a:t>
            </a:r>
            <a:r>
              <a:rPr lang="en-US">
                <a:ea typeface="+mn-lt"/>
                <a:cs typeface="+mn-lt"/>
              </a:rPr>
              <a:t>:</a:t>
            </a:r>
            <a:endParaRPr lang="en-US"/>
          </a:p>
          <a:p>
            <a:pPr lvl="1"/>
            <a:r>
              <a:rPr lang="en-US">
                <a:ea typeface="+mn-lt"/>
                <a:cs typeface="+mn-lt"/>
              </a:rPr>
              <a:t>Removed irrelevant columns such as </a:t>
            </a:r>
            <a:r>
              <a:rPr lang="en-US">
                <a:latin typeface="Consolas"/>
              </a:rPr>
              <a:t>Unnamed</a:t>
            </a:r>
            <a:r>
              <a:rPr lang="en-US">
                <a:ea typeface="+mn-lt"/>
                <a:cs typeface="+mn-lt"/>
              </a:rPr>
              <a:t> and excessive CPE data.</a:t>
            </a:r>
          </a:p>
          <a:p>
            <a:r>
              <a:rPr lang="en-US" b="1">
                <a:ea typeface="+mn-lt"/>
                <a:cs typeface="+mn-lt"/>
              </a:rPr>
              <a:t>CPE Data Combination &amp; Splits</a:t>
            </a:r>
            <a:r>
              <a:rPr lang="en-US">
                <a:ea typeface="+mn-lt"/>
                <a:cs typeface="+mn-lt"/>
              </a:rPr>
              <a:t>:</a:t>
            </a:r>
            <a:endParaRPr lang="en-US"/>
          </a:p>
          <a:p>
            <a:pPr lvl="1"/>
            <a:r>
              <a:rPr lang="en-US">
                <a:ea typeface="+mn-lt"/>
                <a:cs typeface="+mn-lt"/>
              </a:rPr>
              <a:t>Combined multiple CPE-related columns (e.g., </a:t>
            </a:r>
            <a:r>
              <a:rPr lang="en-US" err="1">
                <a:latin typeface="Consolas"/>
              </a:rPr>
              <a:t>cpe_part</a:t>
            </a:r>
            <a:r>
              <a:rPr lang="en-US">
                <a:ea typeface="+mn-lt"/>
                <a:cs typeface="+mn-lt"/>
              </a:rPr>
              <a:t>, </a:t>
            </a:r>
            <a:r>
              <a:rPr lang="en-US" err="1">
                <a:latin typeface="Consolas"/>
              </a:rPr>
              <a:t>cpe_vendor</a:t>
            </a:r>
            <a:r>
              <a:rPr lang="en-US">
                <a:ea typeface="+mn-lt"/>
                <a:cs typeface="+mn-lt"/>
              </a:rPr>
              <a:t>, </a:t>
            </a:r>
            <a:r>
              <a:rPr lang="en-US" err="1">
                <a:latin typeface="Consolas"/>
              </a:rPr>
              <a:t>cpe_product</a:t>
            </a:r>
            <a:r>
              <a:rPr lang="en-US">
                <a:ea typeface="+mn-lt"/>
                <a:cs typeface="+mn-lt"/>
              </a:rPr>
              <a:t>) to form a unified CPE field.</a:t>
            </a:r>
            <a:endParaRPr lang="en-US"/>
          </a:p>
          <a:p>
            <a:pPr lvl="1"/>
            <a:r>
              <a:rPr lang="en-US">
                <a:ea typeface="+mn-lt"/>
                <a:cs typeface="+mn-lt"/>
              </a:rPr>
              <a:t>Split combined CPE data into relevant parts for better analysis.</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C51E-D856-17A5-9778-32B709AE03D5}"/>
              </a:ext>
            </a:extLst>
          </p:cNvPr>
          <p:cNvSpPr>
            <a:spLocks noGrp="1"/>
          </p:cNvSpPr>
          <p:nvPr>
            <p:ph type="title"/>
          </p:nvPr>
        </p:nvSpPr>
        <p:spPr/>
        <p:txBody>
          <a:bodyPr/>
          <a:lstStyle/>
          <a:p>
            <a:r>
              <a:rPr lang="en-US"/>
              <a:t>Objective</a:t>
            </a:r>
          </a:p>
        </p:txBody>
      </p:sp>
      <p:sp>
        <p:nvSpPr>
          <p:cNvPr id="3" name="Content Placeholder 2">
            <a:extLst>
              <a:ext uri="{FF2B5EF4-FFF2-40B4-BE49-F238E27FC236}">
                <a16:creationId xmlns:a16="http://schemas.microsoft.com/office/drawing/2014/main" id="{9120DC41-7313-3248-B106-0899B57C4C1D}"/>
              </a:ext>
            </a:extLst>
          </p:cNvPr>
          <p:cNvSpPr>
            <a:spLocks noGrp="1"/>
          </p:cNvSpPr>
          <p:nvPr>
            <p:ph idx="1"/>
          </p:nvPr>
        </p:nvSpPr>
        <p:spPr>
          <a:xfrm>
            <a:off x="609599" y="2160590"/>
            <a:ext cx="7021267" cy="3921594"/>
          </a:xfrm>
        </p:spPr>
        <p:txBody>
          <a:bodyPr vert="horz" lIns="91440" tIns="45720" rIns="91440" bIns="45720" rtlCol="0" anchor="t">
            <a:normAutofit/>
          </a:bodyPr>
          <a:lstStyle/>
          <a:p>
            <a:r>
              <a:rPr lang="en-US" b="1" dirty="0">
                <a:ea typeface="+mn-lt"/>
                <a:cs typeface="+mn-lt"/>
              </a:rPr>
              <a:t>Primary Goal</a:t>
            </a:r>
            <a:r>
              <a:rPr lang="en-US" dirty="0">
                <a:ea typeface="+mn-lt"/>
                <a:cs typeface="+mn-lt"/>
              </a:rPr>
              <a:t>: Predict which CVEs (Common Vulnerabilities and Exposures) are likely to become CISA Known Exploited Vulnerabilities (KEVs) in the future.</a:t>
            </a:r>
          </a:p>
          <a:p>
            <a:r>
              <a:rPr lang="en-US" b="1">
                <a:ea typeface="+mn-lt"/>
                <a:cs typeface="+mn-lt"/>
              </a:rPr>
              <a:t>Usefulness</a:t>
            </a:r>
            <a:r>
              <a:rPr lang="en-US">
                <a:ea typeface="+mn-lt"/>
                <a:cs typeface="+mn-lt"/>
              </a:rPr>
              <a:t>: Helps organizations prioritize vulnerabilities to patch based on the likelihood of being flagged by CISA as KEVs, improving risk management and security.</a:t>
            </a:r>
            <a:endParaRPr lang="en-US"/>
          </a:p>
          <a:p>
            <a:r>
              <a:rPr lang="en-US" b="1">
                <a:ea typeface="+mn-lt"/>
                <a:cs typeface="+mn-lt"/>
              </a:rPr>
              <a:t>Outcome Variable</a:t>
            </a:r>
            <a:r>
              <a:rPr lang="en-US">
                <a:ea typeface="+mn-lt"/>
                <a:cs typeface="+mn-lt"/>
              </a:rPr>
              <a:t>: KEV status (whether a CVE will be marked as KEV or not).</a:t>
            </a:r>
            <a:endParaRPr lang="en-US"/>
          </a:p>
          <a:p>
            <a:r>
              <a:rPr lang="en-US" b="1" dirty="0">
                <a:ea typeface="+mn-lt"/>
                <a:cs typeface="+mn-lt"/>
              </a:rPr>
              <a:t>Predictor Variables</a:t>
            </a:r>
            <a:r>
              <a:rPr lang="en-US" dirty="0">
                <a:ea typeface="+mn-lt"/>
                <a:cs typeface="+mn-lt"/>
              </a:rPr>
              <a:t>: CVE details, EPSS (Exploit Prediction Scoring System), CPE (Common Platform Enumeration) data, attack vectors, and other vulnerability-related metrics.</a:t>
            </a:r>
            <a:endParaRPr lang="en-US" dirty="0"/>
          </a:p>
          <a:p>
            <a:endParaRPr lang="en-US"/>
          </a:p>
        </p:txBody>
      </p:sp>
    </p:spTree>
    <p:extLst>
      <p:ext uri="{BB962C8B-B14F-4D97-AF65-F5344CB8AC3E}">
        <p14:creationId xmlns:p14="http://schemas.microsoft.com/office/powerpoint/2010/main" val="582488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7366001" cy="1320800"/>
          </a:xfrm>
        </p:spPr>
        <p:txBody>
          <a:bodyPr/>
          <a:lstStyle/>
          <a:p>
            <a:r>
              <a:rPr lang="en-US"/>
              <a:t>Exploratory Analysis for the Data</a:t>
            </a:r>
            <a:endParaRPr/>
          </a:p>
        </p:txBody>
      </p:sp>
      <p:pic>
        <p:nvPicPr>
          <p:cNvPr id="9" name="Picture 8">
            <a:extLst>
              <a:ext uri="{FF2B5EF4-FFF2-40B4-BE49-F238E27FC236}">
                <a16:creationId xmlns:a16="http://schemas.microsoft.com/office/drawing/2014/main" id="{0CCC7168-62B2-6D0A-2C14-818B9E5ED08A}"/>
              </a:ext>
            </a:extLst>
          </p:cNvPr>
          <p:cNvPicPr>
            <a:picLocks noChangeAspect="1"/>
          </p:cNvPicPr>
          <p:nvPr/>
        </p:nvPicPr>
        <p:blipFill>
          <a:blip r:embed="rId3"/>
          <a:srcRect l="14947" t="31505" r="1231" b="17593"/>
          <a:stretch/>
        </p:blipFill>
        <p:spPr>
          <a:xfrm>
            <a:off x="225314" y="1633540"/>
            <a:ext cx="8693372" cy="44561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Correlation</a:t>
            </a:r>
            <a:br>
              <a:rPr lang="en-US"/>
            </a:br>
            <a:r>
              <a:rPr lang="en-US"/>
              <a:t>After Initial Review</a:t>
            </a:r>
            <a:endParaRPr/>
          </a:p>
        </p:txBody>
      </p:sp>
      <p:pic>
        <p:nvPicPr>
          <p:cNvPr id="2050" name="Picture 2">
            <a:extLst>
              <a:ext uri="{FF2B5EF4-FFF2-40B4-BE49-F238E27FC236}">
                <a16:creationId xmlns:a16="http://schemas.microsoft.com/office/drawing/2014/main" id="{BF3C1A93-6D5C-69C4-2ABA-A03D34130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7913" y="2007701"/>
            <a:ext cx="6015015" cy="4569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On-screen Show (4:3)</PresentationFormat>
  <Slides>11</Slides>
  <Notes>9</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CISA Known Exploited Vulnerabilities (KEV) Prediction</vt:lpstr>
      <vt:lpstr>Introduction</vt:lpstr>
      <vt:lpstr>Related Work and Our Approach </vt:lpstr>
      <vt:lpstr>Dataset Source</vt:lpstr>
      <vt:lpstr>Subset of the Dataset</vt:lpstr>
      <vt:lpstr>Data Pre-processing</vt:lpstr>
      <vt:lpstr>Objective</vt:lpstr>
      <vt:lpstr>Exploratory Analysis for the Data</vt:lpstr>
      <vt:lpstr>Correlation After Initial Review</vt:lpstr>
      <vt:lpstr>Conclusion</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14</cp:revision>
  <dcterms:created xsi:type="dcterms:W3CDTF">2013-01-27T09:14:16Z</dcterms:created>
  <dcterms:modified xsi:type="dcterms:W3CDTF">2025-02-20T01:49:01Z</dcterms:modified>
  <cp:category/>
</cp:coreProperties>
</file>