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79" r:id="rId7"/>
    <p:sldId id="272" r:id="rId8"/>
    <p:sldId id="281" r:id="rId9"/>
    <p:sldId id="273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69"/>
    <a:srgbClr val="E2A4DD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41"/>
        <p:guide pos="289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52FB2-BDC6-4391-BE3E-DBCF5EA1B0EB}" type="doc">
      <dgm:prSet loTypeId="process" loCatId="process" qsTypeId="urn:microsoft.com/office/officeart/2005/8/quickstyle/simple3" qsCatId="simple" csTypeId="urn:microsoft.com/office/officeart/2005/8/colors/colorful4" csCatId="accent1" phldr="0"/>
      <dgm:spPr/>
      <dgm:t>
        <a:bodyPr/>
        <a:p>
          <a:endParaRPr lang="en-US"/>
        </a:p>
      </dgm:t>
    </dgm:pt>
    <dgm:pt modelId="{0B18C564-D922-4017-A043-C4718D6ED362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cs typeface="+mn-lt"/>
            </a:rPr>
            <a:t>Acetyl-L-caranitin</a:t>
          </a:r>
          <a:r>
            <a:rPr lang="en-IN" altLang="en-US" sz="1200">
              <a:cs typeface="+mn-lt"/>
            </a:rPr>
            <a:t>e</a:t>
          </a:r>
          <a:r>
            <a:rPr lang="en-IN" altLang="en-US" sz="1200">
              <a:cs typeface="+mn-lt"/>
            </a:rPr>
            <a:t/>
          </a:r>
          <a:endParaRPr lang="en-IN" altLang="en-US" sz="1200">
            <a:cs typeface="+mn-lt"/>
          </a:endParaRPr>
        </a:p>
      </dgm:t>
    </dgm:pt>
    <dgm:pt modelId="{657FC63E-66D7-402B-B112-03EC26A54D46}" cxnId="{BE1955A6-2562-49BF-93C4-FC6D50C045C5}" type="parTrans">
      <dgm:prSet/>
      <dgm:spPr/>
      <dgm:t>
        <a:bodyPr/>
        <a:p>
          <a:endParaRPr lang="en-US"/>
        </a:p>
      </dgm:t>
    </dgm:pt>
    <dgm:pt modelId="{604338ED-757D-45CA-A979-DE2E4C538104}" cxnId="{BE1955A6-2562-49BF-93C4-FC6D50C045C5}" type="sibTrans">
      <dgm:prSet/>
      <dgm:spPr/>
      <dgm:t>
        <a:bodyPr/>
        <a:p>
          <a:endParaRPr lang="en-US"/>
        </a:p>
      </dgm:t>
    </dgm:pt>
    <dgm:pt modelId="{F1CD0CE5-BDA8-4AFD-ADF9-DE6E76439231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/>
            <a:t>Ashwagandha</a:t>
          </a:r>
          <a:r>
            <a:rPr lang="en-IN" altLang="en-US" sz="1400"/>
            <a:t/>
          </a:r>
          <a:endParaRPr lang="en-IN" altLang="en-US" sz="1400"/>
        </a:p>
      </dgm:t>
    </dgm:pt>
    <dgm:pt modelId="{9E719F61-77CF-4E2F-BD31-CE6906A0D426}" cxnId="{8541DE78-4C79-4D22-9A03-2622A593E770}" type="parTrans">
      <dgm:prSet/>
      <dgm:spPr/>
      <dgm:t>
        <a:bodyPr/>
        <a:p>
          <a:endParaRPr lang="en-US"/>
        </a:p>
      </dgm:t>
    </dgm:pt>
    <dgm:pt modelId="{30DCCB0A-3146-4707-B6C9-7C81CBEA4AC9}" cxnId="{8541DE78-4C79-4D22-9A03-2622A593E770}" type="sibTrans">
      <dgm:prSet/>
      <dgm:spPr/>
      <dgm:t>
        <a:bodyPr/>
        <a:p>
          <a:endParaRPr lang="en-US"/>
        </a:p>
      </dgm:t>
    </dgm:pt>
    <dgm:pt modelId="{84F798BF-6622-4A56-AB0C-A248B77AF207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/>
            <a:t>Vitamin B6</a:t>
          </a:r>
          <a:r>
            <a:rPr lang="en-IN" altLang="en-US" sz="1400"/>
            <a:t/>
          </a:r>
          <a:endParaRPr lang="en-IN" altLang="en-US" sz="1400"/>
        </a:p>
      </dgm:t>
    </dgm:pt>
    <dgm:pt modelId="{9EC37923-498F-4A0A-867B-9D4B4794E268}" cxnId="{AFBE365C-5D11-4203-8275-232D5AA0DE95}" type="parTrans">
      <dgm:prSet/>
      <dgm:spPr/>
      <dgm:t>
        <a:bodyPr/>
        <a:p>
          <a:endParaRPr lang="en-US"/>
        </a:p>
      </dgm:t>
    </dgm:pt>
    <dgm:pt modelId="{DEC34980-2288-4BA7-B0DE-172778FB3058}" cxnId="{AFBE365C-5D11-4203-8275-232D5AA0DE95}" type="sibTrans">
      <dgm:prSet/>
      <dgm:spPr/>
      <dgm:t>
        <a:bodyPr/>
        <a:p>
          <a:endParaRPr lang="en-US"/>
        </a:p>
      </dgm:t>
    </dgm:pt>
    <dgm:pt modelId="{6BCB4F74-F68D-4784-B0B7-5A0846871FDB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/>
            <a:t>Baicapil</a:t>
          </a:r>
          <a:r>
            <a:rPr lang="en-IN" altLang="en-US" sz="1400"/>
            <a:t/>
          </a:r>
          <a:endParaRPr lang="en-IN" altLang="en-US" sz="1400"/>
        </a:p>
      </dgm:t>
    </dgm:pt>
    <dgm:pt modelId="{EED98D38-C106-484F-9312-DA74B3F42238}" cxnId="{0B975106-AC2B-4BDD-9F92-06F3E6A611EA}" type="parTrans">
      <dgm:prSet/>
      <dgm:spPr/>
      <dgm:t>
        <a:bodyPr/>
        <a:p>
          <a:endParaRPr lang="en-US"/>
        </a:p>
      </dgm:t>
    </dgm:pt>
    <dgm:pt modelId="{12BD0034-EEB4-4092-850B-77E8D2F9342E}" cxnId="{0B975106-AC2B-4BDD-9F92-06F3E6A611EA}" type="sibTrans">
      <dgm:prSet/>
      <dgm:spPr/>
      <dgm:t>
        <a:bodyPr/>
        <a:p>
          <a:endParaRPr lang="en-US"/>
        </a:p>
      </dgm:t>
    </dgm:pt>
    <dgm:pt modelId="{7DEE57A4-B1B6-4608-9F48-8888D1E0D43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/>
            <a:t>Vitamin B12</a:t>
          </a:r>
          <a:r>
            <a:rPr lang="en-IN" altLang="en-US" sz="1400"/>
            <a:t/>
          </a:r>
          <a:endParaRPr lang="en-IN" altLang="en-US" sz="1400"/>
        </a:p>
      </dgm:t>
    </dgm:pt>
    <dgm:pt modelId="{5D3AA81D-F69C-4366-A270-6C4DC85E6A02}" cxnId="{414C3584-4091-45FB-8330-098B13648DCD}" type="parTrans">
      <dgm:prSet/>
      <dgm:spPr/>
      <dgm:t>
        <a:bodyPr/>
        <a:p>
          <a:endParaRPr lang="en-US"/>
        </a:p>
      </dgm:t>
    </dgm:pt>
    <dgm:pt modelId="{68838B98-A7FF-4F65-995A-5F7AC83FDC98}" cxnId="{414C3584-4091-45FB-8330-098B13648DCD}" type="sibTrans">
      <dgm:prSet/>
      <dgm:spPr/>
      <dgm:t>
        <a:bodyPr/>
        <a:p>
          <a:endParaRPr lang="en-US"/>
        </a:p>
      </dgm:t>
    </dgm:pt>
    <dgm:pt modelId="{93937C6B-9050-4BBC-8C15-0112E2E2563D}" type="pres">
      <dgm:prSet presAssocID="{33F52FB2-BDC6-4391-BE3E-DBCF5EA1B0EB}" presName="Name0" presStyleCnt="0">
        <dgm:presLayoutVars>
          <dgm:chMax val="7"/>
          <dgm:chPref val="5"/>
        </dgm:presLayoutVars>
      </dgm:prSet>
      <dgm:spPr/>
    </dgm:pt>
    <dgm:pt modelId="{7780DA20-7E52-45D6-ACB6-6B7F42C3012F}" type="pres">
      <dgm:prSet presAssocID="{33F52FB2-BDC6-4391-BE3E-DBCF5EA1B0EB}" presName="arrowNode" presStyleLbl="node1" presStyleIdx="0" presStyleCnt="1"/>
      <dgm:spPr/>
    </dgm:pt>
    <dgm:pt modelId="{3A532BFC-F143-4C8D-AEB5-ECF631C09C1D}" type="pres">
      <dgm:prSet presAssocID="{0B18C564-D922-4017-A043-C4718D6ED362}" presName="txNode1" presStyleLbl="revTx" presStyleIdx="0" presStyleCnt="5">
        <dgm:presLayoutVars>
          <dgm:bulletEnabled val="1"/>
        </dgm:presLayoutVars>
      </dgm:prSet>
      <dgm:spPr/>
    </dgm:pt>
    <dgm:pt modelId="{C30CB291-2B9B-4A7F-A79B-BA7D01A1A939}" type="pres">
      <dgm:prSet presAssocID="{F1CD0CE5-BDA8-4AFD-ADF9-DE6E76439231}" presName="txNode2" presStyleLbl="revTx" presStyleIdx="1" presStyleCnt="5">
        <dgm:presLayoutVars>
          <dgm:bulletEnabled val="1"/>
        </dgm:presLayoutVars>
      </dgm:prSet>
      <dgm:spPr/>
    </dgm:pt>
    <dgm:pt modelId="{95C90599-1345-4567-99A7-BFADE03E92BA}" type="pres">
      <dgm:prSet presAssocID="{30DCCB0A-3146-4707-B6C9-7C81CBEA4AC9}" presName="dotNode2" presStyleCnt="0"/>
      <dgm:spPr/>
    </dgm:pt>
    <dgm:pt modelId="{B30CCD58-CD08-4472-B56F-DD0A66BA6A14}" type="pres">
      <dgm:prSet presAssocID="{30DCCB0A-3146-4707-B6C9-7C81CBEA4AC9}" presName="dotRepeatNode" presStyleLbl="fgShp" presStyleIdx="0" presStyleCnt="3"/>
      <dgm:spPr/>
    </dgm:pt>
    <dgm:pt modelId="{2088E6EF-8818-4CA2-9AC1-A5150A3DED1C}" type="pres">
      <dgm:prSet presAssocID="{84F798BF-6622-4A56-AB0C-A248B77AF207}" presName="txNode3" presStyleLbl="revTx" presStyleIdx="2" presStyleCnt="5">
        <dgm:presLayoutVars>
          <dgm:bulletEnabled val="1"/>
        </dgm:presLayoutVars>
      </dgm:prSet>
      <dgm:spPr/>
    </dgm:pt>
    <dgm:pt modelId="{FE749163-6496-424B-A1AC-425FD0805E2E}" type="pres">
      <dgm:prSet presAssocID="{DEC34980-2288-4BA7-B0DE-172778FB3058}" presName="dotNode3" presStyleCnt="0"/>
      <dgm:spPr/>
    </dgm:pt>
    <dgm:pt modelId="{F121DD5D-7843-4106-B5B1-2BB7454F5EC9}" type="pres">
      <dgm:prSet presAssocID="{DEC34980-2288-4BA7-B0DE-172778FB3058}" presName="dotRepeatNode" presStyleLbl="fgShp" presStyleIdx="1" presStyleCnt="3"/>
      <dgm:spPr/>
    </dgm:pt>
    <dgm:pt modelId="{89B881E8-B7BE-44EC-957E-124E28C5CA09}" type="pres">
      <dgm:prSet presAssocID="{6BCB4F74-F68D-4784-B0B7-5A0846871FDB}" presName="txNode4" presStyleLbl="revTx" presStyleIdx="3" presStyleCnt="5">
        <dgm:presLayoutVars>
          <dgm:bulletEnabled val="1"/>
        </dgm:presLayoutVars>
      </dgm:prSet>
      <dgm:spPr/>
    </dgm:pt>
    <dgm:pt modelId="{EFE6E660-470E-478D-A795-B7CEFAA3ED58}" type="pres">
      <dgm:prSet presAssocID="{12BD0034-EEB4-4092-850B-77E8D2F9342E}" presName="dotNode4" presStyleCnt="0"/>
      <dgm:spPr/>
    </dgm:pt>
    <dgm:pt modelId="{6A533AF5-3153-46C7-9FEA-6B4B13FE1649}" type="pres">
      <dgm:prSet presAssocID="{12BD0034-EEB4-4092-850B-77E8D2F9342E}" presName="dotRepeatNode" presStyleLbl="fgShp" presStyleIdx="2" presStyleCnt="3"/>
      <dgm:spPr/>
    </dgm:pt>
    <dgm:pt modelId="{94FA3820-5E3B-4860-8615-769004A55EE0}" type="pres">
      <dgm:prSet presAssocID="{7DEE57A4-B1B6-4608-9F48-8888D1E0D439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BE1955A6-2562-49BF-93C4-FC6D50C045C5}" srcId="{33F52FB2-BDC6-4391-BE3E-DBCF5EA1B0EB}" destId="{0B18C564-D922-4017-A043-C4718D6ED362}" srcOrd="0" destOrd="0" parTransId="{657FC63E-66D7-402B-B112-03EC26A54D46}" sibTransId="{604338ED-757D-45CA-A979-DE2E4C538104}"/>
    <dgm:cxn modelId="{8541DE78-4C79-4D22-9A03-2622A593E770}" srcId="{33F52FB2-BDC6-4391-BE3E-DBCF5EA1B0EB}" destId="{F1CD0CE5-BDA8-4AFD-ADF9-DE6E76439231}" srcOrd="1" destOrd="0" parTransId="{9E719F61-77CF-4E2F-BD31-CE6906A0D426}" sibTransId="{30DCCB0A-3146-4707-B6C9-7C81CBEA4AC9}"/>
    <dgm:cxn modelId="{AFBE365C-5D11-4203-8275-232D5AA0DE95}" srcId="{33F52FB2-BDC6-4391-BE3E-DBCF5EA1B0EB}" destId="{84F798BF-6622-4A56-AB0C-A248B77AF207}" srcOrd="2" destOrd="0" parTransId="{9EC37923-498F-4A0A-867B-9D4B4794E268}" sibTransId="{DEC34980-2288-4BA7-B0DE-172778FB3058}"/>
    <dgm:cxn modelId="{0B975106-AC2B-4BDD-9F92-06F3E6A611EA}" srcId="{33F52FB2-BDC6-4391-BE3E-DBCF5EA1B0EB}" destId="{6BCB4F74-F68D-4784-B0B7-5A0846871FDB}" srcOrd="3" destOrd="0" parTransId="{EED98D38-C106-484F-9312-DA74B3F42238}" sibTransId="{12BD0034-EEB4-4092-850B-77E8D2F9342E}"/>
    <dgm:cxn modelId="{414C3584-4091-45FB-8330-098B13648DCD}" srcId="{33F52FB2-BDC6-4391-BE3E-DBCF5EA1B0EB}" destId="{7DEE57A4-B1B6-4608-9F48-8888D1E0D439}" srcOrd="4" destOrd="0" parTransId="{5D3AA81D-F69C-4366-A270-6C4DC85E6A02}" sibTransId="{68838B98-A7FF-4F65-995A-5F7AC83FDC98}"/>
    <dgm:cxn modelId="{19616A82-C252-4BBB-9A96-38209E970289}" type="presOf" srcId="{33F52FB2-BDC6-4391-BE3E-DBCF5EA1B0EB}" destId="{93937C6B-9050-4BBC-8C15-0112E2E2563D}" srcOrd="0" destOrd="0" presId="urn:microsoft.com/office/officeart/2009/3/layout/DescendingProcess"/>
    <dgm:cxn modelId="{23D4FA21-F844-4D21-A1EB-EC6A33971759}" type="presParOf" srcId="{93937C6B-9050-4BBC-8C15-0112E2E2563D}" destId="{7780DA20-7E52-45D6-ACB6-6B7F42C3012F}" srcOrd="0" destOrd="0" presId="urn:microsoft.com/office/officeart/2009/3/layout/DescendingProcess"/>
    <dgm:cxn modelId="{374ED9B4-FB6B-431E-89BC-F807CFF8A215}" type="presParOf" srcId="{93937C6B-9050-4BBC-8C15-0112E2E2563D}" destId="{3A532BFC-F143-4C8D-AEB5-ECF631C09C1D}" srcOrd="1" destOrd="0" presId="urn:microsoft.com/office/officeart/2009/3/layout/DescendingProcess"/>
    <dgm:cxn modelId="{D8784F90-7F2C-47A6-85A0-2C8C71C160FF}" type="presOf" srcId="{0B18C564-D922-4017-A043-C4718D6ED362}" destId="{3A532BFC-F143-4C8D-AEB5-ECF631C09C1D}" srcOrd="0" destOrd="0" presId="urn:microsoft.com/office/officeart/2009/3/layout/DescendingProcess"/>
    <dgm:cxn modelId="{A13309F0-2333-4BEC-8A4F-C9BF97DDBF50}" type="presParOf" srcId="{93937C6B-9050-4BBC-8C15-0112E2E2563D}" destId="{C30CB291-2B9B-4A7F-A79B-BA7D01A1A939}" srcOrd="2" destOrd="0" presId="urn:microsoft.com/office/officeart/2009/3/layout/DescendingProcess"/>
    <dgm:cxn modelId="{A4A5B643-AD6D-4307-B82E-53D58AE09062}" type="presOf" srcId="{F1CD0CE5-BDA8-4AFD-ADF9-DE6E76439231}" destId="{C30CB291-2B9B-4A7F-A79B-BA7D01A1A939}" srcOrd="0" destOrd="0" presId="urn:microsoft.com/office/officeart/2009/3/layout/DescendingProcess"/>
    <dgm:cxn modelId="{F9A50C52-883D-4414-964A-9E04F04F57AC}" type="presParOf" srcId="{93937C6B-9050-4BBC-8C15-0112E2E2563D}" destId="{95C90599-1345-4567-99A7-BFADE03E92BA}" srcOrd="3" destOrd="0" presId="urn:microsoft.com/office/officeart/2009/3/layout/DescendingProcess"/>
    <dgm:cxn modelId="{DC346561-C211-49A5-A10E-5BFF19C2BE46}" type="presParOf" srcId="{95C90599-1345-4567-99A7-BFADE03E92BA}" destId="{B30CCD58-CD08-4472-B56F-DD0A66BA6A14}" srcOrd="0" destOrd="3" presId="urn:microsoft.com/office/officeart/2009/3/layout/DescendingProcess"/>
    <dgm:cxn modelId="{93C93262-9D65-4AA3-93CA-E5E9AAE5A9D4}" type="presOf" srcId="{30DCCB0A-3146-4707-B6C9-7C81CBEA4AC9}" destId="{B30CCD58-CD08-4472-B56F-DD0A66BA6A14}" srcOrd="0" destOrd="0" presId="urn:microsoft.com/office/officeart/2009/3/layout/DescendingProcess"/>
    <dgm:cxn modelId="{84CEF81D-CA4D-4979-AC90-2F33D29E1E9A}" type="presParOf" srcId="{93937C6B-9050-4BBC-8C15-0112E2E2563D}" destId="{2088E6EF-8818-4CA2-9AC1-A5150A3DED1C}" srcOrd="4" destOrd="0" presId="urn:microsoft.com/office/officeart/2009/3/layout/DescendingProcess"/>
    <dgm:cxn modelId="{EC90BE4F-17E0-4FA7-83DE-E4DFE52F16DB}" type="presOf" srcId="{84F798BF-6622-4A56-AB0C-A248B77AF207}" destId="{2088E6EF-8818-4CA2-9AC1-A5150A3DED1C}" srcOrd="0" destOrd="0" presId="urn:microsoft.com/office/officeart/2009/3/layout/DescendingProcess"/>
    <dgm:cxn modelId="{258E9D4F-BFD6-4D67-B87B-E7B9C0C59E1C}" type="presParOf" srcId="{93937C6B-9050-4BBC-8C15-0112E2E2563D}" destId="{FE749163-6496-424B-A1AC-425FD0805E2E}" srcOrd="5" destOrd="0" presId="urn:microsoft.com/office/officeart/2009/3/layout/DescendingProcess"/>
    <dgm:cxn modelId="{1DD728D3-831B-4463-8138-BD5E9278E970}" type="presParOf" srcId="{FE749163-6496-424B-A1AC-425FD0805E2E}" destId="{F121DD5D-7843-4106-B5B1-2BB7454F5EC9}" srcOrd="0" destOrd="5" presId="urn:microsoft.com/office/officeart/2009/3/layout/DescendingProcess"/>
    <dgm:cxn modelId="{339DF148-063D-4485-9AD9-B8D7B6805ED7}" type="presOf" srcId="{DEC34980-2288-4BA7-B0DE-172778FB3058}" destId="{F121DD5D-7843-4106-B5B1-2BB7454F5EC9}" srcOrd="0" destOrd="0" presId="urn:microsoft.com/office/officeart/2009/3/layout/DescendingProcess"/>
    <dgm:cxn modelId="{024EB7FD-BA48-4CCA-B681-F254A4D830A4}" type="presParOf" srcId="{93937C6B-9050-4BBC-8C15-0112E2E2563D}" destId="{89B881E8-B7BE-44EC-957E-124E28C5CA09}" srcOrd="6" destOrd="0" presId="urn:microsoft.com/office/officeart/2009/3/layout/DescendingProcess"/>
    <dgm:cxn modelId="{0113BD9E-F018-430A-82BF-80921658C0F3}" type="presOf" srcId="{6BCB4F74-F68D-4784-B0B7-5A0846871FDB}" destId="{89B881E8-B7BE-44EC-957E-124E28C5CA09}" srcOrd="0" destOrd="0" presId="urn:microsoft.com/office/officeart/2009/3/layout/DescendingProcess"/>
    <dgm:cxn modelId="{6A04680D-7570-401B-A7EC-5F47E5B6D6CF}" type="presParOf" srcId="{93937C6B-9050-4BBC-8C15-0112E2E2563D}" destId="{EFE6E660-470E-478D-A795-B7CEFAA3ED58}" srcOrd="7" destOrd="0" presId="urn:microsoft.com/office/officeart/2009/3/layout/DescendingProcess"/>
    <dgm:cxn modelId="{B2FF6A6D-15CC-4F81-97CD-54CAF0DA2AA1}" type="presParOf" srcId="{EFE6E660-470E-478D-A795-B7CEFAA3ED58}" destId="{6A533AF5-3153-46C7-9FEA-6B4B13FE1649}" srcOrd="0" destOrd="7" presId="urn:microsoft.com/office/officeart/2009/3/layout/DescendingProcess"/>
    <dgm:cxn modelId="{A61250A7-C7D3-4D87-8572-C786B9A3378E}" type="presOf" srcId="{12BD0034-EEB4-4092-850B-77E8D2F9342E}" destId="{6A533AF5-3153-46C7-9FEA-6B4B13FE1649}" srcOrd="0" destOrd="0" presId="urn:microsoft.com/office/officeart/2009/3/layout/DescendingProcess"/>
    <dgm:cxn modelId="{3C554838-F1B0-4C87-BFA6-397B4842BB09}" type="presParOf" srcId="{93937C6B-9050-4BBC-8C15-0112E2E2563D}" destId="{94FA3820-5E3B-4860-8615-769004A55EE0}" srcOrd="8" destOrd="0" presId="urn:microsoft.com/office/officeart/2009/3/layout/DescendingProcess"/>
    <dgm:cxn modelId="{3EE73E12-0483-40F7-AAEC-278DBB4F8D7F}" type="presOf" srcId="{7DEE57A4-B1B6-4608-9F48-8888D1E0D439}" destId="{94FA3820-5E3B-4860-8615-769004A55EE0}" srcOrd="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52FB2-BDC6-4391-BE3E-DBCF5EA1B0EB}" type="doc">
      <dgm:prSet loTypeId="process" loCatId="process" qsTypeId="urn:microsoft.com/office/officeart/2005/8/quickstyle/simple3" qsCatId="simple" csTypeId="urn:microsoft.com/office/officeart/2005/8/colors/colorful4" csCatId="accent1" phldr="0"/>
      <dgm:spPr/>
      <dgm:t>
        <a:bodyPr/>
        <a:p>
          <a:endParaRPr lang="en-US"/>
        </a:p>
      </dgm:t>
    </dgm:pt>
    <dgm:pt modelId="{0B18C564-D922-4017-A043-C4718D6ED362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/>
            <a:t>Salicylic acid</a:t>
          </a:r>
          <a:r>
            <a:rPr lang="en-IN" altLang="en-US" sz="1400"/>
            <a:t/>
          </a:r>
          <a:endParaRPr lang="en-IN" altLang="en-US" sz="1400"/>
        </a:p>
      </dgm:t>
    </dgm:pt>
    <dgm:pt modelId="{657FC63E-66D7-402B-B112-03EC26A54D46}" cxnId="{F51FF8FD-4303-4CBB-BD59-592C7C742A25}" type="parTrans">
      <dgm:prSet/>
      <dgm:spPr/>
      <dgm:t>
        <a:bodyPr/>
        <a:p>
          <a:endParaRPr lang="en-US"/>
        </a:p>
      </dgm:t>
    </dgm:pt>
    <dgm:pt modelId="{604338ED-757D-45CA-A979-DE2E4C538104}" cxnId="{F51FF8FD-4303-4CBB-BD59-592C7C742A25}" type="sibTrans">
      <dgm:prSet/>
      <dgm:spPr/>
      <dgm:t>
        <a:bodyPr/>
        <a:p>
          <a:endParaRPr lang="en-US"/>
        </a:p>
      </dgm:t>
    </dgm:pt>
    <dgm:pt modelId="{F1CD0CE5-BDA8-4AFD-ADF9-DE6E76439231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/>
            <a:t>Potassium Sorbate</a:t>
          </a:r>
          <a:r>
            <a:rPr lang="en-IN" altLang="en-US" sz="1400"/>
            <a:t/>
          </a:r>
          <a:endParaRPr lang="en-IN" altLang="en-US" sz="1400"/>
        </a:p>
      </dgm:t>
    </dgm:pt>
    <dgm:pt modelId="{9E719F61-77CF-4E2F-BD31-CE6906A0D426}" cxnId="{3F3BA590-1E5B-4CEC-B86F-39E897D1B258}" type="parTrans">
      <dgm:prSet/>
      <dgm:spPr/>
      <dgm:t>
        <a:bodyPr/>
        <a:p>
          <a:endParaRPr lang="en-US"/>
        </a:p>
      </dgm:t>
    </dgm:pt>
    <dgm:pt modelId="{30DCCB0A-3146-4707-B6C9-7C81CBEA4AC9}" cxnId="{3F3BA590-1E5B-4CEC-B86F-39E897D1B258}" type="sibTrans">
      <dgm:prSet/>
      <dgm:spPr/>
      <dgm:t>
        <a:bodyPr/>
        <a:p>
          <a:endParaRPr lang="en-US"/>
        </a:p>
      </dgm:t>
    </dgm:pt>
    <dgm:pt modelId="{84F798BF-6622-4A56-AB0C-A248B77AF207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/>
            <a:t>Glycerin</a:t>
          </a:r>
          <a:r>
            <a:rPr lang="en-IN" altLang="en-US" sz="1400"/>
            <a:t/>
          </a:r>
          <a:endParaRPr lang="en-IN" altLang="en-US" sz="1400"/>
        </a:p>
      </dgm:t>
    </dgm:pt>
    <dgm:pt modelId="{9EC37923-498F-4A0A-867B-9D4B4794E268}" cxnId="{20DBBBD2-010F-40F3-8D32-2EC66A5256D3}" type="parTrans">
      <dgm:prSet/>
      <dgm:spPr/>
      <dgm:t>
        <a:bodyPr/>
        <a:p>
          <a:endParaRPr lang="en-US"/>
        </a:p>
      </dgm:t>
    </dgm:pt>
    <dgm:pt modelId="{DEC34980-2288-4BA7-B0DE-172778FB3058}" cxnId="{20DBBBD2-010F-40F3-8D32-2EC66A5256D3}" type="sibTrans">
      <dgm:prSet/>
      <dgm:spPr/>
      <dgm:t>
        <a:bodyPr/>
        <a:p>
          <a:endParaRPr lang="en-US"/>
        </a:p>
      </dgm:t>
    </dgm:pt>
    <dgm:pt modelId="{6BCB4F74-F68D-4784-B0B7-5A0846871FDB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200"/>
            <a:t>Disodium Phosphate</a:t>
          </a:r>
          <a:r>
            <a:rPr lang="en-IN" altLang="en-US" sz="1200"/>
            <a:t/>
          </a:r>
          <a:endParaRPr lang="en-IN" altLang="en-US" sz="1200"/>
        </a:p>
      </dgm:t>
    </dgm:pt>
    <dgm:pt modelId="{EED98D38-C106-484F-9312-DA74B3F42238}" cxnId="{D3CCCBFA-327F-4C01-86BE-E824DCAD6A01}" type="parTrans">
      <dgm:prSet/>
      <dgm:spPr/>
      <dgm:t>
        <a:bodyPr/>
        <a:p>
          <a:endParaRPr lang="en-US"/>
        </a:p>
      </dgm:t>
    </dgm:pt>
    <dgm:pt modelId="{12BD0034-EEB4-4092-850B-77E8D2F9342E}" cxnId="{D3CCCBFA-327F-4C01-86BE-E824DCAD6A01}" type="sibTrans">
      <dgm:prSet/>
      <dgm:spPr/>
      <dgm:t>
        <a:bodyPr/>
        <a:p>
          <a:endParaRPr lang="en-US"/>
        </a:p>
      </dgm:t>
    </dgm:pt>
    <dgm:pt modelId="{7DEE57A4-B1B6-4608-9F48-8888D1E0D43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/>
            <a:t>Lavender perfume.</a:t>
          </a:r>
          <a:r>
            <a:rPr lang="en-IN" altLang="en-US" sz="1400"/>
            <a:t/>
          </a:r>
          <a:endParaRPr lang="en-IN" altLang="en-US" sz="1400"/>
        </a:p>
      </dgm:t>
    </dgm:pt>
    <dgm:pt modelId="{5D3AA81D-F69C-4366-A270-6C4DC85E6A02}" cxnId="{44A12797-9D14-477D-9E94-7D676A3D1A2C}" type="parTrans">
      <dgm:prSet/>
      <dgm:spPr/>
      <dgm:t>
        <a:bodyPr/>
        <a:p>
          <a:endParaRPr lang="en-US"/>
        </a:p>
      </dgm:t>
    </dgm:pt>
    <dgm:pt modelId="{68838B98-A7FF-4F65-995A-5F7AC83FDC98}" cxnId="{44A12797-9D14-477D-9E94-7D676A3D1A2C}" type="sibTrans">
      <dgm:prSet/>
      <dgm:spPr/>
      <dgm:t>
        <a:bodyPr/>
        <a:p>
          <a:endParaRPr lang="en-US"/>
        </a:p>
      </dgm:t>
    </dgm:pt>
    <dgm:pt modelId="{93937C6B-9050-4BBC-8C15-0112E2E2563D}" type="pres">
      <dgm:prSet presAssocID="{33F52FB2-BDC6-4391-BE3E-DBCF5EA1B0EB}" presName="Name0" presStyleCnt="0">
        <dgm:presLayoutVars>
          <dgm:chMax val="7"/>
          <dgm:chPref val="5"/>
        </dgm:presLayoutVars>
      </dgm:prSet>
      <dgm:spPr/>
    </dgm:pt>
    <dgm:pt modelId="{7780DA20-7E52-45D6-ACB6-6B7F42C3012F}" type="pres">
      <dgm:prSet presAssocID="{33F52FB2-BDC6-4391-BE3E-DBCF5EA1B0EB}" presName="arrowNode" presStyleLbl="node1" presStyleIdx="0" presStyleCnt="1"/>
      <dgm:spPr/>
    </dgm:pt>
    <dgm:pt modelId="{3A532BFC-F143-4C8D-AEB5-ECF631C09C1D}" type="pres">
      <dgm:prSet presAssocID="{0B18C564-D922-4017-A043-C4718D6ED362}" presName="txNode1" presStyleLbl="revTx" presStyleIdx="0" presStyleCnt="5">
        <dgm:presLayoutVars>
          <dgm:bulletEnabled val="1"/>
        </dgm:presLayoutVars>
      </dgm:prSet>
      <dgm:spPr/>
    </dgm:pt>
    <dgm:pt modelId="{C30CB291-2B9B-4A7F-A79B-BA7D01A1A939}" type="pres">
      <dgm:prSet presAssocID="{F1CD0CE5-BDA8-4AFD-ADF9-DE6E76439231}" presName="txNode2" presStyleLbl="revTx" presStyleIdx="1" presStyleCnt="5">
        <dgm:presLayoutVars>
          <dgm:bulletEnabled val="1"/>
        </dgm:presLayoutVars>
      </dgm:prSet>
      <dgm:spPr/>
    </dgm:pt>
    <dgm:pt modelId="{95C90599-1345-4567-99A7-BFADE03E92BA}" type="pres">
      <dgm:prSet presAssocID="{30DCCB0A-3146-4707-B6C9-7C81CBEA4AC9}" presName="dotNode2" presStyleCnt="0"/>
      <dgm:spPr/>
    </dgm:pt>
    <dgm:pt modelId="{B30CCD58-CD08-4472-B56F-DD0A66BA6A14}" type="pres">
      <dgm:prSet presAssocID="{30DCCB0A-3146-4707-B6C9-7C81CBEA4AC9}" presName="dotRepeatNode" presStyleLbl="fgShp" presStyleIdx="0" presStyleCnt="3"/>
      <dgm:spPr/>
    </dgm:pt>
    <dgm:pt modelId="{2088E6EF-8818-4CA2-9AC1-A5150A3DED1C}" type="pres">
      <dgm:prSet presAssocID="{84F798BF-6622-4A56-AB0C-A248B77AF207}" presName="txNode3" presStyleLbl="revTx" presStyleIdx="2" presStyleCnt="5">
        <dgm:presLayoutVars>
          <dgm:bulletEnabled val="1"/>
        </dgm:presLayoutVars>
      </dgm:prSet>
      <dgm:spPr/>
    </dgm:pt>
    <dgm:pt modelId="{FE749163-6496-424B-A1AC-425FD0805E2E}" type="pres">
      <dgm:prSet presAssocID="{DEC34980-2288-4BA7-B0DE-172778FB3058}" presName="dotNode3" presStyleCnt="0"/>
      <dgm:spPr/>
    </dgm:pt>
    <dgm:pt modelId="{F121DD5D-7843-4106-B5B1-2BB7454F5EC9}" type="pres">
      <dgm:prSet presAssocID="{DEC34980-2288-4BA7-B0DE-172778FB3058}" presName="dotRepeatNode" presStyleLbl="fgShp" presStyleIdx="1" presStyleCnt="3"/>
      <dgm:spPr/>
    </dgm:pt>
    <dgm:pt modelId="{89B881E8-B7BE-44EC-957E-124E28C5CA09}" type="pres">
      <dgm:prSet presAssocID="{6BCB4F74-F68D-4784-B0B7-5A0846871FDB}" presName="txNode4" presStyleLbl="revTx" presStyleIdx="3" presStyleCnt="5">
        <dgm:presLayoutVars>
          <dgm:bulletEnabled val="1"/>
        </dgm:presLayoutVars>
      </dgm:prSet>
      <dgm:spPr/>
    </dgm:pt>
    <dgm:pt modelId="{EFE6E660-470E-478D-A795-B7CEFAA3ED58}" type="pres">
      <dgm:prSet presAssocID="{12BD0034-EEB4-4092-850B-77E8D2F9342E}" presName="dotNode4" presStyleCnt="0"/>
      <dgm:spPr/>
    </dgm:pt>
    <dgm:pt modelId="{6A533AF5-3153-46C7-9FEA-6B4B13FE1649}" type="pres">
      <dgm:prSet presAssocID="{12BD0034-EEB4-4092-850B-77E8D2F9342E}" presName="dotRepeatNode" presStyleLbl="fgShp" presStyleIdx="2" presStyleCnt="3"/>
      <dgm:spPr/>
    </dgm:pt>
    <dgm:pt modelId="{94FA3820-5E3B-4860-8615-769004A55EE0}" type="pres">
      <dgm:prSet presAssocID="{7DEE57A4-B1B6-4608-9F48-8888D1E0D439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F51FF8FD-4303-4CBB-BD59-592C7C742A25}" srcId="{33F52FB2-BDC6-4391-BE3E-DBCF5EA1B0EB}" destId="{0B18C564-D922-4017-A043-C4718D6ED362}" srcOrd="0" destOrd="0" parTransId="{657FC63E-66D7-402B-B112-03EC26A54D46}" sibTransId="{604338ED-757D-45CA-A979-DE2E4C538104}"/>
    <dgm:cxn modelId="{3F3BA590-1E5B-4CEC-B86F-39E897D1B258}" srcId="{33F52FB2-BDC6-4391-BE3E-DBCF5EA1B0EB}" destId="{F1CD0CE5-BDA8-4AFD-ADF9-DE6E76439231}" srcOrd="1" destOrd="0" parTransId="{9E719F61-77CF-4E2F-BD31-CE6906A0D426}" sibTransId="{30DCCB0A-3146-4707-B6C9-7C81CBEA4AC9}"/>
    <dgm:cxn modelId="{20DBBBD2-010F-40F3-8D32-2EC66A5256D3}" srcId="{33F52FB2-BDC6-4391-BE3E-DBCF5EA1B0EB}" destId="{84F798BF-6622-4A56-AB0C-A248B77AF207}" srcOrd="2" destOrd="0" parTransId="{9EC37923-498F-4A0A-867B-9D4B4794E268}" sibTransId="{DEC34980-2288-4BA7-B0DE-172778FB3058}"/>
    <dgm:cxn modelId="{D3CCCBFA-327F-4C01-86BE-E824DCAD6A01}" srcId="{33F52FB2-BDC6-4391-BE3E-DBCF5EA1B0EB}" destId="{6BCB4F74-F68D-4784-B0B7-5A0846871FDB}" srcOrd="3" destOrd="0" parTransId="{EED98D38-C106-484F-9312-DA74B3F42238}" sibTransId="{12BD0034-EEB4-4092-850B-77E8D2F9342E}"/>
    <dgm:cxn modelId="{44A12797-9D14-477D-9E94-7D676A3D1A2C}" srcId="{33F52FB2-BDC6-4391-BE3E-DBCF5EA1B0EB}" destId="{7DEE57A4-B1B6-4608-9F48-8888D1E0D439}" srcOrd="4" destOrd="0" parTransId="{5D3AA81D-F69C-4366-A270-6C4DC85E6A02}" sibTransId="{68838B98-A7FF-4F65-995A-5F7AC83FDC98}"/>
    <dgm:cxn modelId="{3C706EC0-F18C-4741-BD1F-46EC5AF80132}" type="presOf" srcId="{33F52FB2-BDC6-4391-BE3E-DBCF5EA1B0EB}" destId="{93937C6B-9050-4BBC-8C15-0112E2E2563D}" srcOrd="0" destOrd="0" presId="urn:microsoft.com/office/officeart/2009/3/layout/DescendingProcess"/>
    <dgm:cxn modelId="{EE66B460-00D6-4A13-8C95-8CD5895BFCEA}" type="presParOf" srcId="{93937C6B-9050-4BBC-8C15-0112E2E2563D}" destId="{7780DA20-7E52-45D6-ACB6-6B7F42C3012F}" srcOrd="0" destOrd="0" presId="urn:microsoft.com/office/officeart/2009/3/layout/DescendingProcess"/>
    <dgm:cxn modelId="{C3C2A7DB-ABE4-4791-9387-2284C385A213}" type="presParOf" srcId="{93937C6B-9050-4BBC-8C15-0112E2E2563D}" destId="{3A532BFC-F143-4C8D-AEB5-ECF631C09C1D}" srcOrd="1" destOrd="0" presId="urn:microsoft.com/office/officeart/2009/3/layout/DescendingProcess"/>
    <dgm:cxn modelId="{5ED43804-47D1-4623-94A2-94F55B0D5287}" type="presOf" srcId="{0B18C564-D922-4017-A043-C4718D6ED362}" destId="{3A532BFC-F143-4C8D-AEB5-ECF631C09C1D}" srcOrd="0" destOrd="0" presId="urn:microsoft.com/office/officeart/2009/3/layout/DescendingProcess"/>
    <dgm:cxn modelId="{84CFB81F-74FA-410D-B4A9-97B99D40975F}" type="presParOf" srcId="{93937C6B-9050-4BBC-8C15-0112E2E2563D}" destId="{C30CB291-2B9B-4A7F-A79B-BA7D01A1A939}" srcOrd="2" destOrd="0" presId="urn:microsoft.com/office/officeart/2009/3/layout/DescendingProcess"/>
    <dgm:cxn modelId="{9110E9B0-40D0-4C15-B941-D87D963E7EAE}" type="presOf" srcId="{F1CD0CE5-BDA8-4AFD-ADF9-DE6E76439231}" destId="{C30CB291-2B9B-4A7F-A79B-BA7D01A1A939}" srcOrd="0" destOrd="0" presId="urn:microsoft.com/office/officeart/2009/3/layout/DescendingProcess"/>
    <dgm:cxn modelId="{52E148F2-E8DD-4B30-9920-499B556D4BA3}" type="presParOf" srcId="{93937C6B-9050-4BBC-8C15-0112E2E2563D}" destId="{95C90599-1345-4567-99A7-BFADE03E92BA}" srcOrd="3" destOrd="0" presId="urn:microsoft.com/office/officeart/2009/3/layout/DescendingProcess"/>
    <dgm:cxn modelId="{6AFD23D5-EE14-4F13-8E58-0C175B272218}" type="presParOf" srcId="{95C90599-1345-4567-99A7-BFADE03E92BA}" destId="{B30CCD58-CD08-4472-B56F-DD0A66BA6A14}" srcOrd="0" destOrd="3" presId="urn:microsoft.com/office/officeart/2009/3/layout/DescendingProcess"/>
    <dgm:cxn modelId="{E860F788-06F2-4D0C-A56D-5DB31B64EB80}" type="presOf" srcId="{30DCCB0A-3146-4707-B6C9-7C81CBEA4AC9}" destId="{B30CCD58-CD08-4472-B56F-DD0A66BA6A14}" srcOrd="0" destOrd="0" presId="urn:microsoft.com/office/officeart/2009/3/layout/DescendingProcess"/>
    <dgm:cxn modelId="{49FCC37D-3F50-4801-B24A-F8957D38858B}" type="presParOf" srcId="{93937C6B-9050-4BBC-8C15-0112E2E2563D}" destId="{2088E6EF-8818-4CA2-9AC1-A5150A3DED1C}" srcOrd="4" destOrd="0" presId="urn:microsoft.com/office/officeart/2009/3/layout/DescendingProcess"/>
    <dgm:cxn modelId="{CBEC5483-4ECC-4A05-BDAC-9ECFD05429FD}" type="presOf" srcId="{84F798BF-6622-4A56-AB0C-A248B77AF207}" destId="{2088E6EF-8818-4CA2-9AC1-A5150A3DED1C}" srcOrd="0" destOrd="0" presId="urn:microsoft.com/office/officeart/2009/3/layout/DescendingProcess"/>
    <dgm:cxn modelId="{2EAE0CCC-8DBA-4FA9-9C5A-580A4692A097}" type="presParOf" srcId="{93937C6B-9050-4BBC-8C15-0112E2E2563D}" destId="{FE749163-6496-424B-A1AC-425FD0805E2E}" srcOrd="5" destOrd="0" presId="urn:microsoft.com/office/officeart/2009/3/layout/DescendingProcess"/>
    <dgm:cxn modelId="{C0E7E5FA-DFD9-4247-87F0-647B0071E8A1}" type="presParOf" srcId="{FE749163-6496-424B-A1AC-425FD0805E2E}" destId="{F121DD5D-7843-4106-B5B1-2BB7454F5EC9}" srcOrd="0" destOrd="5" presId="urn:microsoft.com/office/officeart/2009/3/layout/DescendingProcess"/>
    <dgm:cxn modelId="{79FA2D82-543D-4A9F-9E56-7BBB78EB14D0}" type="presOf" srcId="{DEC34980-2288-4BA7-B0DE-172778FB3058}" destId="{F121DD5D-7843-4106-B5B1-2BB7454F5EC9}" srcOrd="0" destOrd="0" presId="urn:microsoft.com/office/officeart/2009/3/layout/DescendingProcess"/>
    <dgm:cxn modelId="{1B5E1E60-D811-4459-A0F5-D0286FC542D5}" type="presParOf" srcId="{93937C6B-9050-4BBC-8C15-0112E2E2563D}" destId="{89B881E8-B7BE-44EC-957E-124E28C5CA09}" srcOrd="6" destOrd="0" presId="urn:microsoft.com/office/officeart/2009/3/layout/DescendingProcess"/>
    <dgm:cxn modelId="{E166E186-C014-476A-A9D5-73A6B6C506A7}" type="presOf" srcId="{6BCB4F74-F68D-4784-B0B7-5A0846871FDB}" destId="{89B881E8-B7BE-44EC-957E-124E28C5CA09}" srcOrd="0" destOrd="0" presId="urn:microsoft.com/office/officeart/2009/3/layout/DescendingProcess"/>
    <dgm:cxn modelId="{16A9D122-8918-438F-BB14-1BDAE74EA265}" type="presParOf" srcId="{93937C6B-9050-4BBC-8C15-0112E2E2563D}" destId="{EFE6E660-470E-478D-A795-B7CEFAA3ED58}" srcOrd="7" destOrd="0" presId="urn:microsoft.com/office/officeart/2009/3/layout/DescendingProcess"/>
    <dgm:cxn modelId="{5103D4C5-4396-46A9-8384-E44714B8B77E}" type="presParOf" srcId="{EFE6E660-470E-478D-A795-B7CEFAA3ED58}" destId="{6A533AF5-3153-46C7-9FEA-6B4B13FE1649}" srcOrd="0" destOrd="7" presId="urn:microsoft.com/office/officeart/2009/3/layout/DescendingProcess"/>
    <dgm:cxn modelId="{9D47EB12-62A1-4E1B-9FA6-28E847D07E50}" type="presOf" srcId="{12BD0034-EEB4-4092-850B-77E8D2F9342E}" destId="{6A533AF5-3153-46C7-9FEA-6B4B13FE1649}" srcOrd="0" destOrd="0" presId="urn:microsoft.com/office/officeart/2009/3/layout/DescendingProcess"/>
    <dgm:cxn modelId="{7D35C683-F97C-412D-85CB-C2C35EB50DA4}" type="presParOf" srcId="{93937C6B-9050-4BBC-8C15-0112E2E2563D}" destId="{94FA3820-5E3B-4860-8615-769004A55EE0}" srcOrd="8" destOrd="0" presId="urn:microsoft.com/office/officeart/2009/3/layout/DescendingProcess"/>
    <dgm:cxn modelId="{4FD6857A-B211-490C-BD20-0AA6D17927C4}" type="presOf" srcId="{7DEE57A4-B1B6-4608-9F48-8888D1E0D439}" destId="{94FA3820-5E3B-4860-8615-769004A55EE0}" srcOrd="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2291080" cy="2082800"/>
        <a:chOff x="0" y="0"/>
        <a:chExt cx="2291080" cy="2082800"/>
      </a:xfrm>
    </dsp:grpSpPr>
    <dsp:sp modelId="{7780DA20-7E52-45D6-ACB6-6B7F42C3012F}">
      <dsp:nvSpPr>
        <dsp:cNvPr id="3" name="Shape 2"/>
        <dsp:cNvSpPr/>
      </dsp:nvSpPr>
      <dsp:spPr bwMode="white">
        <a:xfrm rot="4396374">
          <a:off x="917775" y="414461"/>
          <a:ext cx="1797996" cy="1253878"/>
        </a:xfrm>
        <a:prstGeom prst="swooshArrow">
          <a:avLst>
            <a:gd name="adj1" fmla="val 16310"/>
            <a:gd name="adj2" fmla="val 31369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/>
        </a:fillRef>
        <a:effectRef idx="1">
          <a:scrgbClr r="0" g="0" b="0"/>
        </a:effectRef>
        <a:fontRef idx="minor">
          <a:schemeClr val="dk1"/>
        </a:fontRef>
      </dsp:style>
      <dsp:txXfrm rot="4396374">
        <a:off x="917775" y="414461"/>
        <a:ext cx="1797996" cy="1253878"/>
      </dsp:txXfrm>
    </dsp:sp>
    <dsp:sp modelId="{B30CCD58-CD08-4472-B56F-DD0A66BA6A14}">
      <dsp:nvSpPr>
        <dsp:cNvPr id="6" name="Oval 5"/>
        <dsp:cNvSpPr/>
      </dsp:nvSpPr>
      <dsp:spPr bwMode="white">
        <a:xfrm>
          <a:off x="1591310" y="578185"/>
          <a:ext cx="45405" cy="45405"/>
        </a:xfrm>
        <a:prstGeom prst="ellipse">
          <a:avLst/>
        </a:prstGeom>
        <a:sp3d prstMaterial="dkEdge">
          <a:bevelT w="8200" h="38100"/>
        </a:sp3d>
      </dsp:spPr>
      <dsp:style>
        <a:lnRef idx="1">
          <a:schemeClr val="lt1"/>
        </a:lnRef>
        <a:fillRef idx="2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1591310" y="578185"/>
        <a:ext cx="45405" cy="45405"/>
      </dsp:txXfrm>
    </dsp:sp>
    <dsp:sp modelId="{F121DD5D-7843-4106-B5B1-2BB7454F5EC9}">
      <dsp:nvSpPr>
        <dsp:cNvPr id="8" name="Oval 7"/>
        <dsp:cNvSpPr/>
      </dsp:nvSpPr>
      <dsp:spPr bwMode="white">
        <a:xfrm>
          <a:off x="1902210" y="828954"/>
          <a:ext cx="45405" cy="45405"/>
        </a:xfrm>
        <a:prstGeom prst="ellipse">
          <a:avLst/>
        </a:prstGeom>
        <a:sp3d prstMaterial="dkEdge">
          <a:bevelT w="8200" h="38100"/>
        </a:sp3d>
      </dsp:spPr>
      <dsp:style>
        <a:lnRef idx="1">
          <a:schemeClr val="lt1"/>
        </a:lnRef>
        <a:fillRef idx="2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1902210" y="828954"/>
        <a:ext cx="45405" cy="45405"/>
      </dsp:txXfrm>
    </dsp:sp>
    <dsp:sp modelId="{6A533AF5-3153-46C7-9FEA-6B4B13FE1649}">
      <dsp:nvSpPr>
        <dsp:cNvPr id="10" name="Oval 9"/>
        <dsp:cNvSpPr/>
      </dsp:nvSpPr>
      <dsp:spPr bwMode="white">
        <a:xfrm>
          <a:off x="2135212" y="1122213"/>
          <a:ext cx="45405" cy="45405"/>
        </a:xfrm>
        <a:prstGeom prst="ellipse">
          <a:avLst/>
        </a:prstGeom>
        <a:sp3d prstMaterial="dkEdge">
          <a:bevelT w="8200" h="38100"/>
        </a:sp3d>
      </dsp:spPr>
      <dsp:style>
        <a:lnRef idx="1">
          <a:schemeClr val="lt1"/>
        </a:lnRef>
        <a:fillRef idx="2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2135212" y="1122213"/>
        <a:ext cx="45405" cy="45405"/>
      </dsp:txXfrm>
    </dsp:sp>
    <dsp:sp modelId="{3A532BFC-F143-4C8D-AEB5-ECF631C09C1D}">
      <dsp:nvSpPr>
        <dsp:cNvPr id="4" name="Rectangles 3"/>
        <dsp:cNvSpPr/>
      </dsp:nvSpPr>
      <dsp:spPr bwMode="white">
        <a:xfrm>
          <a:off x="797242" y="0"/>
          <a:ext cx="847700" cy="33324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7780" tIns="17780" rIns="17780" bIns="1778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1"/>
              </a:solidFill>
              <a:cs typeface="+mn-lt"/>
            </a:rPr>
            <a:t>Acetyl-L-caranitin</a:t>
          </a:r>
          <a:r>
            <a:rPr lang="en-IN" altLang="en-US" sz="1200">
              <a:solidFill>
                <a:schemeClr val="tx1"/>
              </a:solidFill>
              <a:cs typeface="+mn-lt"/>
            </a:rPr>
            <a:t>e</a:t>
          </a:r>
          <a:endParaRPr lang="en-IN" altLang="en-US" sz="1200">
            <a:solidFill>
              <a:schemeClr val="tx1"/>
            </a:solidFill>
            <a:cs typeface="+mn-lt"/>
          </a:endParaRPr>
        </a:p>
      </dsp:txBody>
      <dsp:txXfrm>
        <a:off x="797242" y="0"/>
        <a:ext cx="847700" cy="333248"/>
      </dsp:txXfrm>
    </dsp:sp>
    <dsp:sp modelId="{C30CB291-2B9B-4A7F-A79B-BA7D01A1A939}">
      <dsp:nvSpPr>
        <dsp:cNvPr id="5" name="Rectangles 4"/>
        <dsp:cNvSpPr/>
      </dsp:nvSpPr>
      <dsp:spPr bwMode="white">
        <a:xfrm>
          <a:off x="1851139" y="434264"/>
          <a:ext cx="1237183" cy="33324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7780" tIns="17780" rIns="17780" bIns="177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1"/>
              </a:solidFill>
            </a:rPr>
            <a:t>Ashwagandha</a:t>
          </a:r>
          <a:endParaRPr lang="en-IN" altLang="en-US" sz="1400">
            <a:solidFill>
              <a:schemeClr val="tx1"/>
            </a:solidFill>
          </a:endParaRPr>
        </a:p>
      </dsp:txBody>
      <dsp:txXfrm>
        <a:off x="1851139" y="434264"/>
        <a:ext cx="1237183" cy="333248"/>
      </dsp:txXfrm>
    </dsp:sp>
    <dsp:sp modelId="{2088E6EF-8818-4CA2-9AC1-A5150A3DED1C}">
      <dsp:nvSpPr>
        <dsp:cNvPr id="7" name="Rectangles 6"/>
        <dsp:cNvSpPr/>
      </dsp:nvSpPr>
      <dsp:spPr bwMode="white">
        <a:xfrm>
          <a:off x="797242" y="685033"/>
          <a:ext cx="985164" cy="33324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7780" tIns="17780" rIns="17780" bIns="17780" anchor="ctr"/>
        <a:lstStyle>
          <a:lvl1pPr algn="r">
            <a:defRPr sz="6500"/>
          </a:lvl1pPr>
          <a:lvl2pPr marL="285750" indent="-285750" algn="r">
            <a:defRPr sz="5000"/>
          </a:lvl2pPr>
          <a:lvl3pPr marL="571500" indent="-285750" algn="r">
            <a:defRPr sz="5000"/>
          </a:lvl3pPr>
          <a:lvl4pPr marL="857250" indent="-285750" algn="r">
            <a:defRPr sz="5000"/>
          </a:lvl4pPr>
          <a:lvl5pPr marL="1143000" indent="-285750" algn="r">
            <a:defRPr sz="5000"/>
          </a:lvl5pPr>
          <a:lvl6pPr marL="1428750" indent="-285750" algn="r">
            <a:defRPr sz="5000"/>
          </a:lvl6pPr>
          <a:lvl7pPr marL="1714500" indent="-285750" algn="r">
            <a:defRPr sz="5000"/>
          </a:lvl7pPr>
          <a:lvl8pPr marL="2000250" indent="-285750" algn="r">
            <a:defRPr sz="5000"/>
          </a:lvl8pPr>
          <a:lvl9pPr marL="2286000" indent="-285750" algn="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1"/>
              </a:solidFill>
            </a:rPr>
            <a:t>Vitamin B6</a:t>
          </a:r>
          <a:endParaRPr lang="en-IN" altLang="en-US" sz="1400">
            <a:solidFill>
              <a:schemeClr val="tx1"/>
            </a:solidFill>
          </a:endParaRPr>
        </a:p>
      </dsp:txBody>
      <dsp:txXfrm>
        <a:off x="797242" y="685033"/>
        <a:ext cx="985164" cy="333248"/>
      </dsp:txXfrm>
    </dsp:sp>
    <dsp:sp modelId="{89B881E8-B7BE-44EC-957E-124E28C5CA09}">
      <dsp:nvSpPr>
        <dsp:cNvPr id="9" name="Rectangles 8"/>
        <dsp:cNvSpPr/>
      </dsp:nvSpPr>
      <dsp:spPr bwMode="white">
        <a:xfrm>
          <a:off x="2332266" y="978291"/>
          <a:ext cx="756056" cy="33324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7780" tIns="17780" rIns="17780" bIns="177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1"/>
              </a:solidFill>
            </a:rPr>
            <a:t>Baicapil</a:t>
          </a:r>
          <a:endParaRPr lang="en-IN" altLang="en-US" sz="1400">
            <a:solidFill>
              <a:schemeClr val="tx1"/>
            </a:solidFill>
          </a:endParaRPr>
        </a:p>
      </dsp:txBody>
      <dsp:txXfrm>
        <a:off x="2332266" y="978291"/>
        <a:ext cx="756056" cy="333248"/>
      </dsp:txXfrm>
    </dsp:sp>
    <dsp:sp modelId="{94FA3820-5E3B-4860-8615-769004A55EE0}">
      <dsp:nvSpPr>
        <dsp:cNvPr id="11" name="Rectangles 10"/>
        <dsp:cNvSpPr/>
      </dsp:nvSpPr>
      <dsp:spPr bwMode="white">
        <a:xfrm>
          <a:off x="1942783" y="1749552"/>
          <a:ext cx="1145540" cy="33324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7780" tIns="17780" rIns="17780" bIns="1778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1"/>
              </a:solidFill>
            </a:rPr>
            <a:t>Vitamin B12</a:t>
          </a:r>
          <a:endParaRPr lang="en-IN" altLang="en-US" sz="1400">
            <a:solidFill>
              <a:schemeClr val="tx1"/>
            </a:solidFill>
          </a:endParaRPr>
        </a:p>
      </dsp:txBody>
      <dsp:txXfrm>
        <a:off x="1942783" y="1749552"/>
        <a:ext cx="1145540" cy="333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2300859" cy="2091690"/>
        <a:chOff x="0" y="0"/>
        <a:chExt cx="2300859" cy="2091690"/>
      </a:xfrm>
    </dsp:grpSpPr>
    <dsp:sp modelId="{7780DA20-7E52-45D6-ACB6-6B7F42C3012F}">
      <dsp:nvSpPr>
        <dsp:cNvPr id="3" name="Shape 2"/>
        <dsp:cNvSpPr/>
      </dsp:nvSpPr>
      <dsp:spPr bwMode="white">
        <a:xfrm rot="4396374">
          <a:off x="947372" y="416230"/>
          <a:ext cx="1805671" cy="1259230"/>
        </a:xfrm>
        <a:prstGeom prst="swooshArrow">
          <a:avLst>
            <a:gd name="adj1" fmla="val 16310"/>
            <a:gd name="adj2" fmla="val 31369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/>
        </a:fillRef>
        <a:effectRef idx="1">
          <a:scrgbClr r="0" g="0" b="0"/>
        </a:effectRef>
        <a:fontRef idx="minor">
          <a:schemeClr val="dk1"/>
        </a:fontRef>
      </dsp:style>
      <dsp:txXfrm rot="4396374">
        <a:off x="947372" y="416230"/>
        <a:ext cx="1805671" cy="1259230"/>
      </dsp:txXfrm>
    </dsp:sp>
    <dsp:sp modelId="{B30CCD58-CD08-4472-B56F-DD0A66BA6A14}">
      <dsp:nvSpPr>
        <dsp:cNvPr id="6" name="Oval 5"/>
        <dsp:cNvSpPr/>
      </dsp:nvSpPr>
      <dsp:spPr bwMode="white">
        <a:xfrm>
          <a:off x="1623782" y="580653"/>
          <a:ext cx="45599" cy="45599"/>
        </a:xfrm>
        <a:prstGeom prst="ellipse">
          <a:avLst/>
        </a:prstGeom>
        <a:sp3d prstMaterial="dkEdge">
          <a:bevelT w="8200" h="38100"/>
        </a:sp3d>
      </dsp:spPr>
      <dsp:style>
        <a:lnRef idx="1">
          <a:schemeClr val="lt1"/>
        </a:lnRef>
        <a:fillRef idx="2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1623782" y="580653"/>
        <a:ext cx="45599" cy="45599"/>
      </dsp:txXfrm>
    </dsp:sp>
    <dsp:sp modelId="{F121DD5D-7843-4106-B5B1-2BB7454F5EC9}">
      <dsp:nvSpPr>
        <dsp:cNvPr id="8" name="Oval 7"/>
        <dsp:cNvSpPr/>
      </dsp:nvSpPr>
      <dsp:spPr bwMode="white">
        <a:xfrm>
          <a:off x="1936009" y="832493"/>
          <a:ext cx="45599" cy="45599"/>
        </a:xfrm>
        <a:prstGeom prst="ellipse">
          <a:avLst/>
        </a:prstGeom>
        <a:sp3d prstMaterial="dkEdge">
          <a:bevelT w="8200" h="38100"/>
        </a:sp3d>
      </dsp:spPr>
      <dsp:style>
        <a:lnRef idx="1">
          <a:schemeClr val="lt1"/>
        </a:lnRef>
        <a:fillRef idx="2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1936009" y="832493"/>
        <a:ext cx="45599" cy="45599"/>
      </dsp:txXfrm>
    </dsp:sp>
    <dsp:sp modelId="{6A533AF5-3153-46C7-9FEA-6B4B13FE1649}">
      <dsp:nvSpPr>
        <dsp:cNvPr id="10" name="Oval 9"/>
        <dsp:cNvSpPr/>
      </dsp:nvSpPr>
      <dsp:spPr bwMode="white">
        <a:xfrm>
          <a:off x="2170006" y="1127003"/>
          <a:ext cx="45599" cy="45599"/>
        </a:xfrm>
        <a:prstGeom prst="ellipse">
          <a:avLst/>
        </a:prstGeom>
        <a:sp3d prstMaterial="dkEdge">
          <a:bevelT w="8200" h="38100"/>
        </a:sp3d>
      </dsp:spPr>
      <dsp:style>
        <a:lnRef idx="1">
          <a:schemeClr val="lt1"/>
        </a:lnRef>
        <a:fillRef idx="2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2170006" y="1127003"/>
        <a:ext cx="45599" cy="45599"/>
      </dsp:txXfrm>
    </dsp:sp>
    <dsp:sp modelId="{3A532BFC-F143-4C8D-AEB5-ECF631C09C1D}">
      <dsp:nvSpPr>
        <dsp:cNvPr id="4" name="Rectangles 3"/>
        <dsp:cNvSpPr/>
      </dsp:nvSpPr>
      <dsp:spPr bwMode="white">
        <a:xfrm>
          <a:off x="826326" y="0"/>
          <a:ext cx="851318" cy="33467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7780" tIns="17780" rIns="17780" bIns="1778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1"/>
              </a:solidFill>
            </a:rPr>
            <a:t>Salicylic acid</a:t>
          </a:r>
          <a:endParaRPr lang="en-IN" altLang="en-US" sz="1400">
            <a:solidFill>
              <a:schemeClr val="tx1"/>
            </a:solidFill>
          </a:endParaRPr>
        </a:p>
      </dsp:txBody>
      <dsp:txXfrm>
        <a:off x="826326" y="0"/>
        <a:ext cx="851318" cy="334670"/>
      </dsp:txXfrm>
    </dsp:sp>
    <dsp:sp modelId="{C30CB291-2B9B-4A7F-A79B-BA7D01A1A939}">
      <dsp:nvSpPr>
        <dsp:cNvPr id="5" name="Rectangles 4"/>
        <dsp:cNvSpPr/>
      </dsp:nvSpPr>
      <dsp:spPr bwMode="white">
        <a:xfrm>
          <a:off x="1884721" y="436117"/>
          <a:ext cx="1242464" cy="33467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7780" tIns="17780" rIns="17780" bIns="177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1"/>
              </a:solidFill>
            </a:rPr>
            <a:t>Potassium Sorbate</a:t>
          </a:r>
          <a:endParaRPr lang="en-IN" altLang="en-US" sz="1400">
            <a:solidFill>
              <a:schemeClr val="tx1"/>
            </a:solidFill>
          </a:endParaRPr>
        </a:p>
      </dsp:txBody>
      <dsp:txXfrm>
        <a:off x="1884721" y="436117"/>
        <a:ext cx="1242464" cy="334670"/>
      </dsp:txXfrm>
    </dsp:sp>
    <dsp:sp modelId="{2088E6EF-8818-4CA2-9AC1-A5150A3DED1C}">
      <dsp:nvSpPr>
        <dsp:cNvPr id="7" name="Rectangles 6"/>
        <dsp:cNvSpPr/>
      </dsp:nvSpPr>
      <dsp:spPr bwMode="white">
        <a:xfrm>
          <a:off x="826326" y="687957"/>
          <a:ext cx="989369" cy="33467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7780" tIns="17780" rIns="17780" bIns="17780" anchor="ctr"/>
        <a:lstStyle>
          <a:lvl1pPr algn="r">
            <a:defRPr sz="6500"/>
          </a:lvl1pPr>
          <a:lvl2pPr marL="285750" indent="-285750" algn="r">
            <a:defRPr sz="5000"/>
          </a:lvl2pPr>
          <a:lvl3pPr marL="571500" indent="-285750" algn="r">
            <a:defRPr sz="5000"/>
          </a:lvl3pPr>
          <a:lvl4pPr marL="857250" indent="-285750" algn="r">
            <a:defRPr sz="5000"/>
          </a:lvl4pPr>
          <a:lvl5pPr marL="1143000" indent="-285750" algn="r">
            <a:defRPr sz="5000"/>
          </a:lvl5pPr>
          <a:lvl6pPr marL="1428750" indent="-285750" algn="r">
            <a:defRPr sz="5000"/>
          </a:lvl6pPr>
          <a:lvl7pPr marL="1714500" indent="-285750" algn="r">
            <a:defRPr sz="5000"/>
          </a:lvl7pPr>
          <a:lvl8pPr marL="2000250" indent="-285750" algn="r">
            <a:defRPr sz="5000"/>
          </a:lvl8pPr>
          <a:lvl9pPr marL="2286000" indent="-285750" algn="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1"/>
              </a:solidFill>
            </a:rPr>
            <a:t>Glycerin</a:t>
          </a:r>
          <a:endParaRPr lang="en-IN" altLang="en-US" sz="1400">
            <a:solidFill>
              <a:schemeClr val="tx1"/>
            </a:solidFill>
          </a:endParaRPr>
        </a:p>
      </dsp:txBody>
      <dsp:txXfrm>
        <a:off x="826326" y="687957"/>
        <a:ext cx="989369" cy="334670"/>
      </dsp:txXfrm>
    </dsp:sp>
    <dsp:sp modelId="{89B881E8-B7BE-44EC-957E-124E28C5CA09}">
      <dsp:nvSpPr>
        <dsp:cNvPr id="9" name="Rectangles 8"/>
        <dsp:cNvSpPr/>
      </dsp:nvSpPr>
      <dsp:spPr bwMode="white">
        <a:xfrm>
          <a:off x="2367901" y="982467"/>
          <a:ext cx="759283" cy="33467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5240" tIns="15240" rIns="15240" bIns="15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200">
              <a:solidFill>
                <a:schemeClr val="tx1"/>
              </a:solidFill>
            </a:rPr>
            <a:t>Disodium Phosphate</a:t>
          </a:r>
          <a:endParaRPr lang="en-IN" altLang="en-US" sz="1200">
            <a:solidFill>
              <a:schemeClr val="tx1"/>
            </a:solidFill>
          </a:endParaRPr>
        </a:p>
      </dsp:txBody>
      <dsp:txXfrm>
        <a:off x="2367901" y="982467"/>
        <a:ext cx="759283" cy="334670"/>
      </dsp:txXfrm>
    </dsp:sp>
    <dsp:sp modelId="{94FA3820-5E3B-4860-8615-769004A55EE0}">
      <dsp:nvSpPr>
        <dsp:cNvPr id="11" name="Rectangles 10"/>
        <dsp:cNvSpPr/>
      </dsp:nvSpPr>
      <dsp:spPr bwMode="white">
        <a:xfrm>
          <a:off x="1976755" y="1757020"/>
          <a:ext cx="1150430" cy="33467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7780" tIns="17780" rIns="17780" bIns="1778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1"/>
              </a:solidFill>
            </a:rPr>
            <a:t>Lavender perfume.</a:t>
          </a:r>
          <a:endParaRPr lang="en-IN" altLang="en-US" sz="1400">
            <a:solidFill>
              <a:schemeClr val="tx1"/>
            </a:solidFill>
          </a:endParaRPr>
        </a:p>
      </dsp:txBody>
      <dsp:txXfrm>
        <a:off x="1976755" y="1757020"/>
        <a:ext cx="1150430" cy="334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type="swooshArrow" r:blip="" rot="73.2729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type="swooshArrow" r:blip="" rot="73.2729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d0af83d8_1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d0af83d8_1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d0af83d8_1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8d0af83d8_1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d0af83d8_1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8d0af83d8_1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d0af83d8_1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8d0af83d8_1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37965" y="802640"/>
            <a:ext cx="4240530" cy="2693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65">
                <a:latin typeface="Brush Script MT" panose="03060802040406070304" charset="0"/>
                <a:cs typeface="Brush Script MT" panose="03060802040406070304" charset="0"/>
              </a:rPr>
              <a:t>Angelia </a:t>
            </a:r>
            <a:br>
              <a:rPr lang="en-IN" sz="6665">
                <a:latin typeface="Brush Script MT" panose="03060802040406070304" charset="0"/>
                <a:cs typeface="Brush Script MT" panose="03060802040406070304" charset="0"/>
              </a:rPr>
            </a:br>
            <a:r>
              <a:rPr lang="en-IN" sz="6665">
                <a:latin typeface="Brush Script MT" panose="03060802040406070304" charset="0"/>
                <a:cs typeface="Brush Script MT" panose="03060802040406070304" charset="0"/>
              </a:rPr>
              <a:t>scalp serum</a:t>
            </a:r>
            <a:r>
              <a:rPr lang="en-IN" sz="3110">
                <a:latin typeface="Brush Script MT" panose="03060802040406070304" charset="0"/>
                <a:cs typeface="Brush Script MT" panose="03060802040406070304" charset="0"/>
              </a:rPr>
              <a:t> </a:t>
            </a:r>
            <a:r>
              <a:rPr lang="en-IN" sz="2220">
                <a:latin typeface="Brush Script MT" panose="03060802040406070304" charset="0"/>
                <a:cs typeface="Brush Script MT" panose="03060802040406070304" charset="0"/>
              </a:rPr>
              <a:t>50ml</a:t>
            </a:r>
            <a:br>
              <a:rPr lang="en-IN" sz="2220">
                <a:latin typeface="Brush Script MT" panose="03060802040406070304" charset="0"/>
                <a:cs typeface="Brush Script MT" panose="03060802040406070304" charset="0"/>
              </a:rPr>
            </a:br>
            <a:r>
              <a:rPr lang="en-IN" sz="3200">
                <a:latin typeface="Brush Script MT" panose="03060802040406070304" charset="0"/>
                <a:cs typeface="Brush Script MT" panose="03060802040406070304" charset="0"/>
              </a:rPr>
              <a:t>Anti amnesic scalp serum..</a:t>
            </a:r>
            <a:endParaRPr lang="en-IN" sz="3200">
              <a:latin typeface="Brush Script MT" panose="03060802040406070304" charset="0"/>
              <a:cs typeface="Brush Script MT" panose="03060802040406070304" charset="0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6650990" y="3967480"/>
            <a:ext cx="1895475" cy="751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tx1"/>
                </a:solidFill>
                <a:latin typeface="Edwardian Script ITC" panose="030303020407070D0804" charset="0"/>
                <a:cs typeface="Edwardian Script ITC" panose="030303020407070D0804" charset="0"/>
              </a:rPr>
              <a:t>By </a:t>
            </a:r>
            <a:endParaRPr lang="en-IN" sz="2300">
              <a:solidFill>
                <a:schemeClr val="tx1"/>
              </a:solidFill>
              <a:latin typeface="Edwardian Script ITC" panose="030303020407070D0804" charset="0"/>
              <a:cs typeface="Edwardian Script ITC" panose="030303020407070D08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tx1"/>
                </a:solidFill>
                <a:latin typeface="Edwardian Script ITC" panose="030303020407070D0804" charset="0"/>
                <a:cs typeface="Edwardian Script ITC" panose="030303020407070D0804" charset="0"/>
              </a:rPr>
              <a:t>priyanka Gawde</a:t>
            </a:r>
            <a:endParaRPr lang="en-IN" sz="2300">
              <a:solidFill>
                <a:schemeClr val="tx1"/>
              </a:solidFill>
              <a:latin typeface="Edwardian Script ITC" panose="030303020407070D0804" charset="0"/>
              <a:cs typeface="Edwardian Script ITC" panose="030303020407070D08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tx1"/>
                </a:solidFill>
                <a:latin typeface="Edwardian Script ITC" panose="030303020407070D0804" charset="0"/>
                <a:cs typeface="Edwardian Script ITC" panose="030303020407070D0804" charset="0"/>
              </a:rPr>
              <a:t>Rutvi Kale </a:t>
            </a:r>
            <a:endParaRPr lang="en-IN" sz="2300">
              <a:solidFill>
                <a:schemeClr val="tx1"/>
              </a:solidFill>
              <a:latin typeface="Edwardian Script ITC" panose="030303020407070D0804" charset="0"/>
              <a:cs typeface="Edwardian Script ITC" panose="030303020407070D08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8103870" y="303530"/>
            <a:ext cx="96520" cy="782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</a:t>
            </a:r>
            <a:endParaRPr lang="en-IN"/>
          </a:p>
        </p:txBody>
      </p:sp>
      <p:sp>
        <p:nvSpPr>
          <p:cNvPr id="61" name="Google Shape;61;p14"/>
          <p:cNvSpPr txBox="1"/>
          <p:nvPr>
            <p:ph type="subTitle" idx="1"/>
          </p:nvPr>
        </p:nvSpPr>
        <p:spPr>
          <a:xfrm>
            <a:off x="9067800" y="-76200"/>
            <a:ext cx="76200" cy="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</a:t>
            </a:r>
            <a:endParaRPr lang="en-IN"/>
          </a:p>
        </p:txBody>
      </p:sp>
      <p:sp>
        <p:nvSpPr>
          <p:cNvPr id="2" name="Rounded Rectangle 1"/>
          <p:cNvSpPr/>
          <p:nvPr/>
        </p:nvSpPr>
        <p:spPr>
          <a:xfrm>
            <a:off x="522605" y="377825"/>
            <a:ext cx="2443480" cy="4629785"/>
          </a:xfrm>
          <a:prstGeom prst="roundRect">
            <a:avLst>
              <a:gd name="adj" fmla="val 8542"/>
            </a:avLst>
          </a:prstGeom>
          <a:gradFill>
            <a:gsLst>
              <a:gs pos="5000">
                <a:schemeClr val="accent4">
                  <a:lumMod val="20000"/>
                  <a:lumOff val="8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85800" y="633730"/>
            <a:ext cx="2128520" cy="546735"/>
          </a:xfrm>
          <a:prstGeom prst="roundRect">
            <a:avLst/>
          </a:prstGeom>
          <a:solidFill>
            <a:srgbClr val="FFBA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INGREDIENTS</a:t>
            </a:r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 </a:t>
            </a:r>
            <a:endParaRPr lang="en-IN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4560" y="377825"/>
            <a:ext cx="2083435" cy="4629785"/>
          </a:xfrm>
          <a:prstGeom prst="roundRect">
            <a:avLst>
              <a:gd name="adj" fmla="val 8542"/>
            </a:avLst>
          </a:prstGeom>
          <a:gradFill>
            <a:gsLst>
              <a:gs pos="5000">
                <a:schemeClr val="accent4">
                  <a:lumMod val="20000"/>
                  <a:lumOff val="8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987415" y="377825"/>
            <a:ext cx="2549525" cy="4629785"/>
          </a:xfrm>
          <a:prstGeom prst="roundRect">
            <a:avLst>
              <a:gd name="adj" fmla="val 8542"/>
            </a:avLst>
          </a:prstGeom>
          <a:gradFill>
            <a:gsLst>
              <a:gs pos="5000">
                <a:schemeClr val="accent4">
                  <a:lumMod val="20000"/>
                  <a:lumOff val="8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27755" y="633730"/>
            <a:ext cx="1756410" cy="546735"/>
          </a:xfrm>
          <a:prstGeom prst="roundRect">
            <a:avLst/>
          </a:prstGeom>
          <a:solidFill>
            <a:srgbClr val="FFBA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WEIGHT</a:t>
            </a:r>
            <a:r>
              <a:rPr lang="en-IN" altLang="en-US" sz="1800"/>
              <a:t> </a:t>
            </a:r>
            <a:endParaRPr lang="en-IN" altLang="en-US" sz="1800"/>
          </a:p>
        </p:txBody>
      </p:sp>
      <p:sp>
        <p:nvSpPr>
          <p:cNvPr id="8" name="Rounded Rectangle 7"/>
          <p:cNvSpPr/>
          <p:nvPr/>
        </p:nvSpPr>
        <p:spPr>
          <a:xfrm>
            <a:off x="6198235" y="633730"/>
            <a:ext cx="2128520" cy="546735"/>
          </a:xfrm>
          <a:prstGeom prst="roundRect">
            <a:avLst/>
          </a:prstGeom>
          <a:solidFill>
            <a:srgbClr val="FFBA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ROLE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871220" y="1266825"/>
          <a:ext cx="1758315" cy="349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15"/>
              </a:tblGrid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Acetyl-L-Carnitine</a:t>
                      </a:r>
                      <a:endParaRPr lang="en-IN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Ashwagandha</a:t>
                      </a:r>
                      <a:endParaRPr lang="en-IN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VitaminB12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VitaminB6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Baicapil(3%)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Salicylic Acid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Potassium Sorbate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Disodium Phosphate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lavender Perfume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Glycerin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627120" y="1266825"/>
          <a:ext cx="1758315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15"/>
              </a:tblGrid>
              <a:tr h="317500">
                <a:tc>
                  <a:txBody>
                    <a:bodyPr/>
                    <a:p>
                      <a:pPr>
                        <a:buNone/>
                      </a:pPr>
                      <a:endParaRPr lang="en-IN" altLang="en-US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endParaRPr lang="en-IN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endParaRPr lang="en-IN" altLang="en-US"/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endParaRPr lang="en-IN" altLang="en-US"/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endParaRPr lang="en-IN" altLang="en-US"/>
                    </a:p>
                  </a:txBody>
                  <a:tcPr>
                    <a:noFill/>
                  </a:tcPr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endParaRPr lang="en-I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6261735" y="1266825"/>
          <a:ext cx="2002155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155"/>
              </a:tblGrid>
              <a:tr h="313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Improving memory </a:t>
                      </a:r>
                      <a:endParaRPr lang="en-IN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3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Anti inflammatory agent</a:t>
                      </a:r>
                      <a:endParaRPr lang="en-IN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In development of brain and nerve cells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3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Hair grwoth stimulator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3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Antidandruff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3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Antidepressant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3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Preservative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3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Buffer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3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Fragrance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13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Vehicle</a:t>
                      </a:r>
                      <a:endParaRPr lang="en-I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685800" y="240665"/>
            <a:ext cx="356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800" b="1">
                <a:latin typeface="Times New Roman" panose="02020603050405020304" charset="0"/>
                <a:cs typeface="Times New Roman" panose="02020603050405020304" charset="0"/>
              </a:rPr>
              <a:t>FORMULA TABLE :-</a:t>
            </a:r>
            <a:endParaRPr lang="en-IN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230630" y="525780"/>
            <a:ext cx="3158490" cy="4356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10" b="1"/>
              <a:t>Procedure:-</a:t>
            </a:r>
            <a:endParaRPr lang="en-IN" sz="3110" b="1"/>
          </a:p>
        </p:txBody>
      </p:sp>
      <p:sp>
        <p:nvSpPr>
          <p:cNvPr id="61" name="Google Shape;61;p14"/>
          <p:cNvSpPr txBox="1"/>
          <p:nvPr>
            <p:ph type="subTitle" idx="1"/>
          </p:nvPr>
        </p:nvSpPr>
        <p:spPr>
          <a:xfrm>
            <a:off x="404495" y="706120"/>
            <a:ext cx="8368665" cy="3479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en-IN" sz="24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I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Dissolve Acetyl-L-Carnitine , Ashwagandha , Vitamin B12 , Vitamin B6 in Disodium phosphate buffer . Then add baicapil (3%) , Salicylic acid to this solution.</a:t>
            </a:r>
            <a:endParaRPr lang="en-I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I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Add potassium sorbate and lavender perfume to this above solution.</a:t>
            </a:r>
            <a:endParaRPr lang="en-I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I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And make up the volume upto 50 ml with glycerin.</a:t>
            </a:r>
            <a:endParaRPr lang="en-I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IN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IN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I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900295" y="445135"/>
            <a:ext cx="3632200" cy="707390"/>
          </a:xfrm>
        </p:spPr>
        <p:txBody>
          <a:bodyPr>
            <a:normAutofit fontScale="90000"/>
          </a:bodyPr>
          <a:p>
            <a:pPr marL="0" indent="0" algn="l">
              <a:buFont typeface="Arial" panose="020B0604020202020204" pitchFamily="34" charset="0"/>
            </a:pPr>
            <a:r>
              <a:rPr lang="en-IN" altLang="en-US" sz="3110" b="1">
                <a:sym typeface="+mn-ea"/>
              </a:rPr>
              <a:t>Why you choose it ?</a:t>
            </a:r>
            <a:br>
              <a:rPr lang="en-IN" altLang="en-US" sz="3110" b="1">
                <a:sym typeface="+mn-ea"/>
              </a:rPr>
            </a:br>
            <a:br>
              <a:rPr lang="en-IN" altLang="en-US" sz="3110" b="1">
                <a:sym typeface="+mn-ea"/>
              </a:rPr>
            </a:br>
            <a:br>
              <a:rPr lang="en-IN" altLang="en-US" sz="2000" b="1">
                <a:sym typeface="+mn-ea"/>
              </a:rPr>
            </a:br>
            <a:br>
              <a:rPr lang="en-IN" altLang="en-US" sz="2000" b="1">
                <a:sym typeface="+mn-ea"/>
              </a:rPr>
            </a:br>
            <a:br>
              <a:rPr lang="en-IN" altLang="en-US" sz="2000" b="1"/>
            </a:br>
            <a:endParaRPr lang="en-IN" altLang="en-US" sz="20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997450" y="1152525"/>
            <a:ext cx="3834765" cy="3461385"/>
          </a:xfrm>
        </p:spPr>
        <p:txBody>
          <a:bodyPr>
            <a:normAutofit fontScale="90000" lnSpcReduction="10000"/>
          </a:bodyPr>
          <a:p>
            <a:r>
              <a:rPr lang="en-IN" altLang="en-US" sz="2000">
                <a:solidFill>
                  <a:schemeClr val="tx1"/>
                </a:solidFill>
                <a:sym typeface="+mn-ea"/>
              </a:rPr>
              <a:t>A  scalp serum acts as a hair mask for one’s hair.</a:t>
            </a:r>
            <a:endParaRPr lang="en-IN" altLang="en-US" sz="2000">
              <a:solidFill>
                <a:schemeClr val="tx1"/>
              </a:solidFill>
              <a:sym typeface="+mn-ea"/>
            </a:endParaRPr>
          </a:p>
          <a:p>
            <a:r>
              <a:rPr lang="en-IN" altLang="en-US" sz="2000">
                <a:solidFill>
                  <a:schemeClr val="tx1"/>
                </a:solidFill>
                <a:sym typeface="+mn-ea"/>
              </a:rPr>
              <a:t>It nourishes and moisturizes the skin of the scalp.</a:t>
            </a:r>
            <a:endParaRPr lang="en-IN" altLang="en-US" sz="2000">
              <a:solidFill>
                <a:schemeClr val="tx1"/>
              </a:solidFill>
              <a:sym typeface="+mn-ea"/>
            </a:endParaRPr>
          </a:p>
          <a:p>
            <a:r>
              <a:rPr lang="en-IN" altLang="en-US" sz="2000">
                <a:solidFill>
                  <a:schemeClr val="tx1"/>
                </a:solidFill>
                <a:sym typeface="+mn-ea"/>
              </a:rPr>
              <a:t>By moisturizing the scalp with serum, we can create a healthy environment for hair growth. </a:t>
            </a:r>
            <a:endParaRPr lang="en-IN" altLang="en-US" sz="2000">
              <a:solidFill>
                <a:schemeClr val="tx1"/>
              </a:solidFill>
              <a:sym typeface="+mn-ea"/>
            </a:endParaRPr>
          </a:p>
          <a:p>
            <a:r>
              <a:rPr lang="en-IN" altLang="en-US" sz="2000">
                <a:solidFill>
                  <a:schemeClr val="tx1"/>
                </a:solidFill>
                <a:sym typeface="+mn-ea"/>
              </a:rPr>
              <a:t>The market has a variety of scalp serums. But a scalp serum with a therapeutic use is something the market lacks.</a:t>
            </a:r>
            <a:endParaRPr lang="en-IN" sz="2000">
              <a:solidFill>
                <a:schemeClr val="tx1"/>
              </a:solidFill>
            </a:endParaRPr>
          </a:p>
          <a:p>
            <a:endParaRPr lang="en-IN" altLang="en-US" sz="2000">
              <a:solidFill>
                <a:schemeClr val="tx1"/>
              </a:solidFill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subTitle" idx="1"/>
          </p:nvPr>
        </p:nvSpPr>
        <p:spPr>
          <a:xfrm>
            <a:off x="318770" y="989330"/>
            <a:ext cx="8239125" cy="138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are currently no medications available that can cure </a:t>
            </a:r>
            <a:r>
              <a:rPr lang="en-IN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mnesia</a:t>
            </a:r>
            <a:r>
              <a:rPr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but vitamin B supplements help to maintain general mental health.</a:t>
            </a:r>
            <a:r>
              <a:rPr lang="en-I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also helps to improve memory.</a:t>
            </a:r>
            <a:endParaRPr lang="en-I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Our product contains :-</a:t>
            </a:r>
            <a:endParaRPr lang="en-I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IN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Title 1"/>
          <p:cNvSpPr/>
          <p:nvPr>
            <p:ph type="ctrTitle"/>
          </p:nvPr>
        </p:nvSpPr>
        <p:spPr>
          <a:xfrm>
            <a:off x="503555" y="452120"/>
            <a:ext cx="7228840" cy="537210"/>
          </a:xfrm>
        </p:spPr>
        <p:txBody>
          <a:bodyPr>
            <a:normAutofit fontScale="90000"/>
          </a:bodyPr>
          <a:p>
            <a:r>
              <a:rPr lang="en-IN" sz="311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makes it differnt than marketed products:-</a:t>
            </a:r>
            <a:endParaRPr lang="en-IN" altLang="en-US" sz="311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639445" y="2654300"/>
          <a:ext cx="3885565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4525010" y="2645410"/>
          <a:ext cx="3953510" cy="2091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85" y="239395"/>
            <a:ext cx="7089140" cy="925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10">
                <a:latin typeface="Times New Roman" panose="02020603050405020304" charset="0"/>
                <a:cs typeface="Times New Roman" panose="02020603050405020304" charset="0"/>
              </a:rPr>
              <a:t>How to apply :-</a:t>
            </a:r>
            <a:endParaRPr lang="en-IN" sz="311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Google Shape;79;p17"/>
          <p:cNvSpPr txBox="1"/>
          <p:nvPr>
            <p:ph type="subTitle" idx="1"/>
          </p:nvPr>
        </p:nvSpPr>
        <p:spPr>
          <a:xfrm>
            <a:off x="985520" y="1345565"/>
            <a:ext cx="3596005" cy="1337310"/>
          </a:xfrm>
          <a:prstGeom prst="rect">
            <a:avLst/>
          </a:prstGeom>
          <a:effectLst>
            <a:softEdge rad="635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Apply the product to your scalp and use the tips of your fingers to massage the product into your scalp and hair.</a:t>
            </a:r>
            <a:endParaRPr lang="en-I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an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55" y="1164590"/>
            <a:ext cx="2478405" cy="1417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88900"/>
          </a:effectLst>
        </p:spPr>
      </p:pic>
      <p:pic>
        <p:nvPicPr>
          <p:cNvPr id="2" name="Picture 1" descr="angel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55" y="3088640"/>
            <a:ext cx="2477770" cy="147256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000"/>
              </a:srgbClr>
            </a:outerShdw>
            <a:softEdge rad="762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85" y="1175385"/>
            <a:ext cx="8520430" cy="14014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latin typeface="Times New Roman" panose="02020603050405020304" charset="0"/>
                <a:cs typeface="Times New Roman" panose="02020603050405020304" charset="0"/>
              </a:rPr>
              <a:t>Thank you !</a:t>
            </a:r>
            <a:endParaRPr lang="en-IN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Google Shape;79;p17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Any Questions ?</a:t>
            </a:r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WPS Presentation</Application>
  <PresentationFormat/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</vt:lpstr>
      <vt:lpstr>Brush Script MT</vt:lpstr>
      <vt:lpstr>Edwardian Script ITC</vt:lpstr>
      <vt:lpstr>Times New Roman</vt:lpstr>
      <vt:lpstr>Algerian</vt:lpstr>
      <vt:lpstr>Wingdings</vt:lpstr>
      <vt:lpstr>Microsoft YaHei</vt:lpstr>
      <vt:lpstr>Arial Unicode MS</vt:lpstr>
      <vt:lpstr>Simple Light</vt:lpstr>
      <vt:lpstr>Angelia  scalp serum 50ml Anti amnesic scalp serum..</vt:lpstr>
      <vt:lpstr>K</vt:lpstr>
      <vt:lpstr>Procedure:-</vt:lpstr>
      <vt:lpstr>Why you choose it ?     </vt:lpstr>
      <vt:lpstr>What makes it differnt than marketed products:-</vt:lpstr>
      <vt:lpstr>How to apply :-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scalp serum</dc:title>
  <dc:creator/>
  <cp:lastModifiedBy>DELL</cp:lastModifiedBy>
  <cp:revision>17</cp:revision>
  <dcterms:created xsi:type="dcterms:W3CDTF">2022-09-10T05:35:00Z</dcterms:created>
  <dcterms:modified xsi:type="dcterms:W3CDTF">2022-09-14T15:54:38Z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721FDBAAAD08466CB49C4E2EA1FBBA25</vt:lpwstr>
  </property>
  <property fmtid="{D5CDD505-2E9C-101B-9397-08002B2CF9AE}" pid="3" name="KSOProductBuildVer">
    <vt:lpwstr>1033-11.2.0.11306</vt:lpwstr>
  </property>
</Properties>
</file>