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2"/>
  </p:notesMasterIdLst>
  <p:handoutMasterIdLst>
    <p:handoutMasterId r:id="rId13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0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110" d="100"/>
          <a:sy n="110" d="100"/>
        </p:scale>
        <p:origin x="432" y="96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7/24/2024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7/24/2024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shikesh1205/Credit_Card_Financial_Dashboard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95886" y="3726511"/>
            <a:ext cx="3878217" cy="861497"/>
          </a:xfrm>
        </p:spPr>
        <p:txBody>
          <a:bodyPr/>
          <a:lstStyle/>
          <a:p>
            <a:pPr algn="r"/>
            <a:r>
              <a:rPr lang="en-US" b="0" dirty="0">
                <a:solidFill>
                  <a:schemeClr val="tx1"/>
                </a:solidFill>
              </a:rPr>
              <a:t>-Rushikesh Jayprakash Gavhane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422" y="2685552"/>
            <a:ext cx="6516915" cy="743448"/>
          </a:xfrm>
        </p:spPr>
        <p:txBody>
          <a:bodyPr>
            <a:no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Card Financial Dashboard</a:t>
            </a: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431280" cy="360798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credit card companies, a huge volume of transaction data must be collected and analyzed to gain insights into customer behavior, fraudulent transactions, risks, and regulatory compliance. These companies need analytical and visually-oriented dashboards that can present the companies’ key financial data, their tendencies and potentialities in a simple and clear way.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944550"/>
            <a:ext cx="6276109" cy="830997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D285D2-1E2C-88AE-D358-6C160DAC115C}"/>
              </a:ext>
            </a:extLst>
          </p:cNvPr>
          <p:cNvSpPr txBox="1"/>
          <p:nvPr/>
        </p:nvSpPr>
        <p:spPr>
          <a:xfrm>
            <a:off x="879567" y="605995"/>
            <a:ext cx="412786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68704-D516-4360-CFA3-9087AD6AAD2B}"/>
              </a:ext>
            </a:extLst>
          </p:cNvPr>
          <p:cNvSpPr txBox="1"/>
          <p:nvPr/>
        </p:nvSpPr>
        <p:spPr>
          <a:xfrm>
            <a:off x="792480" y="1943132"/>
            <a:ext cx="77332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Key Metrics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 a clear visualization of important financial metrics such as total transactions, total credit extended, revenue from interest and fees, and delinquency rates.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Customer Behavior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Analyze customer spending patterns, segment customers based on credit utilization, and identify high-value customers.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Trends and Patterns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Track trends over time, such as monthly transaction volumes, average transaction size, and seasonal variations.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Management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 potential risks by monitoring delinquency rates and predicting potential defaults.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Comparison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Compare performance across different segments, such as geographic regions, customer demographics, and product types.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399002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Analysts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Relationship Managers (CRMs)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Teams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Managers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618" y="1432560"/>
            <a:ext cx="9027702" cy="524344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Excel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</a:p>
          <a:p>
            <a:pPr lvl="1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EAD378-401A-12FB-CB94-E1CBDE979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1650" y="1432560"/>
            <a:ext cx="1504544" cy="1396044"/>
          </a:xfrm>
          <a:prstGeom prst="rect">
            <a:avLst/>
          </a:prstGeom>
        </p:spPr>
      </p:pic>
      <p:pic>
        <p:nvPicPr>
          <p:cNvPr id="1028" name="Picture 4" descr="Logo Mysql PNG Images, Free Download - Free Transparent PNG Logos">
            <a:extLst>
              <a:ext uri="{FF2B5EF4-FFF2-40B4-BE49-F238E27FC236}">
                <a16:creationId xmlns:a16="http://schemas.microsoft.com/office/drawing/2014/main" id="{3528D88C-D529-605C-93B6-27770C2AA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812" y="3077709"/>
            <a:ext cx="1550220" cy="155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A170A5E-E820-2FFB-B41F-92C80F08AC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5053" y="1402015"/>
            <a:ext cx="1193647" cy="1568061"/>
          </a:xfrm>
          <a:prstGeom prst="rect">
            <a:avLst/>
          </a:prstGeom>
        </p:spPr>
      </p:pic>
      <p:pic>
        <p:nvPicPr>
          <p:cNvPr id="1032" name="Picture 8" descr="Tableau logo">
            <a:extLst>
              <a:ext uri="{FF2B5EF4-FFF2-40B4-BE49-F238E27FC236}">
                <a16:creationId xmlns:a16="http://schemas.microsoft.com/office/drawing/2014/main" id="{5E7BC4A6-5039-80A9-6A12-A386DD49E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843" y="3049307"/>
            <a:ext cx="2439615" cy="167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5178" y="117702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GB" dirty="0"/>
              <a:t>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08352" y="3353804"/>
            <a:ext cx="4275138" cy="47752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E2DA0B-9754-25A3-C06C-0014AFF1018A}"/>
              </a:ext>
            </a:extLst>
          </p:cNvPr>
          <p:cNvSpPr txBox="1"/>
          <p:nvPr/>
        </p:nvSpPr>
        <p:spPr>
          <a:xfrm>
            <a:off x="2642164" y="5578708"/>
            <a:ext cx="2044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GitHub Link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4CF3C0-1980-CEC8-7F1A-8798881AE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" y="948699"/>
            <a:ext cx="6123985" cy="33106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D17A54-3B05-85EF-AC0F-D74A5102F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686" y="2886116"/>
            <a:ext cx="5861017" cy="31473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129D57-9464-6865-DEB8-22EB61E1E081}"/>
              </a:ext>
            </a:extLst>
          </p:cNvPr>
          <p:cNvSpPr txBox="1"/>
          <p:nvPr/>
        </p:nvSpPr>
        <p:spPr>
          <a:xfrm>
            <a:off x="196908" y="4966680"/>
            <a:ext cx="41487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Link Below👇</a:t>
            </a:r>
          </a:p>
        </p:txBody>
      </p:sp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01983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23857" y="2782771"/>
            <a:ext cx="5494017" cy="1928565"/>
          </a:xfrm>
        </p:spPr>
        <p:txBody>
          <a:bodyPr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your Guidance which help me to enhance my knowledge.</a:t>
            </a:r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598</TotalTime>
  <Words>229</Words>
  <Application>Microsoft Office PowerPoint</Application>
  <PresentationFormat>Widescreen</PresentationFormat>
  <Paragraphs>29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Credit Card Financial Dashboard</vt:lpstr>
      <vt:lpstr>PROBLEM  STATEMENT</vt:lpstr>
      <vt:lpstr> </vt:lpstr>
      <vt:lpstr>END USERS</vt:lpstr>
      <vt:lpstr>Technology Used</vt:lpstr>
      <vt:lpstr>RESULTS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Janhavi Gavhane</cp:lastModifiedBy>
  <cp:revision>75</cp:revision>
  <dcterms:created xsi:type="dcterms:W3CDTF">2021-07-11T13:13:15Z</dcterms:created>
  <dcterms:modified xsi:type="dcterms:W3CDTF">2024-07-24T16:42:30Z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