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60" r:id="rId3"/>
    <p:sldId id="259" r:id="rId4"/>
    <p:sldId id="258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1F75-5607-4D5A-B21A-8BE1E9F6A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82AA5-C0B6-437C-90EE-F9856852F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0BBE-13D4-4100-AB1D-6B9536E5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EBA5-0CC5-4056-84A2-68767172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0ABC-A5EB-4BF7-88F9-581CD9BF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4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1732-F2F5-45DE-9D5B-8E40F4A7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7121D-03CA-4908-B384-04621BD78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F184-B7B2-4BC0-AA31-40EAB495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CBC1-5909-4D0D-A1B6-23DB6901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D27A-FF9C-4E51-B2D6-E9D7D606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BAEC1-2C5E-4F08-B34E-56DBE0F76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C5165-280C-41BE-8D8B-B92F0B30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9434-4B93-461D-89C3-BF26369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32AF-4AB7-48C8-92F5-EC67E67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92AA0-99D3-4C57-BD08-A97CF826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C97C-BFDC-4D2F-BA37-1C1D023F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0CB8-2935-4895-BFF6-0A5C1F54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EAE9-DFE1-48A8-B434-CB14C6FF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255FE-7A46-4A93-BEEF-843B52CE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935D-C95E-4FAD-9349-0D9FCF3D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DF50-7A67-42C3-AFBE-001ECECA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C19A6-7592-46A4-B251-CF93AA05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E17E-F3FE-4D14-BABD-123BF927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06C6-8BD9-4DF6-BA61-9D040D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3A76-95EC-4DBB-A757-2269A07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C6F5-F32D-4FE7-BAB1-A6F6061C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56395-80CB-484F-AEC9-D3E7508EF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3F4B5-0E7C-4854-9946-49B2B922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13CD9-E842-49B3-B6EA-FEE2A49A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2D442-0FDA-4B66-AF41-E6E50F0E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674F-9CFF-4620-AE62-DE567B49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EB96-6321-44C2-ADC6-7AC3A4D9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400D-3D13-46EB-8024-B2D4FD5C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E8BF-B2A2-43E7-B9CD-D5F4DCD27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444C7-F505-48A5-B6B0-02908C54B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29AE4-4564-46EF-B6FB-8924439D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99F4D-73C6-4EA9-80B9-E8EC5CD1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B0DC8-BE04-45FD-B453-FED429C5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8B201-54CB-439A-8C04-BA52C05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6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1D6A-EF8D-4903-AA6E-DE7DE51B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C0294-1393-46DC-A8D4-6E06C5F5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218F-4F56-4EEF-AFEA-C38BAE9B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9189B-A4AA-4C9A-9FF8-CD9D8BD7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8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E4966-B097-49BC-8C9B-E8748ED0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775FB-63D8-4ED4-9CA6-B982FD4E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1F177-BD05-4B82-B8B1-E69C3ACA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5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7DD3-5DDB-4A2A-84B5-0D2EA057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D0A9-F8C4-462E-9599-2866ADEC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E5BF-EA3C-462E-BEC0-91324A15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5EF11-B094-4C46-BC57-B1BD3B3C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69D9-0802-4005-BF25-2C836E6E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A530-A9F3-4D22-8E12-2FC94403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2FCA-041B-4F91-844F-FDC723D0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2F29D-2DA2-48E5-ABB3-6BEB97A4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3B769-9D16-4AEA-83A0-A1317209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C053-2495-4E6C-B168-D0F8CC7A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8EDD8-2C5A-469B-9526-349C868E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2672-2A35-4D22-A1A0-C72F88AC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1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0B1B8-BDDC-4EDE-94FF-AA9E6149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57CC7-9E39-4521-BC0A-39012AB8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F92C8-BBCD-45EB-B6AE-98C7726C3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C6D07-9434-4C57-BC7A-5FF535AE3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0339-4CAC-47C1-A998-400DD6FA1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assknoted/asl-alphabet/code" TargetMode="External"/><Relationship Id="rId2" Type="http://schemas.openxmlformats.org/officeDocument/2006/relationships/hyperlink" Target="https://i.pinimg.com/originals/29/49/c9/2949c9710e63990f493c646c2ba3e290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24059595203016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A1FAF8-6DBD-4183-A048-72088E913E08}"/>
              </a:ext>
            </a:extLst>
          </p:cNvPr>
          <p:cNvSpPr txBox="1"/>
          <p:nvPr/>
        </p:nvSpPr>
        <p:spPr>
          <a:xfrm>
            <a:off x="988292" y="1566952"/>
            <a:ext cx="953192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American Sign Language Detection using Machine Learning</a:t>
            </a:r>
          </a:p>
          <a:p>
            <a:pPr algn="ctr"/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By: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Gautham Mudunuru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Rushikesh Khamkar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(Texas Tech University)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175A9-0440-4972-820A-B90A28894834}"/>
              </a:ext>
            </a:extLst>
          </p:cNvPr>
          <p:cNvSpPr txBox="1"/>
          <p:nvPr/>
        </p:nvSpPr>
        <p:spPr>
          <a:xfrm>
            <a:off x="1089891" y="905164"/>
            <a:ext cx="877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Overview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5B278-D186-496C-BFDC-D81832D02DC7}"/>
              </a:ext>
            </a:extLst>
          </p:cNvPr>
          <p:cNvSpPr txBox="1"/>
          <p:nvPr/>
        </p:nvSpPr>
        <p:spPr>
          <a:xfrm>
            <a:off x="1052945" y="1847273"/>
            <a:ext cx="5043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Sign Language is the only language for deaf people.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of the times it is difficult for them to communicate with the Society.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Specially in virtually meeting platforms like Zoom or M.S.Teams where we cannot use a sign language interpreter all the times .</a:t>
            </a:r>
            <a:endParaRPr lang="en-US" sz="2000" dirty="0"/>
          </a:p>
          <a:p>
            <a:r>
              <a:rPr lang="en-US" sz="2000" dirty="0"/>
              <a:t> </a:t>
            </a:r>
          </a:p>
        </p:txBody>
      </p:sp>
      <p:pic>
        <p:nvPicPr>
          <p:cNvPr id="7" name="Picture 6" descr="A picture containing text, canyon, valley, different&#10;&#10;Description automatically generated">
            <a:extLst>
              <a:ext uri="{FF2B5EF4-FFF2-40B4-BE49-F238E27FC236}">
                <a16:creationId xmlns:a16="http://schemas.microsoft.com/office/drawing/2014/main" id="{0BFF05BA-581E-48B8-BCF4-E0AB12CE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2" y="1681163"/>
            <a:ext cx="5593078" cy="3495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7C8E1-E719-44F3-8E56-E186C32DEB67}"/>
              </a:ext>
            </a:extLst>
          </p:cNvPr>
          <p:cNvSpPr txBox="1"/>
          <p:nvPr/>
        </p:nvSpPr>
        <p:spPr>
          <a:xfrm>
            <a:off x="7897091" y="5202038"/>
            <a:ext cx="331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Fig-1 Sign Language Alphabet [1]</a:t>
            </a:r>
          </a:p>
        </p:txBody>
      </p:sp>
    </p:spTree>
    <p:extLst>
      <p:ext uri="{BB962C8B-B14F-4D97-AF65-F5344CB8AC3E}">
        <p14:creationId xmlns:p14="http://schemas.microsoft.com/office/powerpoint/2010/main" val="420179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E3F7A-F8F3-47FE-B527-472B903DAACC}"/>
              </a:ext>
            </a:extLst>
          </p:cNvPr>
          <p:cNvSpPr txBox="1"/>
          <p:nvPr/>
        </p:nvSpPr>
        <p:spPr>
          <a:xfrm>
            <a:off x="1071417" y="692728"/>
            <a:ext cx="765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Approach to the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4D8E6-0E75-486E-BEC0-483A40441995}"/>
              </a:ext>
            </a:extLst>
          </p:cNvPr>
          <p:cNvSpPr txBox="1"/>
          <p:nvPr/>
        </p:nvSpPr>
        <p:spPr>
          <a:xfrm>
            <a:off x="1173018" y="1588655"/>
            <a:ext cx="7232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tackle this problem, we are trying to detect signs and convert them to a readable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considered a machine learning approach(CNN) to solve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 world data of fully formed words is hard to get and will take too long to train as that would be a multi-class problem with thousands of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this problem we choose to detect images of A-Z in English Alphabet.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0C35E-5195-4DA6-BE06-2543EA50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214" y="1015893"/>
            <a:ext cx="2362530" cy="2324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BD209-53D7-4D4B-9036-7CE49493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214" y="3809838"/>
            <a:ext cx="2362530" cy="2324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C89AD1-DC2C-48FC-BF5D-06D9CD43BEEC}"/>
              </a:ext>
            </a:extLst>
          </p:cNvPr>
          <p:cNvSpPr txBox="1"/>
          <p:nvPr/>
        </p:nvSpPr>
        <p:spPr>
          <a:xfrm>
            <a:off x="6198770" y="61342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Fig-2 Sign Language Alphabet  Example Prediction[2]</a:t>
            </a:r>
          </a:p>
        </p:txBody>
      </p:sp>
    </p:spTree>
    <p:extLst>
      <p:ext uri="{BB962C8B-B14F-4D97-AF65-F5344CB8AC3E}">
        <p14:creationId xmlns:p14="http://schemas.microsoft.com/office/powerpoint/2010/main" val="13572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6B4DAB-9F1A-41DC-B05A-7B99EDBF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1463985"/>
            <a:ext cx="7839075" cy="2127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A0C386-ABAF-46AC-A12F-BB49DD8BF139}"/>
              </a:ext>
            </a:extLst>
          </p:cNvPr>
          <p:cNvSpPr txBox="1"/>
          <p:nvPr/>
        </p:nvSpPr>
        <p:spPr>
          <a:xfrm>
            <a:off x="1019175" y="542925"/>
            <a:ext cx="839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CNN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07A09-2169-459B-A54D-C25B3E92A7CD}"/>
              </a:ext>
            </a:extLst>
          </p:cNvPr>
          <p:cNvSpPr txBox="1"/>
          <p:nvPr/>
        </p:nvSpPr>
        <p:spPr>
          <a:xfrm>
            <a:off x="1162050" y="4143375"/>
            <a:ext cx="9267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Resizing all the images to the same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architecture follows 4 Convolution and pooling layers and one fully connected layer to produce 29 different outputs.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616E-08F9-439B-BA92-131EF8B69AFA}"/>
              </a:ext>
            </a:extLst>
          </p:cNvPr>
          <p:cNvSpPr txBox="1"/>
          <p:nvPr/>
        </p:nvSpPr>
        <p:spPr>
          <a:xfrm>
            <a:off x="2327564" y="3682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Fig-3 CNN Architecture [3]</a:t>
            </a:r>
          </a:p>
        </p:txBody>
      </p:sp>
    </p:spTree>
    <p:extLst>
      <p:ext uri="{BB962C8B-B14F-4D97-AF65-F5344CB8AC3E}">
        <p14:creationId xmlns:p14="http://schemas.microsoft.com/office/powerpoint/2010/main" val="129712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FCFACA-05BD-49C7-BEF8-9300D395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71" y="1266824"/>
            <a:ext cx="9717057" cy="521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7C516-41C8-4672-AF96-4ECC5420A878}"/>
              </a:ext>
            </a:extLst>
          </p:cNvPr>
          <p:cNvSpPr txBox="1"/>
          <p:nvPr/>
        </p:nvSpPr>
        <p:spPr>
          <a:xfrm>
            <a:off x="1190625" y="479941"/>
            <a:ext cx="894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– 85.92%, Loss – 0.65 for 3 epochs</a:t>
            </a:r>
          </a:p>
        </p:txBody>
      </p:sp>
    </p:spTree>
    <p:extLst>
      <p:ext uri="{BB962C8B-B14F-4D97-AF65-F5344CB8AC3E}">
        <p14:creationId xmlns:p14="http://schemas.microsoft.com/office/powerpoint/2010/main" val="94562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60E83C-CC46-4013-9B7D-D4FF049B6DBA}"/>
              </a:ext>
            </a:extLst>
          </p:cNvPr>
          <p:cNvSpPr txBox="1"/>
          <p:nvPr/>
        </p:nvSpPr>
        <p:spPr>
          <a:xfrm>
            <a:off x="781050" y="571500"/>
            <a:ext cx="893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0FE7D-BD33-4F1A-ABF0-4B81FF4AD480}"/>
              </a:ext>
            </a:extLst>
          </p:cNvPr>
          <p:cNvSpPr txBox="1"/>
          <p:nvPr/>
        </p:nvSpPr>
        <p:spPr>
          <a:xfrm>
            <a:off x="904875" y="159067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https://i.pinimg.com/originals/29/49/c9/2949c9710e63990f493c646c2ba3e290.jpg</a:t>
            </a:r>
            <a:r>
              <a:rPr lang="en-US" dirty="0"/>
              <a:t> </a:t>
            </a:r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https://www.kaggle.com/grassknoted/asl-alphabet/code</a:t>
            </a:r>
            <a:r>
              <a:rPr lang="en-US" dirty="0"/>
              <a:t> </a:t>
            </a:r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https://www.sciencedirect.com/science/article/pii/S2405959520301685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266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Gautham Viswanadha Varma</dc:creator>
  <cp:lastModifiedBy>Mudunuru, Gautham Viswanadha Varma</cp:lastModifiedBy>
  <cp:revision>1</cp:revision>
  <dcterms:created xsi:type="dcterms:W3CDTF">2022-01-30T16:27:37Z</dcterms:created>
  <dcterms:modified xsi:type="dcterms:W3CDTF">2022-01-30T17:46:03Z</dcterms:modified>
</cp:coreProperties>
</file>