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3" r:id="rId5"/>
    <p:sldId id="266" r:id="rId6"/>
    <p:sldId id="261" r:id="rId7"/>
    <p:sldId id="264" r:id="rId8"/>
    <p:sldId id="265" r:id="rId9"/>
    <p:sldId id="267" r:id="rId10"/>
    <p:sldId id="269" r:id="rId11"/>
    <p:sldId id="270"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inkya Pawar" initials="AP" lastIdx="1" clrIdx="0">
    <p:extLst>
      <p:ext uri="{19B8F6BF-5375-455C-9EA6-DF929625EA0E}">
        <p15:presenceInfo xmlns:p15="http://schemas.microsoft.com/office/powerpoint/2012/main" userId="e2c62b423753b1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AD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BD904-0D34-4809-BB3B-7CB756887E6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246A9937-EB9D-4535-9A74-CC1922420213}">
      <dgm:prSet phldrT="[Text]"/>
      <dgm:spPr>
        <a:solidFill>
          <a:schemeClr val="accent3">
            <a:lumMod val="60000"/>
            <a:lumOff val="40000"/>
          </a:schemeClr>
        </a:solidFill>
        <a:ln>
          <a:solidFill>
            <a:schemeClr val="tx1"/>
          </a:solidFill>
        </a:ln>
      </dgm:spPr>
      <dgm:t>
        <a:bodyPr/>
        <a:lstStyle/>
        <a:p>
          <a:r>
            <a:rPr lang="en-IN" b="1" dirty="0">
              <a:solidFill>
                <a:schemeClr val="tx1"/>
              </a:solidFill>
            </a:rPr>
            <a:t>Overview</a:t>
          </a:r>
        </a:p>
      </dgm:t>
    </dgm:pt>
    <dgm:pt modelId="{EAB4321D-7A5A-4BA6-B918-41687C870DCD}" type="parTrans" cxnId="{22833100-77EF-456D-B8BD-3619B230E8B1}">
      <dgm:prSet/>
      <dgm:spPr/>
      <dgm:t>
        <a:bodyPr/>
        <a:lstStyle/>
        <a:p>
          <a:endParaRPr lang="en-IN"/>
        </a:p>
      </dgm:t>
    </dgm:pt>
    <dgm:pt modelId="{7EFD2260-8ED6-4214-A7E0-476BA0084916}" type="sibTrans" cxnId="{22833100-77EF-456D-B8BD-3619B230E8B1}">
      <dgm:prSet/>
      <dgm:spPr>
        <a:solidFill>
          <a:schemeClr val="tx1"/>
        </a:solidFill>
      </dgm:spPr>
      <dgm:t>
        <a:bodyPr/>
        <a:lstStyle/>
        <a:p>
          <a:endParaRPr lang="en-IN"/>
        </a:p>
      </dgm:t>
    </dgm:pt>
    <dgm:pt modelId="{021645A7-650C-4968-A3F5-1F81FC012A52}">
      <dgm:prSet phldrT="[Text]"/>
      <dgm:spPr>
        <a:noFill/>
        <a:ln>
          <a:solidFill>
            <a:schemeClr val="tx1"/>
          </a:solidFill>
        </a:ln>
      </dgm:spPr>
      <dgm:t>
        <a:bodyPr/>
        <a:lstStyle/>
        <a:p>
          <a:r>
            <a:rPr lang="en-IN" b="1" dirty="0">
              <a:solidFill>
                <a:schemeClr val="tx1"/>
              </a:solidFill>
            </a:rPr>
            <a:t>Result</a:t>
          </a:r>
        </a:p>
      </dgm:t>
    </dgm:pt>
    <dgm:pt modelId="{54FB4E53-D2AB-4643-AD6A-AB10F8342138}" type="parTrans" cxnId="{33824656-9FA9-4CB2-B370-DA6DD749C061}">
      <dgm:prSet/>
      <dgm:spPr/>
      <dgm:t>
        <a:bodyPr/>
        <a:lstStyle/>
        <a:p>
          <a:endParaRPr lang="en-IN"/>
        </a:p>
      </dgm:t>
    </dgm:pt>
    <dgm:pt modelId="{52B5797E-7FEC-4B39-A126-ED2F96EB34BD}" type="sibTrans" cxnId="{33824656-9FA9-4CB2-B370-DA6DD749C061}">
      <dgm:prSet/>
      <dgm:spPr>
        <a:solidFill>
          <a:schemeClr val="tx1"/>
        </a:solidFill>
      </dgm:spPr>
      <dgm:t>
        <a:bodyPr/>
        <a:lstStyle/>
        <a:p>
          <a:endParaRPr lang="en-IN"/>
        </a:p>
      </dgm:t>
    </dgm:pt>
    <dgm:pt modelId="{02A02A8F-E771-4DC2-A4EF-B38E3AAF8196}">
      <dgm:prSet phldrT="[Text]"/>
      <dgm:spPr>
        <a:noFill/>
        <a:ln>
          <a:solidFill>
            <a:schemeClr val="tx1"/>
          </a:solidFill>
        </a:ln>
      </dgm:spPr>
      <dgm:t>
        <a:bodyPr/>
        <a:lstStyle/>
        <a:p>
          <a:r>
            <a:rPr lang="en-IN" b="1" dirty="0">
              <a:solidFill>
                <a:schemeClr val="tx1"/>
              </a:solidFill>
            </a:rPr>
            <a:t>Analysis</a:t>
          </a:r>
          <a:r>
            <a:rPr lang="en-IN" dirty="0">
              <a:solidFill>
                <a:schemeClr val="tx1"/>
              </a:solidFill>
            </a:rPr>
            <a:t> </a:t>
          </a:r>
        </a:p>
      </dgm:t>
    </dgm:pt>
    <dgm:pt modelId="{53AAF45A-4C9E-4354-ACEF-30B78989BCB5}" type="parTrans" cxnId="{7D08D3ED-29B0-4D27-8DAD-BD0430EA0F07}">
      <dgm:prSet/>
      <dgm:spPr/>
      <dgm:t>
        <a:bodyPr/>
        <a:lstStyle/>
        <a:p>
          <a:endParaRPr lang="en-IN"/>
        </a:p>
      </dgm:t>
    </dgm:pt>
    <dgm:pt modelId="{80EA0142-5885-4136-AE77-5A0CCDB90999}" type="sibTrans" cxnId="{7D08D3ED-29B0-4D27-8DAD-BD0430EA0F07}">
      <dgm:prSet/>
      <dgm:spPr>
        <a:solidFill>
          <a:schemeClr val="tx1"/>
        </a:solidFill>
      </dgm:spPr>
      <dgm:t>
        <a:bodyPr/>
        <a:lstStyle/>
        <a:p>
          <a:endParaRPr lang="en-IN"/>
        </a:p>
      </dgm:t>
    </dgm:pt>
    <dgm:pt modelId="{8F266CF6-46AA-455C-A373-D913E563AB55}">
      <dgm:prSet phldrT="[Text]"/>
      <dgm:spPr>
        <a:noFill/>
        <a:ln>
          <a:solidFill>
            <a:schemeClr val="tx1"/>
          </a:solidFill>
        </a:ln>
      </dgm:spPr>
      <dgm:t>
        <a:bodyPr/>
        <a:lstStyle/>
        <a:p>
          <a:r>
            <a:rPr lang="en-IN" b="1" dirty="0">
              <a:solidFill>
                <a:schemeClr val="tx1"/>
              </a:solidFill>
            </a:rPr>
            <a:t>Conclusion</a:t>
          </a:r>
        </a:p>
      </dgm:t>
    </dgm:pt>
    <dgm:pt modelId="{B2FCBE77-268C-45B8-82FF-FB8F21F11125}" type="parTrans" cxnId="{D621420F-070A-4875-9315-157C0339525E}">
      <dgm:prSet/>
      <dgm:spPr/>
      <dgm:t>
        <a:bodyPr/>
        <a:lstStyle/>
        <a:p>
          <a:endParaRPr lang="en-IN"/>
        </a:p>
      </dgm:t>
    </dgm:pt>
    <dgm:pt modelId="{32881527-2EA5-4933-9A71-BAB63C3B852B}" type="sibTrans" cxnId="{D621420F-070A-4875-9315-157C0339525E}">
      <dgm:prSet/>
      <dgm:spPr/>
      <dgm:t>
        <a:bodyPr/>
        <a:lstStyle/>
        <a:p>
          <a:endParaRPr lang="en-IN"/>
        </a:p>
      </dgm:t>
    </dgm:pt>
    <dgm:pt modelId="{31470274-DAC6-48AE-86AF-45A72B1F865C}">
      <dgm:prSet phldrT="[Text]"/>
      <dgm:spPr>
        <a:noFill/>
        <a:ln>
          <a:solidFill>
            <a:schemeClr val="tx1"/>
          </a:solidFill>
        </a:ln>
      </dgm:spPr>
      <dgm:t>
        <a:bodyPr/>
        <a:lstStyle/>
        <a:p>
          <a:r>
            <a:rPr lang="en-IN" b="1" dirty="0">
              <a:solidFill>
                <a:schemeClr val="tx1"/>
              </a:solidFill>
            </a:rPr>
            <a:t>Operations</a:t>
          </a:r>
        </a:p>
      </dgm:t>
    </dgm:pt>
    <dgm:pt modelId="{939021B0-77E8-450F-8F33-F6C469BAD361}" type="sibTrans" cxnId="{F04627C4-10E8-441C-B649-7E3EC1D981EC}">
      <dgm:prSet/>
      <dgm:spPr>
        <a:solidFill>
          <a:schemeClr val="tx1"/>
        </a:solidFill>
      </dgm:spPr>
      <dgm:t>
        <a:bodyPr/>
        <a:lstStyle/>
        <a:p>
          <a:endParaRPr lang="en-IN"/>
        </a:p>
      </dgm:t>
    </dgm:pt>
    <dgm:pt modelId="{6B8222AC-6C77-4BCA-8576-C7638F4D2CB3}" type="parTrans" cxnId="{F04627C4-10E8-441C-B649-7E3EC1D981EC}">
      <dgm:prSet/>
      <dgm:spPr/>
      <dgm:t>
        <a:bodyPr/>
        <a:lstStyle/>
        <a:p>
          <a:endParaRPr lang="en-IN"/>
        </a:p>
      </dgm:t>
    </dgm:pt>
    <dgm:pt modelId="{77D3CF88-7DE7-4FAE-A9CD-629150809924}">
      <dgm:prSet phldrT="[Text]"/>
      <dgm:spPr>
        <a:noFill/>
        <a:ln>
          <a:solidFill>
            <a:schemeClr val="tx1"/>
          </a:solidFill>
        </a:ln>
      </dgm:spPr>
      <dgm:t>
        <a:bodyPr/>
        <a:lstStyle/>
        <a:p>
          <a:r>
            <a:rPr lang="en-IN" b="1" dirty="0">
              <a:solidFill>
                <a:schemeClr val="tx1"/>
              </a:solidFill>
            </a:rPr>
            <a:t>Objective</a:t>
          </a:r>
        </a:p>
      </dgm:t>
    </dgm:pt>
    <dgm:pt modelId="{CA9FFE4F-8D47-4EDB-8F21-7A8A316403B1}" type="parTrans" cxnId="{59E646F0-3D10-4C57-9BFA-0FB854B99E5A}">
      <dgm:prSet/>
      <dgm:spPr/>
      <dgm:t>
        <a:bodyPr/>
        <a:lstStyle/>
        <a:p>
          <a:endParaRPr lang="en-IN"/>
        </a:p>
      </dgm:t>
    </dgm:pt>
    <dgm:pt modelId="{42C7331A-879B-4F82-9FDE-B3CBF3C4E45D}" type="sibTrans" cxnId="{59E646F0-3D10-4C57-9BFA-0FB854B99E5A}">
      <dgm:prSet/>
      <dgm:spPr>
        <a:solidFill>
          <a:schemeClr val="tx1"/>
        </a:solidFill>
      </dgm:spPr>
      <dgm:t>
        <a:bodyPr/>
        <a:lstStyle/>
        <a:p>
          <a:endParaRPr lang="en-IN"/>
        </a:p>
      </dgm:t>
    </dgm:pt>
    <dgm:pt modelId="{16BA3A9E-2694-4A6D-B5C3-7D7B4639E0B1}" type="pres">
      <dgm:prSet presAssocID="{F0DBD904-0D34-4809-BB3B-7CB756887E6C}" presName="diagram" presStyleCnt="0">
        <dgm:presLayoutVars>
          <dgm:dir/>
          <dgm:resizeHandles val="exact"/>
        </dgm:presLayoutVars>
      </dgm:prSet>
      <dgm:spPr/>
    </dgm:pt>
    <dgm:pt modelId="{2C9970E3-3760-44F6-A10F-6C15CB8ABA34}" type="pres">
      <dgm:prSet presAssocID="{246A9937-EB9D-4535-9A74-CC1922420213}" presName="node" presStyleLbl="node1" presStyleIdx="0" presStyleCnt="6">
        <dgm:presLayoutVars>
          <dgm:bulletEnabled val="1"/>
        </dgm:presLayoutVars>
      </dgm:prSet>
      <dgm:spPr/>
    </dgm:pt>
    <dgm:pt modelId="{430EBF6C-8CA3-4A49-A6B8-D9E989169E34}" type="pres">
      <dgm:prSet presAssocID="{7EFD2260-8ED6-4214-A7E0-476BA0084916}" presName="sibTrans" presStyleLbl="sibTrans2D1" presStyleIdx="0" presStyleCnt="5"/>
      <dgm:spPr/>
    </dgm:pt>
    <dgm:pt modelId="{A3228477-36A1-4230-A7EF-19A575CE3937}" type="pres">
      <dgm:prSet presAssocID="{7EFD2260-8ED6-4214-A7E0-476BA0084916}" presName="connectorText" presStyleLbl="sibTrans2D1" presStyleIdx="0" presStyleCnt="5"/>
      <dgm:spPr/>
    </dgm:pt>
    <dgm:pt modelId="{CEBCF9FA-F87D-47F2-A612-688DED45E763}" type="pres">
      <dgm:prSet presAssocID="{77D3CF88-7DE7-4FAE-A9CD-629150809924}" presName="node" presStyleLbl="node1" presStyleIdx="1" presStyleCnt="6">
        <dgm:presLayoutVars>
          <dgm:bulletEnabled val="1"/>
        </dgm:presLayoutVars>
      </dgm:prSet>
      <dgm:spPr/>
    </dgm:pt>
    <dgm:pt modelId="{07981424-DACF-454C-BAF6-66F629C666D1}" type="pres">
      <dgm:prSet presAssocID="{42C7331A-879B-4F82-9FDE-B3CBF3C4E45D}" presName="sibTrans" presStyleLbl="sibTrans2D1" presStyleIdx="1" presStyleCnt="5"/>
      <dgm:spPr/>
    </dgm:pt>
    <dgm:pt modelId="{6DDCB0B8-123D-42F4-A422-E6FB2CFC5311}" type="pres">
      <dgm:prSet presAssocID="{42C7331A-879B-4F82-9FDE-B3CBF3C4E45D}" presName="connectorText" presStyleLbl="sibTrans2D1" presStyleIdx="1" presStyleCnt="5"/>
      <dgm:spPr/>
    </dgm:pt>
    <dgm:pt modelId="{1CE49B41-5CF9-40C8-A30B-775229F702EC}" type="pres">
      <dgm:prSet presAssocID="{31470274-DAC6-48AE-86AF-45A72B1F865C}" presName="node" presStyleLbl="node1" presStyleIdx="2" presStyleCnt="6">
        <dgm:presLayoutVars>
          <dgm:bulletEnabled val="1"/>
        </dgm:presLayoutVars>
      </dgm:prSet>
      <dgm:spPr/>
    </dgm:pt>
    <dgm:pt modelId="{E127A46E-D951-4032-8BEB-47056C9DAE21}" type="pres">
      <dgm:prSet presAssocID="{939021B0-77E8-450F-8F33-F6C469BAD361}" presName="sibTrans" presStyleLbl="sibTrans2D1" presStyleIdx="2" presStyleCnt="5"/>
      <dgm:spPr/>
    </dgm:pt>
    <dgm:pt modelId="{E656B8A8-3BE0-4A81-A6C7-C24A8345233B}" type="pres">
      <dgm:prSet presAssocID="{939021B0-77E8-450F-8F33-F6C469BAD361}" presName="connectorText" presStyleLbl="sibTrans2D1" presStyleIdx="2" presStyleCnt="5"/>
      <dgm:spPr/>
    </dgm:pt>
    <dgm:pt modelId="{C64F0FB2-8D91-4103-A00B-912F47620EA7}" type="pres">
      <dgm:prSet presAssocID="{021645A7-650C-4968-A3F5-1F81FC012A52}" presName="node" presStyleLbl="node1" presStyleIdx="3" presStyleCnt="6">
        <dgm:presLayoutVars>
          <dgm:bulletEnabled val="1"/>
        </dgm:presLayoutVars>
      </dgm:prSet>
      <dgm:spPr/>
    </dgm:pt>
    <dgm:pt modelId="{F8E99DF2-1548-416C-AC54-8A7D0A522DBD}" type="pres">
      <dgm:prSet presAssocID="{52B5797E-7FEC-4B39-A126-ED2F96EB34BD}" presName="sibTrans" presStyleLbl="sibTrans2D1" presStyleIdx="3" presStyleCnt="5"/>
      <dgm:spPr/>
    </dgm:pt>
    <dgm:pt modelId="{72390B0C-269A-45D6-81D2-C9416E776E1F}" type="pres">
      <dgm:prSet presAssocID="{52B5797E-7FEC-4B39-A126-ED2F96EB34BD}" presName="connectorText" presStyleLbl="sibTrans2D1" presStyleIdx="3" presStyleCnt="5"/>
      <dgm:spPr/>
    </dgm:pt>
    <dgm:pt modelId="{2483AABB-4CA0-432C-8FBA-BD47F7421695}" type="pres">
      <dgm:prSet presAssocID="{02A02A8F-E771-4DC2-A4EF-B38E3AAF8196}" presName="node" presStyleLbl="node1" presStyleIdx="4" presStyleCnt="6">
        <dgm:presLayoutVars>
          <dgm:bulletEnabled val="1"/>
        </dgm:presLayoutVars>
      </dgm:prSet>
      <dgm:spPr/>
    </dgm:pt>
    <dgm:pt modelId="{1D9A13A1-2A6C-4BBB-BA52-3C56A8B55379}" type="pres">
      <dgm:prSet presAssocID="{80EA0142-5885-4136-AE77-5A0CCDB90999}" presName="sibTrans" presStyleLbl="sibTrans2D1" presStyleIdx="4" presStyleCnt="5"/>
      <dgm:spPr/>
    </dgm:pt>
    <dgm:pt modelId="{B464937C-33F9-42D9-A3B0-B39E8B9AE167}" type="pres">
      <dgm:prSet presAssocID="{80EA0142-5885-4136-AE77-5A0CCDB90999}" presName="connectorText" presStyleLbl="sibTrans2D1" presStyleIdx="4" presStyleCnt="5"/>
      <dgm:spPr/>
    </dgm:pt>
    <dgm:pt modelId="{ABBA4746-6AD0-4136-AF7C-AD3268D8306C}" type="pres">
      <dgm:prSet presAssocID="{8F266CF6-46AA-455C-A373-D913E563AB55}" presName="node" presStyleLbl="node1" presStyleIdx="5" presStyleCnt="6">
        <dgm:presLayoutVars>
          <dgm:bulletEnabled val="1"/>
        </dgm:presLayoutVars>
      </dgm:prSet>
      <dgm:spPr/>
    </dgm:pt>
  </dgm:ptLst>
  <dgm:cxnLst>
    <dgm:cxn modelId="{22833100-77EF-456D-B8BD-3619B230E8B1}" srcId="{F0DBD904-0D34-4809-BB3B-7CB756887E6C}" destId="{246A9937-EB9D-4535-9A74-CC1922420213}" srcOrd="0" destOrd="0" parTransId="{EAB4321D-7A5A-4BA6-B918-41687C870DCD}" sibTransId="{7EFD2260-8ED6-4214-A7E0-476BA0084916}"/>
    <dgm:cxn modelId="{93AF8D08-E95E-469E-9590-739021D1DD57}" type="presOf" srcId="{F0DBD904-0D34-4809-BB3B-7CB756887E6C}" destId="{16BA3A9E-2694-4A6D-B5C3-7D7B4639E0B1}" srcOrd="0" destOrd="0" presId="urn:microsoft.com/office/officeart/2005/8/layout/process5"/>
    <dgm:cxn modelId="{D621420F-070A-4875-9315-157C0339525E}" srcId="{F0DBD904-0D34-4809-BB3B-7CB756887E6C}" destId="{8F266CF6-46AA-455C-A373-D913E563AB55}" srcOrd="5" destOrd="0" parTransId="{B2FCBE77-268C-45B8-82FF-FB8F21F11125}" sibTransId="{32881527-2EA5-4933-9A71-BAB63C3B852B}"/>
    <dgm:cxn modelId="{76B5DD1B-36C7-4631-8AE0-8E611D7300CA}" type="presOf" srcId="{42C7331A-879B-4F82-9FDE-B3CBF3C4E45D}" destId="{07981424-DACF-454C-BAF6-66F629C666D1}" srcOrd="0" destOrd="0" presId="urn:microsoft.com/office/officeart/2005/8/layout/process5"/>
    <dgm:cxn modelId="{F7A08B1C-4A9D-4521-8AAC-23CEC0DED8EB}" type="presOf" srcId="{42C7331A-879B-4F82-9FDE-B3CBF3C4E45D}" destId="{6DDCB0B8-123D-42F4-A422-E6FB2CFC5311}" srcOrd="1" destOrd="0" presId="urn:microsoft.com/office/officeart/2005/8/layout/process5"/>
    <dgm:cxn modelId="{CF41EA26-1548-4054-B0FA-49A43EC8AF21}" type="presOf" srcId="{52B5797E-7FEC-4B39-A126-ED2F96EB34BD}" destId="{72390B0C-269A-45D6-81D2-C9416E776E1F}" srcOrd="1" destOrd="0" presId="urn:microsoft.com/office/officeart/2005/8/layout/process5"/>
    <dgm:cxn modelId="{D4DC5C3A-CFFC-4D5E-8080-7945367E47B9}" type="presOf" srcId="{7EFD2260-8ED6-4214-A7E0-476BA0084916}" destId="{430EBF6C-8CA3-4A49-A6B8-D9E989169E34}" srcOrd="0" destOrd="0" presId="urn:microsoft.com/office/officeart/2005/8/layout/process5"/>
    <dgm:cxn modelId="{91D3D26A-7B2C-4D9C-A270-6671DFAADF86}" type="presOf" srcId="{8F266CF6-46AA-455C-A373-D913E563AB55}" destId="{ABBA4746-6AD0-4136-AF7C-AD3268D8306C}" srcOrd="0" destOrd="0" presId="urn:microsoft.com/office/officeart/2005/8/layout/process5"/>
    <dgm:cxn modelId="{55842153-D89A-44E6-8FC0-B6FB5736332B}" type="presOf" srcId="{77D3CF88-7DE7-4FAE-A9CD-629150809924}" destId="{CEBCF9FA-F87D-47F2-A612-688DED45E763}" srcOrd="0" destOrd="0" presId="urn:microsoft.com/office/officeart/2005/8/layout/process5"/>
    <dgm:cxn modelId="{33824656-9FA9-4CB2-B370-DA6DD749C061}" srcId="{F0DBD904-0D34-4809-BB3B-7CB756887E6C}" destId="{021645A7-650C-4968-A3F5-1F81FC012A52}" srcOrd="3" destOrd="0" parTransId="{54FB4E53-D2AB-4643-AD6A-AB10F8342138}" sibTransId="{52B5797E-7FEC-4B39-A126-ED2F96EB34BD}"/>
    <dgm:cxn modelId="{F290DB87-0EF1-473A-BCF6-0F7AE0D10A70}" type="presOf" srcId="{021645A7-650C-4968-A3F5-1F81FC012A52}" destId="{C64F0FB2-8D91-4103-A00B-912F47620EA7}" srcOrd="0" destOrd="0" presId="urn:microsoft.com/office/officeart/2005/8/layout/process5"/>
    <dgm:cxn modelId="{DD52ED98-A40B-46E8-92CC-C97FBC08C658}" type="presOf" srcId="{80EA0142-5885-4136-AE77-5A0CCDB90999}" destId="{1D9A13A1-2A6C-4BBB-BA52-3C56A8B55379}" srcOrd="0" destOrd="0" presId="urn:microsoft.com/office/officeart/2005/8/layout/process5"/>
    <dgm:cxn modelId="{8E1B24A7-6053-4BEE-A952-B4EC02B83413}" type="presOf" srcId="{31470274-DAC6-48AE-86AF-45A72B1F865C}" destId="{1CE49B41-5CF9-40C8-A30B-775229F702EC}" srcOrd="0" destOrd="0" presId="urn:microsoft.com/office/officeart/2005/8/layout/process5"/>
    <dgm:cxn modelId="{54DEA9A8-B74E-4232-8A63-E7F23B87162D}" type="presOf" srcId="{02A02A8F-E771-4DC2-A4EF-B38E3AAF8196}" destId="{2483AABB-4CA0-432C-8FBA-BD47F7421695}" srcOrd="0" destOrd="0" presId="urn:microsoft.com/office/officeart/2005/8/layout/process5"/>
    <dgm:cxn modelId="{068FB1B6-3DD0-4C4F-A9E1-6E40151B3158}" type="presOf" srcId="{7EFD2260-8ED6-4214-A7E0-476BA0084916}" destId="{A3228477-36A1-4230-A7EF-19A575CE3937}" srcOrd="1" destOrd="0" presId="urn:microsoft.com/office/officeart/2005/8/layout/process5"/>
    <dgm:cxn modelId="{5EAE52BA-2402-4B3C-BF84-85146A53474E}" type="presOf" srcId="{80EA0142-5885-4136-AE77-5A0CCDB90999}" destId="{B464937C-33F9-42D9-A3B0-B39E8B9AE167}" srcOrd="1" destOrd="0" presId="urn:microsoft.com/office/officeart/2005/8/layout/process5"/>
    <dgm:cxn modelId="{460C4FBE-E346-4B53-9CB7-6A593AF8FB32}" type="presOf" srcId="{246A9937-EB9D-4535-9A74-CC1922420213}" destId="{2C9970E3-3760-44F6-A10F-6C15CB8ABA34}" srcOrd="0" destOrd="0" presId="urn:microsoft.com/office/officeart/2005/8/layout/process5"/>
    <dgm:cxn modelId="{F04627C4-10E8-441C-B649-7E3EC1D981EC}" srcId="{F0DBD904-0D34-4809-BB3B-7CB756887E6C}" destId="{31470274-DAC6-48AE-86AF-45A72B1F865C}" srcOrd="2" destOrd="0" parTransId="{6B8222AC-6C77-4BCA-8576-C7638F4D2CB3}" sibTransId="{939021B0-77E8-450F-8F33-F6C469BAD361}"/>
    <dgm:cxn modelId="{153E4BE0-6979-4839-8A59-8632A34BBB97}" type="presOf" srcId="{52B5797E-7FEC-4B39-A126-ED2F96EB34BD}" destId="{F8E99DF2-1548-416C-AC54-8A7D0A522DBD}" srcOrd="0" destOrd="0" presId="urn:microsoft.com/office/officeart/2005/8/layout/process5"/>
    <dgm:cxn modelId="{460888EC-FC62-4B23-9023-4A1F48AAF482}" type="presOf" srcId="{939021B0-77E8-450F-8F33-F6C469BAD361}" destId="{E656B8A8-3BE0-4A81-A6C7-C24A8345233B}" srcOrd="1" destOrd="0" presId="urn:microsoft.com/office/officeart/2005/8/layout/process5"/>
    <dgm:cxn modelId="{7D08D3ED-29B0-4D27-8DAD-BD0430EA0F07}" srcId="{F0DBD904-0D34-4809-BB3B-7CB756887E6C}" destId="{02A02A8F-E771-4DC2-A4EF-B38E3AAF8196}" srcOrd="4" destOrd="0" parTransId="{53AAF45A-4C9E-4354-ACEF-30B78989BCB5}" sibTransId="{80EA0142-5885-4136-AE77-5A0CCDB90999}"/>
    <dgm:cxn modelId="{59E646F0-3D10-4C57-9BFA-0FB854B99E5A}" srcId="{F0DBD904-0D34-4809-BB3B-7CB756887E6C}" destId="{77D3CF88-7DE7-4FAE-A9CD-629150809924}" srcOrd="1" destOrd="0" parTransId="{CA9FFE4F-8D47-4EDB-8F21-7A8A316403B1}" sibTransId="{42C7331A-879B-4F82-9FDE-B3CBF3C4E45D}"/>
    <dgm:cxn modelId="{FBB559F9-DD0E-4B41-828A-B289A2314526}" type="presOf" srcId="{939021B0-77E8-450F-8F33-F6C469BAD361}" destId="{E127A46E-D951-4032-8BEB-47056C9DAE21}" srcOrd="0" destOrd="0" presId="urn:microsoft.com/office/officeart/2005/8/layout/process5"/>
    <dgm:cxn modelId="{A2D88203-469E-40C6-8930-347D0EB83A57}" type="presParOf" srcId="{16BA3A9E-2694-4A6D-B5C3-7D7B4639E0B1}" destId="{2C9970E3-3760-44F6-A10F-6C15CB8ABA34}" srcOrd="0" destOrd="0" presId="urn:microsoft.com/office/officeart/2005/8/layout/process5"/>
    <dgm:cxn modelId="{CA8DCC64-D681-4B15-9CB7-CEE2932FE42B}" type="presParOf" srcId="{16BA3A9E-2694-4A6D-B5C3-7D7B4639E0B1}" destId="{430EBF6C-8CA3-4A49-A6B8-D9E989169E34}" srcOrd="1" destOrd="0" presId="urn:microsoft.com/office/officeart/2005/8/layout/process5"/>
    <dgm:cxn modelId="{10247753-0717-4704-9BD4-1DA562864A9E}" type="presParOf" srcId="{430EBF6C-8CA3-4A49-A6B8-D9E989169E34}" destId="{A3228477-36A1-4230-A7EF-19A575CE3937}" srcOrd="0" destOrd="0" presId="urn:microsoft.com/office/officeart/2005/8/layout/process5"/>
    <dgm:cxn modelId="{49B5129B-434D-4B11-830F-AC029761D6DA}" type="presParOf" srcId="{16BA3A9E-2694-4A6D-B5C3-7D7B4639E0B1}" destId="{CEBCF9FA-F87D-47F2-A612-688DED45E763}" srcOrd="2" destOrd="0" presId="urn:microsoft.com/office/officeart/2005/8/layout/process5"/>
    <dgm:cxn modelId="{5F9F027D-9C97-4F1F-B108-B9C2127DB701}" type="presParOf" srcId="{16BA3A9E-2694-4A6D-B5C3-7D7B4639E0B1}" destId="{07981424-DACF-454C-BAF6-66F629C666D1}" srcOrd="3" destOrd="0" presId="urn:microsoft.com/office/officeart/2005/8/layout/process5"/>
    <dgm:cxn modelId="{3AE359F6-CBA4-4E16-8D72-5FC3EF56A224}" type="presParOf" srcId="{07981424-DACF-454C-BAF6-66F629C666D1}" destId="{6DDCB0B8-123D-42F4-A422-E6FB2CFC5311}" srcOrd="0" destOrd="0" presId="urn:microsoft.com/office/officeart/2005/8/layout/process5"/>
    <dgm:cxn modelId="{15718A2C-E3D5-4CBA-B70B-02D8D2F4EAD3}" type="presParOf" srcId="{16BA3A9E-2694-4A6D-B5C3-7D7B4639E0B1}" destId="{1CE49B41-5CF9-40C8-A30B-775229F702EC}" srcOrd="4" destOrd="0" presId="urn:microsoft.com/office/officeart/2005/8/layout/process5"/>
    <dgm:cxn modelId="{F8B2E4F1-0EF9-4E4D-B5A8-C8FF6612BB77}" type="presParOf" srcId="{16BA3A9E-2694-4A6D-B5C3-7D7B4639E0B1}" destId="{E127A46E-D951-4032-8BEB-47056C9DAE21}" srcOrd="5" destOrd="0" presId="urn:microsoft.com/office/officeart/2005/8/layout/process5"/>
    <dgm:cxn modelId="{61382DD4-7589-4309-91C6-93CB14A3454D}" type="presParOf" srcId="{E127A46E-D951-4032-8BEB-47056C9DAE21}" destId="{E656B8A8-3BE0-4A81-A6C7-C24A8345233B}" srcOrd="0" destOrd="0" presId="urn:microsoft.com/office/officeart/2005/8/layout/process5"/>
    <dgm:cxn modelId="{0BFCA330-23E2-413C-AABD-53EE4E6022B8}" type="presParOf" srcId="{16BA3A9E-2694-4A6D-B5C3-7D7B4639E0B1}" destId="{C64F0FB2-8D91-4103-A00B-912F47620EA7}" srcOrd="6" destOrd="0" presId="urn:microsoft.com/office/officeart/2005/8/layout/process5"/>
    <dgm:cxn modelId="{66A2300C-395B-4BBD-8F70-37DBC168D231}" type="presParOf" srcId="{16BA3A9E-2694-4A6D-B5C3-7D7B4639E0B1}" destId="{F8E99DF2-1548-416C-AC54-8A7D0A522DBD}" srcOrd="7" destOrd="0" presId="urn:microsoft.com/office/officeart/2005/8/layout/process5"/>
    <dgm:cxn modelId="{6E44181B-2EC3-419B-9629-5DFC22EB172A}" type="presParOf" srcId="{F8E99DF2-1548-416C-AC54-8A7D0A522DBD}" destId="{72390B0C-269A-45D6-81D2-C9416E776E1F}" srcOrd="0" destOrd="0" presId="urn:microsoft.com/office/officeart/2005/8/layout/process5"/>
    <dgm:cxn modelId="{9FD88D80-C440-4641-BFCA-EC61630867FB}" type="presParOf" srcId="{16BA3A9E-2694-4A6D-B5C3-7D7B4639E0B1}" destId="{2483AABB-4CA0-432C-8FBA-BD47F7421695}" srcOrd="8" destOrd="0" presId="urn:microsoft.com/office/officeart/2005/8/layout/process5"/>
    <dgm:cxn modelId="{F02265AA-A800-40FA-B06E-91D8FC4F1D6B}" type="presParOf" srcId="{16BA3A9E-2694-4A6D-B5C3-7D7B4639E0B1}" destId="{1D9A13A1-2A6C-4BBB-BA52-3C56A8B55379}" srcOrd="9" destOrd="0" presId="urn:microsoft.com/office/officeart/2005/8/layout/process5"/>
    <dgm:cxn modelId="{AE5C56FA-4C3F-488E-84AF-D39C8A57D91E}" type="presParOf" srcId="{1D9A13A1-2A6C-4BBB-BA52-3C56A8B55379}" destId="{B464937C-33F9-42D9-A3B0-B39E8B9AE167}" srcOrd="0" destOrd="0" presId="urn:microsoft.com/office/officeart/2005/8/layout/process5"/>
    <dgm:cxn modelId="{F0BAB6D0-E720-445D-B552-57A13FA7EBEC}" type="presParOf" srcId="{16BA3A9E-2694-4A6D-B5C3-7D7B4639E0B1}" destId="{ABBA4746-6AD0-4136-AF7C-AD3268D8306C}" srcOrd="1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970E3-3760-44F6-A10F-6C15CB8ABA34}">
      <dsp:nvSpPr>
        <dsp:cNvPr id="0" name=""/>
        <dsp:cNvSpPr/>
      </dsp:nvSpPr>
      <dsp:spPr>
        <a:xfrm>
          <a:off x="9133" y="316017"/>
          <a:ext cx="2729870" cy="1637922"/>
        </a:xfrm>
        <a:prstGeom prst="roundRect">
          <a:avLst>
            <a:gd name="adj" fmla="val 10000"/>
          </a:avLst>
        </a:prstGeom>
        <a:solidFill>
          <a:schemeClr val="accent3">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b="1" kern="1200" dirty="0">
              <a:solidFill>
                <a:schemeClr val="tx1"/>
              </a:solidFill>
            </a:rPr>
            <a:t>Overview</a:t>
          </a:r>
        </a:p>
      </dsp:txBody>
      <dsp:txXfrm>
        <a:off x="57106" y="363990"/>
        <a:ext cx="2633924" cy="1541976"/>
      </dsp:txXfrm>
    </dsp:sp>
    <dsp:sp modelId="{430EBF6C-8CA3-4A49-A6B8-D9E989169E34}">
      <dsp:nvSpPr>
        <dsp:cNvPr id="0" name=""/>
        <dsp:cNvSpPr/>
      </dsp:nvSpPr>
      <dsp:spPr>
        <a:xfrm>
          <a:off x="2979232" y="796474"/>
          <a:ext cx="578732" cy="677007"/>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2979232" y="931875"/>
        <a:ext cx="405112" cy="406205"/>
      </dsp:txXfrm>
    </dsp:sp>
    <dsp:sp modelId="{CEBCF9FA-F87D-47F2-A612-688DED45E763}">
      <dsp:nvSpPr>
        <dsp:cNvPr id="0" name=""/>
        <dsp:cNvSpPr/>
      </dsp:nvSpPr>
      <dsp:spPr>
        <a:xfrm>
          <a:off x="3830952" y="316017"/>
          <a:ext cx="2729870" cy="1637922"/>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b="1" kern="1200" dirty="0">
              <a:solidFill>
                <a:schemeClr val="tx1"/>
              </a:solidFill>
            </a:rPr>
            <a:t>Objective</a:t>
          </a:r>
        </a:p>
      </dsp:txBody>
      <dsp:txXfrm>
        <a:off x="3878925" y="363990"/>
        <a:ext cx="2633924" cy="1541976"/>
      </dsp:txXfrm>
    </dsp:sp>
    <dsp:sp modelId="{07981424-DACF-454C-BAF6-66F629C666D1}">
      <dsp:nvSpPr>
        <dsp:cNvPr id="0" name=""/>
        <dsp:cNvSpPr/>
      </dsp:nvSpPr>
      <dsp:spPr>
        <a:xfrm>
          <a:off x="6801051" y="796474"/>
          <a:ext cx="578732" cy="677007"/>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6801051" y="931875"/>
        <a:ext cx="405112" cy="406205"/>
      </dsp:txXfrm>
    </dsp:sp>
    <dsp:sp modelId="{1CE49B41-5CF9-40C8-A30B-775229F702EC}">
      <dsp:nvSpPr>
        <dsp:cNvPr id="0" name=""/>
        <dsp:cNvSpPr/>
      </dsp:nvSpPr>
      <dsp:spPr>
        <a:xfrm>
          <a:off x="7652771" y="316017"/>
          <a:ext cx="2729870" cy="1637922"/>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b="1" kern="1200" dirty="0">
              <a:solidFill>
                <a:schemeClr val="tx1"/>
              </a:solidFill>
            </a:rPr>
            <a:t>Operations</a:t>
          </a:r>
        </a:p>
      </dsp:txBody>
      <dsp:txXfrm>
        <a:off x="7700744" y="363990"/>
        <a:ext cx="2633924" cy="1541976"/>
      </dsp:txXfrm>
    </dsp:sp>
    <dsp:sp modelId="{E127A46E-D951-4032-8BEB-47056C9DAE21}">
      <dsp:nvSpPr>
        <dsp:cNvPr id="0" name=""/>
        <dsp:cNvSpPr/>
      </dsp:nvSpPr>
      <dsp:spPr>
        <a:xfrm rot="5400000">
          <a:off x="8728340" y="2145030"/>
          <a:ext cx="578732" cy="677007"/>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rot="-5400000">
        <a:off x="8814604" y="2194167"/>
        <a:ext cx="406205" cy="405112"/>
      </dsp:txXfrm>
    </dsp:sp>
    <dsp:sp modelId="{C64F0FB2-8D91-4103-A00B-912F47620EA7}">
      <dsp:nvSpPr>
        <dsp:cNvPr id="0" name=""/>
        <dsp:cNvSpPr/>
      </dsp:nvSpPr>
      <dsp:spPr>
        <a:xfrm>
          <a:off x="7652771" y="3045888"/>
          <a:ext cx="2729870" cy="1637922"/>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b="1" kern="1200" dirty="0">
              <a:solidFill>
                <a:schemeClr val="tx1"/>
              </a:solidFill>
            </a:rPr>
            <a:t>Result</a:t>
          </a:r>
        </a:p>
      </dsp:txBody>
      <dsp:txXfrm>
        <a:off x="7700744" y="3093861"/>
        <a:ext cx="2633924" cy="1541976"/>
      </dsp:txXfrm>
    </dsp:sp>
    <dsp:sp modelId="{F8E99DF2-1548-416C-AC54-8A7D0A522DBD}">
      <dsp:nvSpPr>
        <dsp:cNvPr id="0" name=""/>
        <dsp:cNvSpPr/>
      </dsp:nvSpPr>
      <dsp:spPr>
        <a:xfrm rot="10800000">
          <a:off x="6833809" y="3526345"/>
          <a:ext cx="578732" cy="677007"/>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rot="10800000">
        <a:off x="7007429" y="3661746"/>
        <a:ext cx="405112" cy="406205"/>
      </dsp:txXfrm>
    </dsp:sp>
    <dsp:sp modelId="{2483AABB-4CA0-432C-8FBA-BD47F7421695}">
      <dsp:nvSpPr>
        <dsp:cNvPr id="0" name=""/>
        <dsp:cNvSpPr/>
      </dsp:nvSpPr>
      <dsp:spPr>
        <a:xfrm>
          <a:off x="3830952" y="3045888"/>
          <a:ext cx="2729870" cy="1637922"/>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b="1" kern="1200" dirty="0">
              <a:solidFill>
                <a:schemeClr val="tx1"/>
              </a:solidFill>
            </a:rPr>
            <a:t>Analysis</a:t>
          </a:r>
          <a:r>
            <a:rPr lang="en-IN" sz="3900" kern="1200" dirty="0">
              <a:solidFill>
                <a:schemeClr val="tx1"/>
              </a:solidFill>
            </a:rPr>
            <a:t> </a:t>
          </a:r>
        </a:p>
      </dsp:txBody>
      <dsp:txXfrm>
        <a:off x="3878925" y="3093861"/>
        <a:ext cx="2633924" cy="1541976"/>
      </dsp:txXfrm>
    </dsp:sp>
    <dsp:sp modelId="{1D9A13A1-2A6C-4BBB-BA52-3C56A8B55379}">
      <dsp:nvSpPr>
        <dsp:cNvPr id="0" name=""/>
        <dsp:cNvSpPr/>
      </dsp:nvSpPr>
      <dsp:spPr>
        <a:xfrm rot="10800000">
          <a:off x="3011991" y="3526345"/>
          <a:ext cx="578732" cy="677007"/>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rot="10800000">
        <a:off x="3185611" y="3661746"/>
        <a:ext cx="405112" cy="406205"/>
      </dsp:txXfrm>
    </dsp:sp>
    <dsp:sp modelId="{ABBA4746-6AD0-4136-AF7C-AD3268D8306C}">
      <dsp:nvSpPr>
        <dsp:cNvPr id="0" name=""/>
        <dsp:cNvSpPr/>
      </dsp:nvSpPr>
      <dsp:spPr>
        <a:xfrm>
          <a:off x="9133" y="3045888"/>
          <a:ext cx="2729870" cy="1637922"/>
        </a:xfrm>
        <a:prstGeom prst="roundRect">
          <a:avLst>
            <a:gd name="adj" fmla="val 10000"/>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b="1" kern="1200" dirty="0">
              <a:solidFill>
                <a:schemeClr val="tx1"/>
              </a:solidFill>
            </a:rPr>
            <a:t>Conclusion</a:t>
          </a:r>
        </a:p>
      </dsp:txBody>
      <dsp:txXfrm>
        <a:off x="57106" y="3093861"/>
        <a:ext cx="2633924" cy="15419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AF1C-0707-4264-A01D-910220A2B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C03E16-3B40-414A-AC21-3FE31196B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25D675-1E8C-45B3-A632-D4E8DD1ED12F}"/>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5" name="Footer Placeholder 4">
            <a:extLst>
              <a:ext uri="{FF2B5EF4-FFF2-40B4-BE49-F238E27FC236}">
                <a16:creationId xmlns:a16="http://schemas.microsoft.com/office/drawing/2014/main" id="{3B2334F5-7615-43D0-AAEF-C3AF38073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EE1589-0098-4FD0-87B2-10E725B1055A}"/>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410229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92A2-81B6-4AD5-8B6A-A28AFB6182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E86E1E-FB78-41A9-9438-0643CB9ED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744B1-270F-446C-AC23-AA9BF3FE35DC}"/>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5" name="Footer Placeholder 4">
            <a:extLst>
              <a:ext uri="{FF2B5EF4-FFF2-40B4-BE49-F238E27FC236}">
                <a16:creationId xmlns:a16="http://schemas.microsoft.com/office/drawing/2014/main" id="{5A76458B-B254-4DAC-B4D7-7713D3F8AD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635DA-594F-4F3B-B97A-48FDFC443726}"/>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99261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62F27C-A8F0-4BA4-943C-518A55547F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1EFBC-B59D-46EE-8C69-4265B71752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83F007-027A-4768-8F20-B013D739ED8D}"/>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5" name="Footer Placeholder 4">
            <a:extLst>
              <a:ext uri="{FF2B5EF4-FFF2-40B4-BE49-F238E27FC236}">
                <a16:creationId xmlns:a16="http://schemas.microsoft.com/office/drawing/2014/main" id="{1DE040E1-8ECA-4068-A70C-0D6CA0710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9975F-DF3A-42D7-86A4-86B850731948}"/>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409708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0F1E-BE3F-4678-9E02-86DF38D027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BC4D74-4F92-4A92-9591-6AC80F9ECE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CB961-12EB-4FAA-9907-9954C9D0B49C}"/>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5" name="Footer Placeholder 4">
            <a:extLst>
              <a:ext uri="{FF2B5EF4-FFF2-40B4-BE49-F238E27FC236}">
                <a16:creationId xmlns:a16="http://schemas.microsoft.com/office/drawing/2014/main" id="{6E3102B5-41D2-4DEC-A8C1-73FDA0203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FE8B08-7A42-46BF-8878-BCCAD2C1401E}"/>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191846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D42F-D952-46B7-BF32-5FCABBB55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F40104-98EB-4FA8-9A61-FC072180B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FDD5E-4271-4219-8260-CE939F6B1D8A}"/>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5" name="Footer Placeholder 4">
            <a:extLst>
              <a:ext uri="{FF2B5EF4-FFF2-40B4-BE49-F238E27FC236}">
                <a16:creationId xmlns:a16="http://schemas.microsoft.com/office/drawing/2014/main" id="{B16FA0BB-10E9-42EF-B9E1-29F1EB032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AB2665-A824-4105-A2D1-1D6A12BC5488}"/>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91715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D2E5-1359-4E28-B32D-77C162B555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79261E-F20C-4399-ABC0-D76B476F2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99C0E6-5D6E-4681-BB3A-61114DD503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76A1D0-4D5F-409E-AAB8-71512C08B88F}"/>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6" name="Footer Placeholder 5">
            <a:extLst>
              <a:ext uri="{FF2B5EF4-FFF2-40B4-BE49-F238E27FC236}">
                <a16:creationId xmlns:a16="http://schemas.microsoft.com/office/drawing/2014/main" id="{D634CA39-652B-4886-A1ED-DEA842E4D1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905CD8-6704-4CDA-944E-EB8BA5B800BD}"/>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94927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BF0B-A48B-41F9-88E6-527298D6FC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54FE85-6676-4D1F-BB64-D584C1E01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010062-B4F4-49A8-A67A-77D54B3CD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D155C2-3175-4288-A0A5-E0E9CE05D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20BBBE-4D1A-4EE5-A399-FABDF0EF4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EA1389-1471-4DC9-A713-3B3941851411}"/>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8" name="Footer Placeholder 7">
            <a:extLst>
              <a:ext uri="{FF2B5EF4-FFF2-40B4-BE49-F238E27FC236}">
                <a16:creationId xmlns:a16="http://schemas.microsoft.com/office/drawing/2014/main" id="{8AF26B55-ACAD-4F6D-9CB7-AC29DDE620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7DA48B-7AAE-47DC-9972-56B91E9EF57A}"/>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223390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9E4C-AE6F-4BA0-910B-24D8A18B0F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2D89D4-7143-45CF-8863-5E0E5855310F}"/>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4" name="Footer Placeholder 3">
            <a:extLst>
              <a:ext uri="{FF2B5EF4-FFF2-40B4-BE49-F238E27FC236}">
                <a16:creationId xmlns:a16="http://schemas.microsoft.com/office/drawing/2014/main" id="{522694DE-ACBB-41A0-909A-AB702B3821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D8B28B-9AD0-4674-A51B-0C246CA9E3E4}"/>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1698240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C96FF2-74A9-4B84-9EEA-D7F0A7CE3F42}"/>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3" name="Footer Placeholder 2">
            <a:extLst>
              <a:ext uri="{FF2B5EF4-FFF2-40B4-BE49-F238E27FC236}">
                <a16:creationId xmlns:a16="http://schemas.microsoft.com/office/drawing/2014/main" id="{C892C94E-E977-4542-8742-E6924E5351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3308F5-B4EA-4E3E-82C0-616562D023F1}"/>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67639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5288-0C1A-45DA-9F2E-2E97327CF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3AACDC-74A2-424F-8D2A-B9C2A199A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B7CC07-1783-42EA-BB38-0867924AF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E2B0-401C-4A0C-A55B-C68366FC6C27}"/>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6" name="Footer Placeholder 5">
            <a:extLst>
              <a:ext uri="{FF2B5EF4-FFF2-40B4-BE49-F238E27FC236}">
                <a16:creationId xmlns:a16="http://schemas.microsoft.com/office/drawing/2014/main" id="{2622BD3A-AF63-474F-8CB1-830AA9E2B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9F406F-3405-4DC6-8CF3-DA61AF48C49F}"/>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219503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6B91-528B-43E4-B29E-702066953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61E1C3-F4CD-4B2F-9BD2-F79794E5E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730DB5-7AFF-465C-8CF2-29ABDDB6E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EA1A1-0CCE-4E9E-ADEF-E26FAC66C135}"/>
              </a:ext>
            </a:extLst>
          </p:cNvPr>
          <p:cNvSpPr>
            <a:spLocks noGrp="1"/>
          </p:cNvSpPr>
          <p:nvPr>
            <p:ph type="dt" sz="half" idx="10"/>
          </p:nvPr>
        </p:nvSpPr>
        <p:spPr/>
        <p:txBody>
          <a:bodyPr/>
          <a:lstStyle/>
          <a:p>
            <a:fld id="{83C64EF5-D186-4251-95F9-0ACE4A45BFC6}" type="datetimeFigureOut">
              <a:rPr lang="en-IN" smtClean="0"/>
              <a:t>12-03-2023</a:t>
            </a:fld>
            <a:endParaRPr lang="en-IN"/>
          </a:p>
        </p:txBody>
      </p:sp>
      <p:sp>
        <p:nvSpPr>
          <p:cNvPr id="6" name="Footer Placeholder 5">
            <a:extLst>
              <a:ext uri="{FF2B5EF4-FFF2-40B4-BE49-F238E27FC236}">
                <a16:creationId xmlns:a16="http://schemas.microsoft.com/office/drawing/2014/main" id="{C7A9D3CC-5838-473F-A393-17FFB35B23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58A5E-FA35-46AF-BD3D-FA00A4E7DE08}"/>
              </a:ext>
            </a:extLst>
          </p:cNvPr>
          <p:cNvSpPr>
            <a:spLocks noGrp="1"/>
          </p:cNvSpPr>
          <p:nvPr>
            <p:ph type="sldNum" sz="quarter" idx="12"/>
          </p:nvPr>
        </p:nvSpPr>
        <p:spPr/>
        <p:txBody>
          <a:bodyPr/>
          <a:lstStyle/>
          <a:p>
            <a:fld id="{F959C7D0-0F76-44C9-9176-E28715739A7A}" type="slidenum">
              <a:rPr lang="en-IN" smtClean="0"/>
              <a:t>‹#›</a:t>
            </a:fld>
            <a:endParaRPr lang="en-IN"/>
          </a:p>
        </p:txBody>
      </p:sp>
    </p:spTree>
    <p:extLst>
      <p:ext uri="{BB962C8B-B14F-4D97-AF65-F5344CB8AC3E}">
        <p14:creationId xmlns:p14="http://schemas.microsoft.com/office/powerpoint/2010/main" val="326715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8357EA-096D-4E09-8768-B02348407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8CFD76-1AC6-4D02-870E-3287615EC9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F94C1-B203-49F8-858A-D67AC22C0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64EF5-D186-4251-95F9-0ACE4A45BFC6}" type="datetimeFigureOut">
              <a:rPr lang="en-IN" smtClean="0"/>
              <a:t>12-03-2023</a:t>
            </a:fld>
            <a:endParaRPr lang="en-IN"/>
          </a:p>
        </p:txBody>
      </p:sp>
      <p:sp>
        <p:nvSpPr>
          <p:cNvPr id="5" name="Footer Placeholder 4">
            <a:extLst>
              <a:ext uri="{FF2B5EF4-FFF2-40B4-BE49-F238E27FC236}">
                <a16:creationId xmlns:a16="http://schemas.microsoft.com/office/drawing/2014/main" id="{AC57ECF6-6BFA-40CD-BBF2-29D3F73F7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F85C52-B551-4009-A626-3F8939C32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9C7D0-0F76-44C9-9176-E28715739A7A}" type="slidenum">
              <a:rPr lang="en-IN" smtClean="0"/>
              <a:t>‹#›</a:t>
            </a:fld>
            <a:endParaRPr lang="en-IN"/>
          </a:p>
        </p:txBody>
      </p:sp>
    </p:spTree>
    <p:extLst>
      <p:ext uri="{BB962C8B-B14F-4D97-AF65-F5344CB8AC3E}">
        <p14:creationId xmlns:p14="http://schemas.microsoft.com/office/powerpoint/2010/main" val="1609719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A0A83F3-64D9-463C-9801-400BD9D96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CustomShape 1">
            <a:extLst>
              <a:ext uri="{FF2B5EF4-FFF2-40B4-BE49-F238E27FC236}">
                <a16:creationId xmlns:a16="http://schemas.microsoft.com/office/drawing/2014/main" id="{1D14B4B4-57BB-476D-A11A-E12466150935}"/>
              </a:ext>
            </a:extLst>
          </p:cNvPr>
          <p:cNvSpPr/>
          <p:nvPr/>
        </p:nvSpPr>
        <p:spPr>
          <a:xfrm>
            <a:off x="352983" y="688080"/>
            <a:ext cx="11281680" cy="2030813"/>
          </a:xfrm>
          <a:prstGeom prst="rect">
            <a:avLst/>
          </a:prstGeom>
          <a:noFill/>
          <a:ln>
            <a:noFill/>
          </a:ln>
          <a:effectLst>
            <a:glow rad="127000">
              <a:schemeClr val="tx1"/>
            </a:glow>
            <a:outerShdw dist="317500" dir="5400000" sx="200000" sy="200000" rotWithShape="0">
              <a:schemeClr val="tx1"/>
            </a:outerShdw>
          </a:effectLst>
          <a:scene3d>
            <a:camera prst="orthographicFront"/>
            <a:lightRig rig="threePt" dir="t"/>
          </a:scene3d>
          <a:sp3d>
            <a:bevelT w="101600" prst="riblet"/>
          </a:sp3d>
        </p:spPr>
        <p:style>
          <a:lnRef idx="0">
            <a:scrgbClr r="0" g="0" b="0"/>
          </a:lnRef>
          <a:fillRef idx="0">
            <a:scrgbClr r="0" g="0" b="0"/>
          </a:fillRef>
          <a:effectRef idx="0">
            <a:scrgbClr r="0" g="0" b="0"/>
          </a:effectRef>
          <a:fontRef idx="minor"/>
        </p:style>
        <p:txBody>
          <a:bodyPr lIns="90000" tIns="45000" rIns="90000" bIns="45000" anchor="ctr"/>
          <a:lstStyle/>
          <a:p>
            <a:pPr algn="ctr"/>
            <a:r>
              <a:rPr lang="en-US" sz="4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Genre Classification and Song Data Analysis</a:t>
            </a:r>
          </a:p>
          <a:p>
            <a:pPr algn="ctr"/>
            <a:r>
              <a:rPr lang="en-US" sz="4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using Machine Learning</a:t>
            </a:r>
            <a:endParaRPr lang="en-IN" sz="4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pPr>
            <a:r>
              <a:rPr lang="en-IN" sz="3600" b="1" strike="noStrike" spc="-1" dirty="0">
                <a:uFill>
                  <a:solidFill>
                    <a:srgbClr val="FFFFFF"/>
                  </a:solidFill>
                </a:uFill>
                <a:latin typeface="Times New Roman"/>
                <a:ea typeface="SimSun"/>
              </a:rPr>
              <a:t> </a:t>
            </a:r>
            <a:endParaRPr lang="en-IN" sz="3600" b="1" strike="noStrike" spc="-1" dirty="0">
              <a:uFill>
                <a:solidFill>
                  <a:srgbClr val="FFFFFF"/>
                </a:solidFill>
              </a:uFill>
              <a:latin typeface="Arial"/>
            </a:endParaRPr>
          </a:p>
        </p:txBody>
      </p:sp>
      <p:pic>
        <p:nvPicPr>
          <p:cNvPr id="23" name="Picture 1">
            <a:extLst>
              <a:ext uri="{FF2B5EF4-FFF2-40B4-BE49-F238E27FC236}">
                <a16:creationId xmlns:a16="http://schemas.microsoft.com/office/drawing/2014/main" id="{4BA7113E-E9E3-4B4D-997A-D1E7CF1B3829}"/>
              </a:ext>
            </a:extLst>
          </p:cNvPr>
          <p:cNvPicPr/>
          <p:nvPr/>
        </p:nvPicPr>
        <p:blipFill>
          <a:blip r:embed="rId3"/>
          <a:stretch/>
        </p:blipFill>
        <p:spPr>
          <a:xfrm>
            <a:off x="10446327" y="108710"/>
            <a:ext cx="1641493" cy="40852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5" name="TextBox 24">
            <a:extLst>
              <a:ext uri="{FF2B5EF4-FFF2-40B4-BE49-F238E27FC236}">
                <a16:creationId xmlns:a16="http://schemas.microsoft.com/office/drawing/2014/main" id="{0ED32CCB-80C3-45D5-A746-30D7CCBFF2B9}"/>
              </a:ext>
            </a:extLst>
          </p:cNvPr>
          <p:cNvSpPr txBox="1"/>
          <p:nvPr/>
        </p:nvSpPr>
        <p:spPr>
          <a:xfrm>
            <a:off x="0" y="4007138"/>
            <a:ext cx="3200400" cy="1200329"/>
          </a:xfrm>
          <a:prstGeom prst="rect">
            <a:avLst/>
          </a:prstGeom>
          <a:noFill/>
        </p:spPr>
        <p:txBody>
          <a:bodyPr wrap="square">
            <a:spAutoFit/>
          </a:bodyPr>
          <a:lstStyle/>
          <a:p>
            <a:pPr>
              <a:lnSpc>
                <a:spcPct val="100000"/>
              </a:lnSpc>
            </a:pPr>
            <a:r>
              <a:rPr lang="en-IN" sz="2400" b="1" strike="noStrike" spc="-1" dirty="0">
                <a:solidFill>
                  <a:schemeClr val="bg1"/>
                </a:solidFill>
                <a:uFill>
                  <a:solidFill>
                    <a:srgbClr val="FFFFFF"/>
                  </a:solidFill>
                </a:uFill>
                <a:latin typeface="Arial"/>
                <a:ea typeface="SimSun"/>
              </a:rPr>
              <a:t>Guided By:</a:t>
            </a:r>
            <a:endParaRPr lang="en-IN" sz="2400" b="1" strike="noStrike" spc="-1" dirty="0">
              <a:solidFill>
                <a:schemeClr val="bg1"/>
              </a:solidFill>
              <a:uFill>
                <a:solidFill>
                  <a:srgbClr val="FFFFFF"/>
                </a:solidFill>
              </a:uFill>
              <a:latin typeface="Arial"/>
            </a:endParaRPr>
          </a:p>
          <a:p>
            <a:pPr>
              <a:lnSpc>
                <a:spcPct val="100000"/>
              </a:lnSpc>
            </a:pPr>
            <a:r>
              <a:rPr lang="en-IN" sz="2400" b="1" strike="noStrike" spc="-1" dirty="0">
                <a:solidFill>
                  <a:schemeClr val="bg1"/>
                </a:solidFill>
                <a:uFill>
                  <a:solidFill>
                    <a:srgbClr val="FFFFFF"/>
                  </a:solidFill>
                </a:uFill>
                <a:latin typeface="Arial"/>
                <a:ea typeface="SimSun"/>
              </a:rPr>
              <a:t>Mrs. </a:t>
            </a:r>
            <a:r>
              <a:rPr lang="en-IN" sz="2400" b="1" spc="-1" dirty="0">
                <a:solidFill>
                  <a:schemeClr val="bg1"/>
                </a:solidFill>
                <a:uFill>
                  <a:solidFill>
                    <a:srgbClr val="FFFFFF"/>
                  </a:solidFill>
                </a:uFill>
                <a:latin typeface="Arial"/>
                <a:ea typeface="SimSun"/>
              </a:rPr>
              <a:t>Trupti Joshi </a:t>
            </a:r>
            <a:endParaRPr lang="en-IN" sz="2400" b="1" strike="noStrike" spc="-1" dirty="0">
              <a:solidFill>
                <a:schemeClr val="bg1"/>
              </a:solidFill>
              <a:uFill>
                <a:solidFill>
                  <a:srgbClr val="FFFFFF"/>
                </a:solidFill>
              </a:uFill>
              <a:latin typeface="Arial"/>
            </a:endParaRPr>
          </a:p>
          <a:p>
            <a:pPr>
              <a:lnSpc>
                <a:spcPct val="100000"/>
              </a:lnSpc>
            </a:pPr>
            <a:endParaRPr lang="en-IN" sz="2400" b="0" strike="noStrike" spc="-1" dirty="0">
              <a:solidFill>
                <a:schemeClr val="bg1"/>
              </a:solidFill>
              <a:uFill>
                <a:solidFill>
                  <a:srgbClr val="FFFFFF"/>
                </a:solidFill>
              </a:uFill>
              <a:latin typeface="Arial"/>
            </a:endParaRPr>
          </a:p>
        </p:txBody>
      </p:sp>
      <p:sp>
        <p:nvSpPr>
          <p:cNvPr id="27" name="TextBox 26">
            <a:extLst>
              <a:ext uri="{FF2B5EF4-FFF2-40B4-BE49-F238E27FC236}">
                <a16:creationId xmlns:a16="http://schemas.microsoft.com/office/drawing/2014/main" id="{95D9D500-20EE-43D1-BC09-C8E81F34E798}"/>
              </a:ext>
            </a:extLst>
          </p:cNvPr>
          <p:cNvSpPr txBox="1"/>
          <p:nvPr/>
        </p:nvSpPr>
        <p:spPr>
          <a:xfrm>
            <a:off x="8220075" y="4607303"/>
            <a:ext cx="12053887" cy="1631216"/>
          </a:xfrm>
          <a:prstGeom prst="rect">
            <a:avLst/>
          </a:prstGeom>
          <a:noFill/>
        </p:spPr>
        <p:txBody>
          <a:bodyPr wrap="square">
            <a:spAutoFit/>
          </a:bodyPr>
          <a:lstStyle/>
          <a:p>
            <a:pPr algn="just">
              <a:lnSpc>
                <a:spcPct val="100000"/>
              </a:lnSpc>
            </a:pPr>
            <a:r>
              <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Submitted By:</a:t>
            </a:r>
            <a:r>
              <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Times New Roman"/>
                <a:ea typeface="SimSun"/>
              </a:rPr>
              <a:t> </a:t>
            </a:r>
          </a:p>
          <a:p>
            <a:pPr algn="just">
              <a:lnSpc>
                <a:spcPct val="100000"/>
              </a:lnSpc>
            </a:pPr>
            <a:r>
              <a:rPr lang="en-IN" sz="2000"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Omkar Pisal</a:t>
            </a:r>
            <a:r>
              <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 (</a:t>
            </a:r>
            <a:r>
              <a:rPr lang="en-IN" sz="2000"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220943025022)</a:t>
            </a:r>
          </a:p>
          <a:p>
            <a:pPr algn="just"/>
            <a:r>
              <a:rPr lang="en-IN" sz="2000" dirty="0" err="1">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Akshay</a:t>
            </a:r>
            <a:r>
              <a:rPr lang="en-IN" sz="2000"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 Patil</a:t>
            </a:r>
            <a:r>
              <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 (</a:t>
            </a:r>
            <a:r>
              <a:rPr lang="en-IN" sz="2000"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220943025024</a:t>
            </a:r>
            <a:r>
              <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a:t>
            </a:r>
            <a:endPar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Arial"/>
            </a:endParaRPr>
          </a:p>
          <a:p>
            <a:pPr algn="just">
              <a:lnSpc>
                <a:spcPct val="100000"/>
              </a:lnSpc>
            </a:pPr>
            <a:r>
              <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Ajinkya </a:t>
            </a:r>
            <a:r>
              <a:rPr lang="en-IN" sz="2000"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Pawar</a:t>
            </a:r>
            <a:r>
              <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 (</a:t>
            </a:r>
            <a:r>
              <a:rPr lang="en-IN" sz="2000"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220943025026</a:t>
            </a:r>
            <a:r>
              <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a:t>
            </a:r>
            <a:endParaRPr lang="en-IN" sz="2000" dirty="0">
              <a:ln w="0"/>
              <a:solidFill>
                <a:schemeClr val="bg1"/>
              </a:solidFill>
              <a:effectLst>
                <a:outerShdw blurRad="38100" dist="25400" dir="5400000" algn="ctr" rotWithShape="0">
                  <a:srgbClr val="6E747A">
                    <a:alpha val="43000"/>
                  </a:srgbClr>
                </a:outerShdw>
              </a:effectLst>
              <a:uFill>
                <a:solidFill>
                  <a:srgbClr val="FFFFFF"/>
                </a:solidFill>
              </a:uFill>
              <a:latin typeface="Arial"/>
            </a:endParaRPr>
          </a:p>
          <a:p>
            <a:pPr algn="just">
              <a:lnSpc>
                <a:spcPct val="100000"/>
              </a:lnSpc>
            </a:pPr>
            <a:r>
              <a:rPr lang="en-IN" sz="2000" dirty="0" err="1">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Tejas</a:t>
            </a:r>
            <a:r>
              <a:rPr lang="en-IN" sz="2000"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 </a:t>
            </a:r>
            <a:r>
              <a:rPr lang="en-IN" sz="2000" dirty="0" err="1">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Warbhe</a:t>
            </a:r>
            <a:r>
              <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a:t>
            </a:r>
            <a:r>
              <a:rPr lang="en-IN" sz="2000" dirty="0">
                <a:ln w="0"/>
                <a:solidFill>
                  <a:schemeClr val="bg1"/>
                </a:solidFill>
                <a:effectLst>
                  <a:outerShdw blurRad="38100" dist="25400" dir="5400000" algn="ctr" rotWithShape="0">
                    <a:srgbClr val="6E747A">
                      <a:alpha val="43000"/>
                    </a:srgbClr>
                  </a:outerShdw>
                </a:effectLst>
                <a:uFill>
                  <a:solidFill>
                    <a:srgbClr val="FFFFFF"/>
                  </a:solidFill>
                </a:uFill>
                <a:latin typeface="Arial"/>
                <a:ea typeface="SimSun"/>
              </a:rPr>
              <a:t>2209434025050)</a:t>
            </a:r>
            <a:endParaRPr lang="en-IN" sz="2000" strike="noStrike" dirty="0">
              <a:ln w="0"/>
              <a:solidFill>
                <a:schemeClr val="bg1"/>
              </a:solidFill>
              <a:effectLst>
                <a:outerShdw blurRad="38100" dist="25400" dir="5400000" algn="ctr" rotWithShape="0">
                  <a:srgbClr val="6E747A">
                    <a:alpha val="43000"/>
                  </a:srgbClr>
                </a:outerShdw>
              </a:effectLst>
              <a:uFill>
                <a:solidFill>
                  <a:srgbClr val="FFFFFF"/>
                </a:solidFill>
              </a:uFill>
              <a:latin typeface="Arial"/>
            </a:endParaRPr>
          </a:p>
        </p:txBody>
      </p:sp>
    </p:spTree>
    <p:extLst>
      <p:ext uri="{BB962C8B-B14F-4D97-AF65-F5344CB8AC3E}">
        <p14:creationId xmlns:p14="http://schemas.microsoft.com/office/powerpoint/2010/main" val="919030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6703D5-C816-475A-9518-76FAFAF8E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0"/>
            <a:ext cx="12439650" cy="6858000"/>
          </a:xfrm>
          <a:prstGeom prst="rect">
            <a:avLst/>
          </a:prstGeom>
        </p:spPr>
      </p:pic>
      <p:pic>
        <p:nvPicPr>
          <p:cNvPr id="9" name="Picture 1">
            <a:extLst>
              <a:ext uri="{FF2B5EF4-FFF2-40B4-BE49-F238E27FC236}">
                <a16:creationId xmlns:a16="http://schemas.microsoft.com/office/drawing/2014/main" id="{8288DFC8-9C04-49C7-A912-17FA58CF1BA6}"/>
              </a:ext>
            </a:extLst>
          </p:cNvPr>
          <p:cNvPicPr/>
          <p:nvPr/>
        </p:nvPicPr>
        <p:blipFill>
          <a:blip r:embed="rId3"/>
          <a:stretch/>
        </p:blipFill>
        <p:spPr>
          <a:xfrm>
            <a:off x="10390144" y="84539"/>
            <a:ext cx="1713159" cy="34576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0" name="TextBox 9">
            <a:extLst>
              <a:ext uri="{FF2B5EF4-FFF2-40B4-BE49-F238E27FC236}">
                <a16:creationId xmlns:a16="http://schemas.microsoft.com/office/drawing/2014/main" id="{1C63DE86-2803-4DD1-8544-3BFBA835975B}"/>
              </a:ext>
            </a:extLst>
          </p:cNvPr>
          <p:cNvSpPr txBox="1"/>
          <p:nvPr/>
        </p:nvSpPr>
        <p:spPr>
          <a:xfrm>
            <a:off x="171449" y="1447800"/>
            <a:ext cx="11763375" cy="461665"/>
          </a:xfrm>
          <a:prstGeom prst="rect">
            <a:avLst/>
          </a:prstGeom>
          <a:noFill/>
        </p:spPr>
        <p:txBody>
          <a:bodyPr wrap="square" rtlCol="0">
            <a:spAutoFit/>
          </a:bodyPr>
          <a:lstStyle/>
          <a:p>
            <a:endParaRPr lang="en-IN" sz="2400" b="1" dirty="0"/>
          </a:p>
        </p:txBody>
      </p:sp>
      <p:sp>
        <p:nvSpPr>
          <p:cNvPr id="17" name="TextBox 16">
            <a:extLst>
              <a:ext uri="{FF2B5EF4-FFF2-40B4-BE49-F238E27FC236}">
                <a16:creationId xmlns:a16="http://schemas.microsoft.com/office/drawing/2014/main" id="{AC93FD34-832F-4DBC-930D-3D8D0C73B7BA}"/>
              </a:ext>
            </a:extLst>
          </p:cNvPr>
          <p:cNvSpPr txBox="1"/>
          <p:nvPr/>
        </p:nvSpPr>
        <p:spPr>
          <a:xfrm>
            <a:off x="66375" y="334406"/>
            <a:ext cx="10332684" cy="1200329"/>
          </a:xfrm>
          <a:prstGeom prst="rect">
            <a:avLst/>
          </a:prstGeom>
          <a:blipFill dpi="0" rotWithShape="1">
            <a:blip r:embed="rId4">
              <a:alphaModFix amt="0"/>
              <a:extLst>
                <a:ext uri="{28A0092B-C50C-407E-A947-70E740481C1C}">
                  <a14:useLocalDpi xmlns:a14="http://schemas.microsoft.com/office/drawing/2010/main" val="0"/>
                </a:ext>
              </a:extLst>
            </a:blip>
            <a:srcRect/>
            <a:stretch>
              <a:fillRect/>
            </a:stretch>
          </a:blipFill>
        </p:spPr>
        <p:txBody>
          <a:bodyPr wrap="square">
            <a:spAutoFit/>
          </a:bodyPr>
          <a:lstStyle/>
          <a:p>
            <a:pPr algn="ctr"/>
            <a:r>
              <a:rPr lang="en-IN" sz="3600" b="1" dirty="0"/>
              <a:t>To understand the data analysis </a:t>
            </a:r>
          </a:p>
          <a:p>
            <a:pPr algn="ctr"/>
            <a:r>
              <a:rPr lang="en-IN" sz="3600" b="1" dirty="0"/>
              <a:t>we will now switch between ppt and tableau. </a:t>
            </a:r>
          </a:p>
        </p:txBody>
      </p:sp>
    </p:spTree>
    <p:extLst>
      <p:ext uri="{BB962C8B-B14F-4D97-AF65-F5344CB8AC3E}">
        <p14:creationId xmlns:p14="http://schemas.microsoft.com/office/powerpoint/2010/main" val="8538059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8288DFC8-9C04-49C7-A912-17FA58CF1BA6}"/>
              </a:ext>
            </a:extLst>
          </p:cNvPr>
          <p:cNvPicPr/>
          <p:nvPr/>
        </p:nvPicPr>
        <p:blipFill>
          <a:blip r:embed="rId2"/>
          <a:stretch/>
        </p:blipFill>
        <p:spPr>
          <a:xfrm>
            <a:off x="10399059" y="75574"/>
            <a:ext cx="1713159" cy="34576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0" name="TextBox 9">
            <a:extLst>
              <a:ext uri="{FF2B5EF4-FFF2-40B4-BE49-F238E27FC236}">
                <a16:creationId xmlns:a16="http://schemas.microsoft.com/office/drawing/2014/main" id="{1C63DE86-2803-4DD1-8544-3BFBA835975B}"/>
              </a:ext>
            </a:extLst>
          </p:cNvPr>
          <p:cNvSpPr txBox="1"/>
          <p:nvPr/>
        </p:nvSpPr>
        <p:spPr>
          <a:xfrm>
            <a:off x="171449" y="1447800"/>
            <a:ext cx="11763375" cy="461665"/>
          </a:xfrm>
          <a:prstGeom prst="rect">
            <a:avLst/>
          </a:prstGeom>
          <a:noFill/>
        </p:spPr>
        <p:txBody>
          <a:bodyPr wrap="square" rtlCol="0">
            <a:spAutoFit/>
          </a:bodyPr>
          <a:lstStyle/>
          <a:p>
            <a:endParaRPr lang="en-IN" sz="2400" b="1" dirty="0"/>
          </a:p>
        </p:txBody>
      </p:sp>
      <p:sp>
        <p:nvSpPr>
          <p:cNvPr id="17" name="TextBox 16">
            <a:extLst>
              <a:ext uri="{FF2B5EF4-FFF2-40B4-BE49-F238E27FC236}">
                <a16:creationId xmlns:a16="http://schemas.microsoft.com/office/drawing/2014/main" id="{AC93FD34-832F-4DBC-930D-3D8D0C73B7BA}"/>
              </a:ext>
            </a:extLst>
          </p:cNvPr>
          <p:cNvSpPr txBox="1"/>
          <p:nvPr/>
        </p:nvSpPr>
        <p:spPr>
          <a:xfrm>
            <a:off x="-3423437" y="248457"/>
            <a:ext cx="10332684" cy="923330"/>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a:spAutoFit/>
          </a:bodyPr>
          <a:lstStyle/>
          <a:p>
            <a:pPr algn="ctr"/>
            <a:r>
              <a:rPr lang="en-IN" sz="5400" b="1" dirty="0">
                <a:effectLst>
                  <a:outerShdw blurRad="38100" dist="38100" dir="2700000" algn="tl">
                    <a:srgbClr val="000000">
                      <a:alpha val="43137"/>
                    </a:srgbClr>
                  </a:outerShdw>
                </a:effectLst>
              </a:rPr>
              <a:t>Summary</a:t>
            </a:r>
          </a:p>
        </p:txBody>
      </p:sp>
      <p:sp>
        <p:nvSpPr>
          <p:cNvPr id="2" name="TextBox 1">
            <a:extLst>
              <a:ext uri="{FF2B5EF4-FFF2-40B4-BE49-F238E27FC236}">
                <a16:creationId xmlns:a16="http://schemas.microsoft.com/office/drawing/2014/main" id="{29FD28A9-A6AF-4E9B-9589-C3BCAADD5AA1}"/>
              </a:ext>
            </a:extLst>
          </p:cNvPr>
          <p:cNvSpPr txBox="1"/>
          <p:nvPr/>
        </p:nvSpPr>
        <p:spPr>
          <a:xfrm>
            <a:off x="285750" y="1171787"/>
            <a:ext cx="11029950" cy="6740307"/>
          </a:xfrm>
          <a:prstGeom prst="rect">
            <a:avLst/>
          </a:prstGeom>
          <a:noFill/>
        </p:spPr>
        <p:txBody>
          <a:bodyPr wrap="square" rtlCol="0">
            <a:spAutoFit/>
          </a:bodyPr>
          <a:lstStyle/>
          <a:p>
            <a:pPr marL="285750" indent="-285750">
              <a:buFont typeface="Arial" panose="020B0604020202020204" pitchFamily="34" charset="0"/>
              <a:buChar char="•"/>
            </a:pPr>
            <a:r>
              <a:rPr lang="en-US" b="1" dirty="0"/>
              <a:t>Word Cloud: </a:t>
            </a:r>
            <a:r>
              <a:rPr lang="en-US" dirty="0"/>
              <a:t>Total 114 different genre are shown in the first sheet with respect to there popularity</a:t>
            </a:r>
          </a:p>
          <a:p>
            <a:pPr marL="742950" lvl="1" indent="-285750">
              <a:buFont typeface="Arial" panose="020B0604020202020204" pitchFamily="34" charset="0"/>
              <a:buChar char="•"/>
            </a:pPr>
            <a:r>
              <a:rPr lang="en-US" dirty="0"/>
              <a:t>Chill</a:t>
            </a:r>
          </a:p>
          <a:p>
            <a:pPr marL="742950" lvl="1" indent="-285750">
              <a:buFont typeface="Arial" panose="020B0604020202020204" pitchFamily="34" charset="0"/>
              <a:buChar char="•"/>
            </a:pPr>
            <a:r>
              <a:rPr lang="en-US" dirty="0"/>
              <a:t>Grunge </a:t>
            </a:r>
          </a:p>
          <a:p>
            <a:pPr marL="742950" lvl="1" indent="-285750">
              <a:buFont typeface="Arial" panose="020B0604020202020204" pitchFamily="34" charset="0"/>
              <a:buChar char="•"/>
            </a:pPr>
            <a:r>
              <a:rPr lang="en-US" dirty="0"/>
              <a:t>K-Pop</a:t>
            </a:r>
          </a:p>
          <a:p>
            <a:pPr marL="742950" lvl="1" indent="-285750">
              <a:buFont typeface="Arial" panose="020B0604020202020204" pitchFamily="34" charset="0"/>
              <a:buChar char="•"/>
            </a:pPr>
            <a:r>
              <a:rPr lang="en-US" dirty="0"/>
              <a:t>Pop-film</a:t>
            </a:r>
          </a:p>
          <a:p>
            <a:pPr marL="742950" lvl="1" indent="-285750">
              <a:buFont typeface="Arial" panose="020B0604020202020204" pitchFamily="34" charset="0"/>
              <a:buChar char="•"/>
            </a:pPr>
            <a:r>
              <a:rPr lang="en-US" dirty="0"/>
              <a:t>Sad</a:t>
            </a:r>
          </a:p>
          <a:p>
            <a:pPr marL="285750" indent="-285750">
              <a:buFont typeface="Arial" panose="020B0604020202020204" pitchFamily="34" charset="0"/>
              <a:buChar char="•"/>
            </a:pPr>
            <a:r>
              <a:rPr lang="en-US" b="1" dirty="0"/>
              <a:t>Horizontal bar chart: </a:t>
            </a:r>
            <a:r>
              <a:rPr lang="en-US" dirty="0"/>
              <a:t>Popular artist with </a:t>
            </a:r>
            <a:r>
              <a:rPr lang="en-US" i="1" dirty="0"/>
              <a:t>different attributes </a:t>
            </a:r>
            <a:r>
              <a:rPr lang="en-US" dirty="0"/>
              <a:t>based on average popularity above 90%.</a:t>
            </a:r>
          </a:p>
          <a:p>
            <a:pPr marL="285750" indent="-285750">
              <a:buFont typeface="Arial" panose="020B0604020202020204" pitchFamily="34" charset="0"/>
              <a:buChar char="•"/>
            </a:pPr>
            <a:r>
              <a:rPr lang="en-US" b="1" dirty="0"/>
              <a:t>Line chart: </a:t>
            </a:r>
            <a:r>
              <a:rPr lang="en-US" dirty="0"/>
              <a:t>Top 5 popular genre over a 14 year period of time. </a:t>
            </a:r>
          </a:p>
          <a:p>
            <a:pPr marL="285750" indent="-285750">
              <a:buFont typeface="Arial" panose="020B0604020202020204" pitchFamily="34" charset="0"/>
              <a:buChar char="•"/>
            </a:pPr>
            <a:r>
              <a:rPr lang="en-US" b="1" dirty="0"/>
              <a:t>Interactive graph and Bar and Pie chart: </a:t>
            </a:r>
          </a:p>
          <a:p>
            <a:pPr marL="742950" lvl="1" indent="-285750">
              <a:buFont typeface="Arial" panose="020B0604020202020204" pitchFamily="34" charset="0"/>
              <a:buChar char="•"/>
            </a:pPr>
            <a:r>
              <a:rPr lang="en-US" dirty="0"/>
              <a:t>Bar chart shows overall genre composition </a:t>
            </a:r>
            <a:r>
              <a:rPr lang="en-US" dirty="0" err="1"/>
              <a:t>w.r.t.</a:t>
            </a:r>
            <a:r>
              <a:rPr lang="en-US" dirty="0"/>
              <a:t> different attributes. </a:t>
            </a:r>
          </a:p>
          <a:p>
            <a:pPr marL="742950" lvl="1" indent="-285750">
              <a:buFont typeface="Arial" panose="020B0604020202020204" pitchFamily="34" charset="0"/>
              <a:buChar char="•"/>
            </a:pPr>
            <a:r>
              <a:rPr lang="en-US" dirty="0"/>
              <a:t>Pie chart shows top performing genre based </a:t>
            </a:r>
            <a:r>
              <a:rPr lang="en-US" dirty="0" err="1"/>
              <a:t>w.r.t.</a:t>
            </a:r>
            <a:r>
              <a:rPr lang="en-US" dirty="0"/>
              <a:t> different attributes.  </a:t>
            </a:r>
          </a:p>
          <a:p>
            <a:pPr marL="285750" indent="-285750">
              <a:buFont typeface="Arial" panose="020B0604020202020204" pitchFamily="34" charset="0"/>
              <a:buChar char="•"/>
            </a:pPr>
            <a:r>
              <a:rPr lang="en-US" b="1" dirty="0"/>
              <a:t>Tree chart:</a:t>
            </a:r>
          </a:p>
          <a:p>
            <a:pPr marL="742950" lvl="1" indent="-285750">
              <a:buFont typeface="Arial" panose="020B0604020202020204" pitchFamily="34" charset="0"/>
              <a:buChar char="•"/>
            </a:pPr>
            <a:r>
              <a:rPr lang="en-US" dirty="0"/>
              <a:t>Popular songs with danceability – useful for playlist creation.</a:t>
            </a:r>
          </a:p>
          <a:p>
            <a:pPr marL="742950" lvl="1" indent="-285750">
              <a:buFont typeface="Arial" panose="020B0604020202020204" pitchFamily="34" charset="0"/>
              <a:buChar char="•"/>
            </a:pPr>
            <a:r>
              <a:rPr lang="en-US" dirty="0"/>
              <a:t>Popular song with their duration(Packed Bubble).</a:t>
            </a:r>
          </a:p>
          <a:p>
            <a:pPr marL="742950" lvl="1" indent="-285750">
              <a:buFont typeface="Arial" panose="020B0604020202020204" pitchFamily="34" charset="0"/>
              <a:buChar char="•"/>
            </a:pPr>
            <a:r>
              <a:rPr lang="en-US" dirty="0"/>
              <a:t>Popular albums with popularity. </a:t>
            </a:r>
          </a:p>
          <a:p>
            <a:pPr marL="742950" lvl="1" indent="-285750">
              <a:buFont typeface="Arial" panose="020B0604020202020204" pitchFamily="34" charset="0"/>
              <a:buChar char="•"/>
            </a:pPr>
            <a:r>
              <a:rPr lang="en-US" dirty="0"/>
              <a:t>Popular albums with total duration.</a:t>
            </a:r>
          </a:p>
          <a:p>
            <a:pPr marL="285750" indent="-285750">
              <a:buFont typeface="Arial" panose="020B0604020202020204" pitchFamily="34" charset="0"/>
              <a:buChar char="•"/>
            </a:pPr>
            <a:r>
              <a:rPr lang="en-US" b="1" dirty="0"/>
              <a:t>Line chart: </a:t>
            </a:r>
            <a:r>
              <a:rPr lang="en-US" dirty="0"/>
              <a:t>Explains time duration of all the songs which are uploaded each year over a 14 year period.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256750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43A86C-8C1D-49E5-9E9E-9C43774349F8}"/>
              </a:ext>
            </a:extLst>
          </p:cNvPr>
          <p:cNvSpPr txBox="1"/>
          <p:nvPr/>
        </p:nvSpPr>
        <p:spPr>
          <a:xfrm>
            <a:off x="180975" y="386834"/>
            <a:ext cx="6096000" cy="923330"/>
          </a:xfrm>
          <a:prstGeom prst="rect">
            <a:avLst/>
          </a:prstGeom>
          <a:noFill/>
        </p:spPr>
        <p:txBody>
          <a:bodyPr wrap="square">
            <a:spAutoFit/>
          </a:bodyPr>
          <a:lstStyle/>
          <a:p>
            <a:r>
              <a:rPr lang="en-IN" sz="5400" b="1" dirty="0">
                <a:effectLst>
                  <a:outerShdw blurRad="38100" dist="38100" dir="2700000" algn="tl">
                    <a:srgbClr val="000000">
                      <a:alpha val="43137"/>
                    </a:srgbClr>
                  </a:outerShdw>
                </a:effectLst>
              </a:rPr>
              <a:t>Conclusion</a:t>
            </a:r>
          </a:p>
        </p:txBody>
      </p:sp>
      <p:sp>
        <p:nvSpPr>
          <p:cNvPr id="7" name="TextBox 6">
            <a:extLst>
              <a:ext uri="{FF2B5EF4-FFF2-40B4-BE49-F238E27FC236}">
                <a16:creationId xmlns:a16="http://schemas.microsoft.com/office/drawing/2014/main" id="{CB4477D0-C885-4654-9E80-47158E81CAEC}"/>
              </a:ext>
            </a:extLst>
          </p:cNvPr>
          <p:cNvSpPr txBox="1"/>
          <p:nvPr/>
        </p:nvSpPr>
        <p:spPr>
          <a:xfrm>
            <a:off x="335615" y="1456911"/>
            <a:ext cx="10887075" cy="500983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strike="noStrike" spc="-1" dirty="0">
                <a:uFill>
                  <a:solidFill>
                    <a:srgbClr val="FFFFFF"/>
                  </a:solidFill>
                </a:uFill>
                <a:latin typeface="Arial"/>
                <a:ea typeface="SimSun"/>
              </a:rPr>
              <a:t>This project classifies the genre of songs based on different attributes with more pace as it uses a random forest algorithm. The accuracy of using a </a:t>
            </a:r>
            <a:r>
              <a:rPr lang="en-US" sz="2400" b="1" spc="-1" dirty="0">
                <a:uFill>
                  <a:solidFill>
                    <a:srgbClr val="FFFFFF"/>
                  </a:solidFill>
                </a:uFill>
                <a:latin typeface="Arial"/>
                <a:ea typeface="SimSun"/>
              </a:rPr>
              <a:t>r</a:t>
            </a:r>
            <a:r>
              <a:rPr lang="en-US" sz="2400" b="1" strike="noStrike" spc="-1" dirty="0">
                <a:uFill>
                  <a:solidFill>
                    <a:srgbClr val="FFFFFF"/>
                  </a:solidFill>
                </a:uFill>
                <a:latin typeface="Arial"/>
                <a:ea typeface="SimSun"/>
              </a:rPr>
              <a:t>andom </a:t>
            </a:r>
            <a:r>
              <a:rPr lang="en-US" sz="2400" b="1" spc="-1" dirty="0">
                <a:uFill>
                  <a:solidFill>
                    <a:srgbClr val="FFFFFF"/>
                  </a:solidFill>
                </a:uFill>
                <a:latin typeface="Arial"/>
                <a:ea typeface="SimSun"/>
              </a:rPr>
              <a:t>f</a:t>
            </a:r>
            <a:r>
              <a:rPr lang="en-US" sz="2400" b="1" strike="noStrike" spc="-1" dirty="0">
                <a:uFill>
                  <a:solidFill>
                    <a:srgbClr val="FFFFFF"/>
                  </a:solidFill>
                </a:uFill>
                <a:latin typeface="Arial"/>
                <a:ea typeface="SimSun"/>
              </a:rPr>
              <a:t>orest algorithm is 82.94%, which overcomes the drawback of lack of accuracy in other algorithm. </a:t>
            </a:r>
          </a:p>
          <a:p>
            <a:pPr marL="342900" indent="-342900" algn="just">
              <a:lnSpc>
                <a:spcPct val="150000"/>
              </a:lnSpc>
              <a:buFont typeface="Arial" panose="020B0604020202020204" pitchFamily="34" charset="0"/>
              <a:buChar char="•"/>
            </a:pPr>
            <a:r>
              <a:rPr lang="en-US" sz="2400" b="1" strike="noStrike" spc="-1" dirty="0">
                <a:uFill>
                  <a:solidFill>
                    <a:srgbClr val="FFFFFF"/>
                  </a:solidFill>
                </a:uFill>
                <a:latin typeface="Arial"/>
                <a:ea typeface="SimSun"/>
              </a:rPr>
              <a:t>To improve  accuracy, optimal attribute selection is used, which in turn helps to speed up the process.  Song data analysis helps to understand top performing genres based on different attributes, which in turn will help to showcase the top genre-based song according to a variety of features. </a:t>
            </a:r>
            <a:endParaRPr lang="en-IN" sz="2400" b="1" strike="noStrike" spc="-1" dirty="0">
              <a:uFill>
                <a:solidFill>
                  <a:srgbClr val="FFFFFF"/>
                </a:solidFill>
              </a:uFill>
              <a:latin typeface="Arial"/>
            </a:endParaRPr>
          </a:p>
        </p:txBody>
      </p:sp>
      <p:pic>
        <p:nvPicPr>
          <p:cNvPr id="8" name="Picture 1">
            <a:extLst>
              <a:ext uri="{FF2B5EF4-FFF2-40B4-BE49-F238E27FC236}">
                <a16:creationId xmlns:a16="http://schemas.microsoft.com/office/drawing/2014/main" id="{8B76FDA6-59A6-41D7-B8AC-695B89BC9D36}"/>
              </a:ext>
            </a:extLst>
          </p:cNvPr>
          <p:cNvPicPr/>
          <p:nvPr/>
        </p:nvPicPr>
        <p:blipFill>
          <a:blip r:embed="rId2"/>
          <a:stretch/>
        </p:blipFill>
        <p:spPr>
          <a:xfrm>
            <a:off x="10551459" y="75575"/>
            <a:ext cx="1560759" cy="4264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655219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D99C9B83-D3AD-4087-9401-BF5D8AC507B2}"/>
              </a:ext>
            </a:extLst>
          </p:cNvPr>
          <p:cNvPicPr/>
          <p:nvPr/>
        </p:nvPicPr>
        <p:blipFill>
          <a:blip r:embed="rId2"/>
          <a:stretch/>
        </p:blipFill>
        <p:spPr>
          <a:xfrm>
            <a:off x="10354235" y="75575"/>
            <a:ext cx="1757983" cy="3905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Rectangle 4">
            <a:extLst>
              <a:ext uri="{FF2B5EF4-FFF2-40B4-BE49-F238E27FC236}">
                <a16:creationId xmlns:a16="http://schemas.microsoft.com/office/drawing/2014/main" id="{09204E0B-8AB9-4A62-A795-2D3044FA4538}"/>
              </a:ext>
            </a:extLst>
          </p:cNvPr>
          <p:cNvSpPr/>
          <p:nvPr/>
        </p:nvSpPr>
        <p:spPr>
          <a:xfrm>
            <a:off x="210924" y="186035"/>
            <a:ext cx="3313325" cy="923330"/>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w="0"/>
                <a:effectLst>
                  <a:outerShdw blurRad="38100" dist="38100" dir="2700000" algn="tl">
                    <a:srgbClr val="000000">
                      <a:alpha val="43137"/>
                    </a:srgbClr>
                  </a:outerShdw>
                </a:effectLst>
              </a:rPr>
              <a:t>Agenda</a:t>
            </a:r>
          </a:p>
        </p:txBody>
      </p:sp>
      <p:graphicFrame>
        <p:nvGraphicFramePr>
          <p:cNvPr id="7" name="Diagram 6">
            <a:extLst>
              <a:ext uri="{FF2B5EF4-FFF2-40B4-BE49-F238E27FC236}">
                <a16:creationId xmlns:a16="http://schemas.microsoft.com/office/drawing/2014/main" id="{2433034E-D560-430F-B4B6-D7C53DC91043}"/>
              </a:ext>
            </a:extLst>
          </p:cNvPr>
          <p:cNvGraphicFramePr/>
          <p:nvPr>
            <p:extLst>
              <p:ext uri="{D42A27DB-BD31-4B8C-83A1-F6EECF244321}">
                <p14:modId xmlns:p14="http://schemas.microsoft.com/office/powerpoint/2010/main" val="2290377910"/>
              </p:ext>
            </p:extLst>
          </p:nvPr>
        </p:nvGraphicFramePr>
        <p:xfrm>
          <a:off x="723900" y="1448598"/>
          <a:ext cx="10391775" cy="4999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72644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8288DFC8-9C04-49C7-A912-17FA58CF1BA6}"/>
              </a:ext>
            </a:extLst>
          </p:cNvPr>
          <p:cNvPicPr/>
          <p:nvPr/>
        </p:nvPicPr>
        <p:blipFill>
          <a:blip r:embed="rId2"/>
          <a:stretch/>
        </p:blipFill>
        <p:spPr>
          <a:xfrm>
            <a:off x="10148047" y="75575"/>
            <a:ext cx="1964171" cy="38162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0" name="TextBox 9">
            <a:extLst>
              <a:ext uri="{FF2B5EF4-FFF2-40B4-BE49-F238E27FC236}">
                <a16:creationId xmlns:a16="http://schemas.microsoft.com/office/drawing/2014/main" id="{1C63DE86-2803-4DD1-8544-3BFBA835975B}"/>
              </a:ext>
            </a:extLst>
          </p:cNvPr>
          <p:cNvSpPr txBox="1"/>
          <p:nvPr/>
        </p:nvSpPr>
        <p:spPr>
          <a:xfrm>
            <a:off x="171449" y="1447800"/>
            <a:ext cx="11763375" cy="461665"/>
          </a:xfrm>
          <a:prstGeom prst="rect">
            <a:avLst/>
          </a:prstGeom>
          <a:noFill/>
        </p:spPr>
        <p:txBody>
          <a:bodyPr wrap="square" rtlCol="0">
            <a:spAutoFit/>
          </a:bodyPr>
          <a:lstStyle/>
          <a:p>
            <a:endParaRPr lang="en-IN" sz="2400" b="1" dirty="0"/>
          </a:p>
        </p:txBody>
      </p:sp>
      <p:sp>
        <p:nvSpPr>
          <p:cNvPr id="11" name="TextBox 10">
            <a:extLst>
              <a:ext uri="{FF2B5EF4-FFF2-40B4-BE49-F238E27FC236}">
                <a16:creationId xmlns:a16="http://schemas.microsoft.com/office/drawing/2014/main" id="{7FC14FA7-6F97-4F3E-8E15-C49D632F110C}"/>
              </a:ext>
            </a:extLst>
          </p:cNvPr>
          <p:cNvSpPr txBox="1"/>
          <p:nvPr/>
        </p:nvSpPr>
        <p:spPr>
          <a:xfrm>
            <a:off x="388767" y="1447800"/>
            <a:ext cx="11328738" cy="3970318"/>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rtlCol="0">
            <a:spAutoFit/>
            <a:scene3d>
              <a:camera prst="orthographicFront"/>
              <a:lightRig rig="soft" dir="t">
                <a:rot lat="0" lon="0" rev="15600000"/>
              </a:lightRig>
            </a:scene3d>
            <a:sp3d extrusionH="57150" prstMaterial="softEdge">
              <a:bevelT w="25400" h="38100"/>
            </a:sp3d>
          </a:bodyPr>
          <a:lstStyle/>
          <a:p>
            <a:pPr marL="342900" indent="-342900">
              <a:buFont typeface="Arial" panose="020B0604020202020204" pitchFamily="34" charset="0"/>
              <a:buChar char="•"/>
            </a:pPr>
            <a:r>
              <a:rPr lang="en-US" sz="3600" b="1" dirty="0">
                <a:ln w="0"/>
                <a:ea typeface="Calibri" panose="020F0502020204030204" pitchFamily="34" charset="0"/>
                <a:cs typeface="Times New Roman" panose="02020603050405020304" pitchFamily="18" charset="0"/>
              </a:rPr>
              <a:t>Over the years song has become an integral part of human life. Presenting the music in  more interactive way enriches the taste of music. </a:t>
            </a:r>
          </a:p>
          <a:p>
            <a:pPr marL="342900" indent="-342900">
              <a:buFont typeface="Arial" panose="020B0604020202020204" pitchFamily="34" charset="0"/>
              <a:buChar char="•"/>
            </a:pPr>
            <a:r>
              <a:rPr lang="en-US" sz="3600" b="1" dirty="0">
                <a:ln w="0"/>
                <a:ea typeface="Calibri" panose="020F0502020204030204" pitchFamily="34" charset="0"/>
                <a:cs typeface="Times New Roman" panose="02020603050405020304" pitchFamily="18" charset="0"/>
              </a:rPr>
              <a:t>Annually there are an estimated 22 million new songs are released which in turn realize an annual revenue of the $25.9 billion worldwide.</a:t>
            </a:r>
            <a:endParaRPr lang="en-IN" sz="3600" b="1" dirty="0">
              <a:ln w="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3600" b="1" dirty="0">
              <a:ln/>
            </a:endParaRPr>
          </a:p>
        </p:txBody>
      </p:sp>
      <p:sp>
        <p:nvSpPr>
          <p:cNvPr id="17" name="Rectangle 16">
            <a:extLst>
              <a:ext uri="{FF2B5EF4-FFF2-40B4-BE49-F238E27FC236}">
                <a16:creationId xmlns:a16="http://schemas.microsoft.com/office/drawing/2014/main" id="{1FC24FA3-EF66-48A0-A7C1-A0C96490731C}"/>
              </a:ext>
            </a:extLst>
          </p:cNvPr>
          <p:cNvSpPr/>
          <p:nvPr/>
        </p:nvSpPr>
        <p:spPr>
          <a:xfrm>
            <a:off x="210924" y="186035"/>
            <a:ext cx="3313325" cy="923330"/>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w="0"/>
                <a:effectLst>
                  <a:outerShdw blurRad="38100" dist="38100" dir="2700000" algn="tl">
                    <a:srgbClr val="000000">
                      <a:alpha val="43137"/>
                    </a:srgbClr>
                  </a:outerShdw>
                </a:effectLst>
              </a:rPr>
              <a:t>Overview</a:t>
            </a:r>
          </a:p>
        </p:txBody>
      </p:sp>
    </p:spTree>
    <p:extLst>
      <p:ext uri="{BB962C8B-B14F-4D97-AF65-F5344CB8AC3E}">
        <p14:creationId xmlns:p14="http://schemas.microsoft.com/office/powerpoint/2010/main" val="38911820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8288DFC8-9C04-49C7-A912-17FA58CF1BA6}"/>
              </a:ext>
            </a:extLst>
          </p:cNvPr>
          <p:cNvPicPr/>
          <p:nvPr/>
        </p:nvPicPr>
        <p:blipFill>
          <a:blip r:embed="rId2"/>
          <a:stretch/>
        </p:blipFill>
        <p:spPr>
          <a:xfrm>
            <a:off x="10336306" y="75574"/>
            <a:ext cx="1775912" cy="37266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0" name="TextBox 9">
            <a:extLst>
              <a:ext uri="{FF2B5EF4-FFF2-40B4-BE49-F238E27FC236}">
                <a16:creationId xmlns:a16="http://schemas.microsoft.com/office/drawing/2014/main" id="{1C63DE86-2803-4DD1-8544-3BFBA835975B}"/>
              </a:ext>
            </a:extLst>
          </p:cNvPr>
          <p:cNvSpPr txBox="1"/>
          <p:nvPr/>
        </p:nvSpPr>
        <p:spPr>
          <a:xfrm>
            <a:off x="171449" y="1766762"/>
            <a:ext cx="11763375" cy="461665"/>
          </a:xfrm>
          <a:prstGeom prst="rect">
            <a:avLst/>
          </a:prstGeom>
          <a:noFill/>
        </p:spPr>
        <p:txBody>
          <a:bodyPr wrap="square" rtlCol="0">
            <a:spAutoFit/>
          </a:bodyPr>
          <a:lstStyle/>
          <a:p>
            <a:endParaRPr lang="en-IN" sz="2400" b="1" dirty="0"/>
          </a:p>
        </p:txBody>
      </p:sp>
      <p:sp>
        <p:nvSpPr>
          <p:cNvPr id="16" name="TextBox 15">
            <a:extLst>
              <a:ext uri="{FF2B5EF4-FFF2-40B4-BE49-F238E27FC236}">
                <a16:creationId xmlns:a16="http://schemas.microsoft.com/office/drawing/2014/main" id="{75BCE2CC-96F7-4CD7-A516-9887487C68CC}"/>
              </a:ext>
            </a:extLst>
          </p:cNvPr>
          <p:cNvSpPr txBox="1"/>
          <p:nvPr/>
        </p:nvSpPr>
        <p:spPr>
          <a:xfrm>
            <a:off x="257176" y="1354339"/>
            <a:ext cx="11763375" cy="2766911"/>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rtlCol="0">
            <a:spAutoFit/>
          </a:bodyPr>
          <a:lstStyle/>
          <a:p>
            <a:pPr>
              <a:lnSpc>
                <a:spcPct val="150000"/>
              </a:lnSpc>
            </a:pPr>
            <a:r>
              <a:rPr lang="en-US" sz="4000" b="1" dirty="0">
                <a:effectLst/>
                <a:latin typeface="Calibri" panose="020F0502020204030204" pitchFamily="34" charset="0"/>
                <a:ea typeface="Calibri" panose="020F0502020204030204" pitchFamily="34" charset="0"/>
                <a:cs typeface="Times New Roman" panose="02020603050405020304" pitchFamily="18" charset="0"/>
              </a:rPr>
              <a:t>The objective of this project is to classify songs based on genre using machine learning algorithms and analyzing patterns in the song dataset. </a:t>
            </a:r>
            <a:endParaRPr lang="en-IN" sz="4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C86266E2-8DCC-4805-8C03-07C5B14368FC}"/>
              </a:ext>
            </a:extLst>
          </p:cNvPr>
          <p:cNvSpPr/>
          <p:nvPr/>
        </p:nvSpPr>
        <p:spPr>
          <a:xfrm>
            <a:off x="210924" y="186035"/>
            <a:ext cx="3313325" cy="923330"/>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w="0"/>
                <a:effectLst>
                  <a:outerShdw blurRad="38100" dist="38100" dir="2700000" algn="tl">
                    <a:srgbClr val="000000">
                      <a:alpha val="43137"/>
                    </a:srgbClr>
                  </a:outerShdw>
                </a:effectLst>
              </a:rPr>
              <a:t>Objectives</a:t>
            </a:r>
          </a:p>
        </p:txBody>
      </p:sp>
    </p:spTree>
    <p:extLst>
      <p:ext uri="{BB962C8B-B14F-4D97-AF65-F5344CB8AC3E}">
        <p14:creationId xmlns:p14="http://schemas.microsoft.com/office/powerpoint/2010/main" val="27550618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8288DFC8-9C04-49C7-A912-17FA58CF1BA6}"/>
              </a:ext>
            </a:extLst>
          </p:cNvPr>
          <p:cNvPicPr/>
          <p:nvPr/>
        </p:nvPicPr>
        <p:blipFill>
          <a:blip r:embed="rId2"/>
          <a:stretch/>
        </p:blipFill>
        <p:spPr>
          <a:xfrm>
            <a:off x="10273553" y="75574"/>
            <a:ext cx="1838665" cy="46166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0" name="TextBox 9">
            <a:extLst>
              <a:ext uri="{FF2B5EF4-FFF2-40B4-BE49-F238E27FC236}">
                <a16:creationId xmlns:a16="http://schemas.microsoft.com/office/drawing/2014/main" id="{1C63DE86-2803-4DD1-8544-3BFBA835975B}"/>
              </a:ext>
            </a:extLst>
          </p:cNvPr>
          <p:cNvSpPr txBox="1"/>
          <p:nvPr/>
        </p:nvSpPr>
        <p:spPr>
          <a:xfrm>
            <a:off x="171449" y="1447800"/>
            <a:ext cx="11763375" cy="461665"/>
          </a:xfrm>
          <a:prstGeom prst="rect">
            <a:avLst/>
          </a:prstGeom>
          <a:noFill/>
        </p:spPr>
        <p:txBody>
          <a:bodyPr wrap="square" rtlCol="0">
            <a:spAutoFit/>
          </a:bodyPr>
          <a:lstStyle/>
          <a:p>
            <a:endParaRPr lang="en-IN" sz="2400" b="1" dirty="0"/>
          </a:p>
        </p:txBody>
      </p:sp>
      <p:sp>
        <p:nvSpPr>
          <p:cNvPr id="16" name="TextBox 15">
            <a:extLst>
              <a:ext uri="{FF2B5EF4-FFF2-40B4-BE49-F238E27FC236}">
                <a16:creationId xmlns:a16="http://schemas.microsoft.com/office/drawing/2014/main" id="{75BCE2CC-96F7-4CD7-A516-9887487C68CC}"/>
              </a:ext>
            </a:extLst>
          </p:cNvPr>
          <p:cNvSpPr txBox="1"/>
          <p:nvPr/>
        </p:nvSpPr>
        <p:spPr>
          <a:xfrm>
            <a:off x="147942" y="1334781"/>
            <a:ext cx="11896116" cy="5447645"/>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rtlCol="0">
            <a:spAutoFit/>
          </a:bodyPr>
          <a:lstStyle/>
          <a:p>
            <a:pPr marL="342900" marR="479425" lvl="0" indent="-342900" algn="just">
              <a:lnSpc>
                <a:spcPct val="150000"/>
              </a:lnSpc>
              <a:spcAft>
                <a:spcPts val="0"/>
              </a:spcAft>
              <a:buSzPts val="1200"/>
              <a:buFont typeface="Arial MT"/>
              <a:buChar char="•"/>
              <a:tabLst>
                <a:tab pos="541655" algn="l"/>
                <a:tab pos="542290" algn="l"/>
              </a:tabLst>
            </a:pPr>
            <a:r>
              <a:rPr lang="en-US" sz="2400" b="1" dirty="0">
                <a:ea typeface="Arial MT"/>
                <a:cs typeface="Arial MT"/>
              </a:rPr>
              <a:t>Spotify’s tracks dataset is spread over a range of 114 genres.</a:t>
            </a:r>
            <a:endParaRPr lang="en-IN" sz="2400" b="1" dirty="0">
              <a:ea typeface="Arial MT"/>
              <a:cs typeface="Arial MT"/>
            </a:endParaRPr>
          </a:p>
          <a:p>
            <a:pPr marL="342900" marR="479425" lvl="0" indent="-342900" algn="just">
              <a:lnSpc>
                <a:spcPct val="150000"/>
              </a:lnSpc>
              <a:spcAft>
                <a:spcPts val="0"/>
              </a:spcAft>
              <a:buSzPts val="1200"/>
              <a:buFont typeface="Arial MT"/>
              <a:buChar char="•"/>
              <a:tabLst>
                <a:tab pos="541655" algn="l"/>
                <a:tab pos="542290" algn="l"/>
              </a:tabLst>
            </a:pPr>
            <a:r>
              <a:rPr lang="en-US" sz="2400" b="1" dirty="0">
                <a:ea typeface="Arial MT"/>
                <a:cs typeface="Arial MT"/>
              </a:rPr>
              <a:t>Total number of rows in this data set are 1,14,000 and these rows are spread over 22 attributes which contains categorical as well as numerical data. </a:t>
            </a:r>
            <a:endParaRPr lang="en-IN" sz="2400" b="1" dirty="0">
              <a:ea typeface="Arial MT"/>
              <a:cs typeface="Arial MT"/>
            </a:endParaRPr>
          </a:p>
          <a:p>
            <a:pPr marL="342900" marR="479425" lvl="0" indent="-342900" algn="just">
              <a:lnSpc>
                <a:spcPct val="150000"/>
              </a:lnSpc>
              <a:spcAft>
                <a:spcPts val="0"/>
              </a:spcAft>
              <a:buSzPts val="1200"/>
              <a:buFont typeface="Arial MT"/>
              <a:buChar char="•"/>
              <a:tabLst>
                <a:tab pos="541655" algn="l"/>
                <a:tab pos="542290" algn="l"/>
              </a:tabLst>
            </a:pPr>
            <a:r>
              <a:rPr lang="en-US" sz="2400" b="1" dirty="0">
                <a:ea typeface="Arial MT"/>
                <a:cs typeface="Arial MT"/>
              </a:rPr>
              <a:t>The data is in CSV format which is tabular and can be loaded quickly. However, the null values, structural errors, no uniformity in data types and are the usual challenges associated with any other dataset. </a:t>
            </a:r>
            <a:endParaRPr lang="en-IN" sz="2400" b="1" dirty="0">
              <a:ea typeface="Arial MT"/>
              <a:cs typeface="Arial MT"/>
            </a:endParaRPr>
          </a:p>
          <a:p>
            <a:pPr marL="342900" marR="479425" lvl="0" indent="-342900" algn="just">
              <a:lnSpc>
                <a:spcPct val="150000"/>
              </a:lnSpc>
              <a:spcAft>
                <a:spcPts val="0"/>
              </a:spcAft>
              <a:buSzPts val="1200"/>
              <a:buFont typeface="Arial MT"/>
              <a:buChar char="•"/>
              <a:tabLst>
                <a:tab pos="541655" algn="l"/>
                <a:tab pos="542290" algn="l"/>
              </a:tabLst>
            </a:pPr>
            <a:r>
              <a:rPr lang="en-US" sz="2400" b="1" dirty="0">
                <a:ea typeface="Arial MT"/>
                <a:cs typeface="Arial MT"/>
              </a:rPr>
              <a:t>Each track has some audio features associated with it. We specifically used 10 to 12 audio features based on the requirement of feature extraction, scaling, analysis and classification part. </a:t>
            </a:r>
            <a:endParaRPr lang="en-IN" sz="2400" b="1" dirty="0">
              <a:ea typeface="Arial MT"/>
              <a:cs typeface="Arial MT"/>
            </a:endParaRPr>
          </a:p>
          <a:p>
            <a:pPr marL="285750" indent="-285750">
              <a:buFont typeface="Arial" panose="020B0604020202020204" pitchFamily="34" charset="0"/>
              <a:buChar char="•"/>
            </a:pPr>
            <a:endParaRPr lang="en-IN" sz="2400" b="1" dirty="0"/>
          </a:p>
        </p:txBody>
      </p:sp>
      <p:sp>
        <p:nvSpPr>
          <p:cNvPr id="12" name="Rectangle 11">
            <a:extLst>
              <a:ext uri="{FF2B5EF4-FFF2-40B4-BE49-F238E27FC236}">
                <a16:creationId xmlns:a16="http://schemas.microsoft.com/office/drawing/2014/main" id="{C86266E2-8DCC-4805-8C03-07C5B14368FC}"/>
              </a:ext>
            </a:extLst>
          </p:cNvPr>
          <p:cNvSpPr/>
          <p:nvPr/>
        </p:nvSpPr>
        <p:spPr>
          <a:xfrm>
            <a:off x="210924" y="186034"/>
            <a:ext cx="3649695" cy="923330"/>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a:ln w="0"/>
                <a:effectLst>
                  <a:outerShdw blurRad="38100" dist="38100" dir="2700000" algn="tl">
                    <a:srgbClr val="000000">
                      <a:alpha val="43137"/>
                    </a:srgbClr>
                  </a:outerShdw>
                </a:effectLst>
              </a:rPr>
              <a:t>Dataset</a:t>
            </a:r>
          </a:p>
        </p:txBody>
      </p:sp>
      <p:pic>
        <p:nvPicPr>
          <p:cNvPr id="3" name="Picture 2">
            <a:extLst>
              <a:ext uri="{FF2B5EF4-FFF2-40B4-BE49-F238E27FC236}">
                <a16:creationId xmlns:a16="http://schemas.microsoft.com/office/drawing/2014/main" id="{5E829459-A502-4B92-91C7-DCB03DADF1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8057" y="1416671"/>
            <a:ext cx="1524305" cy="523921"/>
          </a:xfrm>
          <a:prstGeom prst="rect">
            <a:avLst/>
          </a:prstGeom>
        </p:spPr>
      </p:pic>
    </p:spTree>
    <p:extLst>
      <p:ext uri="{BB962C8B-B14F-4D97-AF65-F5344CB8AC3E}">
        <p14:creationId xmlns:p14="http://schemas.microsoft.com/office/powerpoint/2010/main" val="4522485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A8BD8826-F24B-4D58-9CE4-3BBB76883DD5}"/>
              </a:ext>
            </a:extLst>
          </p:cNvPr>
          <p:cNvPicPr/>
          <p:nvPr/>
        </p:nvPicPr>
        <p:blipFill>
          <a:blip r:embed="rId2"/>
          <a:stretch/>
        </p:blipFill>
        <p:spPr>
          <a:xfrm>
            <a:off x="10155891" y="95250"/>
            <a:ext cx="1901864" cy="41741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6" name="Picture 15">
            <a:extLst>
              <a:ext uri="{FF2B5EF4-FFF2-40B4-BE49-F238E27FC236}">
                <a16:creationId xmlns:a16="http://schemas.microsoft.com/office/drawing/2014/main" id="{CBF6B6F1-F9F7-472D-8CFF-8509A001B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263" y="1840450"/>
            <a:ext cx="2317387" cy="1182199"/>
          </a:xfrm>
          <a:prstGeom prst="roundRect">
            <a:avLst>
              <a:gd name="adj" fmla="val 8594"/>
            </a:avLst>
          </a:prstGeom>
          <a:solidFill>
            <a:srgbClr val="FFFFFF">
              <a:shade val="85000"/>
            </a:srgbClr>
          </a:solidFill>
          <a:ln>
            <a:noFill/>
          </a:ln>
          <a:effectLst>
            <a:reflection blurRad="12700" stA="90000" endPos="62000" dist="5000" dir="5400000" sy="-100000" algn="bl" rotWithShape="0"/>
          </a:effectLst>
        </p:spPr>
      </p:pic>
      <p:pic>
        <p:nvPicPr>
          <p:cNvPr id="21" name="Picture 20">
            <a:extLst>
              <a:ext uri="{FF2B5EF4-FFF2-40B4-BE49-F238E27FC236}">
                <a16:creationId xmlns:a16="http://schemas.microsoft.com/office/drawing/2014/main" id="{B08CD675-0AC4-4A1D-B30D-42419A489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3650" y="1063088"/>
            <a:ext cx="1979383" cy="775013"/>
          </a:xfrm>
          <a:prstGeom prst="rect">
            <a:avLst/>
          </a:prstGeom>
          <a:solidFill>
            <a:schemeClr val="bg1"/>
          </a:solidFill>
          <a:effectLst>
            <a:outerShdw blurRad="50800" dist="50800" dir="5400000" algn="ctr" rotWithShape="0">
              <a:schemeClr val="bg1"/>
            </a:outerShdw>
            <a:reflection stA="75000" endPos="69000" dist="50800" dir="5400000" sy="-100000" algn="bl" rotWithShape="0"/>
          </a:effectLst>
        </p:spPr>
      </p:pic>
      <p:pic>
        <p:nvPicPr>
          <p:cNvPr id="18" name="Picture 17">
            <a:extLst>
              <a:ext uri="{FF2B5EF4-FFF2-40B4-BE49-F238E27FC236}">
                <a16:creationId xmlns:a16="http://schemas.microsoft.com/office/drawing/2014/main" id="{8F9CB756-2C82-4969-878F-848851A97FB7}"/>
              </a:ext>
            </a:extLst>
          </p:cNvPr>
          <p:cNvPicPr>
            <a:picLocks noChangeAspect="1"/>
          </p:cNvPicPr>
          <p:nvPr/>
        </p:nvPicPr>
        <p:blipFill rotWithShape="1">
          <a:blip r:embed="rId5">
            <a:extLst>
              <a:ext uri="{28A0092B-C50C-407E-A947-70E740481C1C}">
                <a14:useLocalDpi xmlns:a14="http://schemas.microsoft.com/office/drawing/2010/main" val="0"/>
              </a:ext>
            </a:extLst>
          </a:blip>
          <a:srcRect t="1" r="990" b="35085"/>
          <a:stretch/>
        </p:blipFill>
        <p:spPr>
          <a:xfrm>
            <a:off x="2428875" y="3022649"/>
            <a:ext cx="2317388" cy="1082626"/>
          </a:xfrm>
          <a:prstGeom prst="rect">
            <a:avLst/>
          </a:prstGeom>
          <a:noFill/>
          <a:effectLst>
            <a:reflection stA="65000" endPos="45000" dist="50800" dir="5400000" sy="-100000" algn="bl" rotWithShape="0"/>
          </a:effectLst>
        </p:spPr>
      </p:pic>
      <p:pic>
        <p:nvPicPr>
          <p:cNvPr id="23" name="Picture 22">
            <a:extLst>
              <a:ext uri="{FF2B5EF4-FFF2-40B4-BE49-F238E27FC236}">
                <a16:creationId xmlns:a16="http://schemas.microsoft.com/office/drawing/2014/main" id="{72BB528E-0C6E-4BA1-B476-718E613F97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524" y="4105275"/>
            <a:ext cx="2199351" cy="1809750"/>
          </a:xfrm>
          <a:prstGeom prst="rect">
            <a:avLst/>
          </a:prstGeom>
          <a:solidFill>
            <a:schemeClr val="bg1"/>
          </a:solidFill>
          <a:effectLst>
            <a:reflection stA="68000" endPos="36000" dist="50800" dir="5400000" sy="-100000" algn="bl" rotWithShape="0"/>
          </a:effectLst>
        </p:spPr>
      </p:pic>
      <p:sp>
        <p:nvSpPr>
          <p:cNvPr id="25" name="Rectangle 24">
            <a:extLst>
              <a:ext uri="{FF2B5EF4-FFF2-40B4-BE49-F238E27FC236}">
                <a16:creationId xmlns:a16="http://schemas.microsoft.com/office/drawing/2014/main" id="{BC780C47-F8F4-4406-A93E-E3CD85D99BF3}"/>
              </a:ext>
            </a:extLst>
          </p:cNvPr>
          <p:cNvSpPr/>
          <p:nvPr/>
        </p:nvSpPr>
        <p:spPr>
          <a:xfrm>
            <a:off x="210924" y="186035"/>
            <a:ext cx="3313325" cy="923330"/>
          </a:xfrm>
          <a:prstGeom prst="rect">
            <a:avLst/>
          </a:prstGeom>
          <a:blipFill dpi="0" rotWithShape="1">
            <a:blip r:embed="rId7">
              <a:alphaModFix amt="0"/>
              <a:extLst>
                <a:ext uri="{28A0092B-C50C-407E-A947-70E740481C1C}">
                  <a14:useLocalDpi xmlns:a14="http://schemas.microsoft.com/office/drawing/2010/main" val="0"/>
                </a:ext>
              </a:extLst>
            </a:blip>
            <a:srcRect/>
            <a:stretch>
              <a:fillRect/>
            </a:stretch>
          </a:blip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a:ln w="0"/>
                <a:effectLst>
                  <a:outerShdw blurRad="38100" dist="38100" dir="2700000" algn="tl">
                    <a:srgbClr val="000000">
                      <a:alpha val="43137"/>
                    </a:srgbClr>
                  </a:outerShdw>
                </a:effectLst>
              </a:rPr>
              <a:t>Tools</a:t>
            </a:r>
          </a:p>
        </p:txBody>
      </p:sp>
    </p:spTree>
    <p:extLst>
      <p:ext uri="{BB962C8B-B14F-4D97-AF65-F5344CB8AC3E}">
        <p14:creationId xmlns:p14="http://schemas.microsoft.com/office/powerpoint/2010/main" val="8665502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E529B0-A405-477C-9666-CFFA0F514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18754">
            <a:off x="9043655" y="3917098"/>
            <a:ext cx="2734483" cy="2734483"/>
          </a:xfrm>
          <a:prstGeom prst="rect">
            <a:avLst/>
          </a:prstGeom>
          <a:effectLst>
            <a:glow rad="381000">
              <a:schemeClr val="accent1">
                <a:alpha val="18000"/>
              </a:schemeClr>
            </a:glow>
            <a:outerShdw blurRad="50800" dist="50800" dir="5400000" sx="198000" sy="198000" algn="ctr" rotWithShape="0">
              <a:srgbClr val="000000">
                <a:alpha val="0"/>
              </a:srgbClr>
            </a:outerShdw>
            <a:reflection stA="96000" endPos="35000" dist="50800" dir="5400000" sy="-100000" algn="bl" rotWithShape="0"/>
          </a:effectLst>
        </p:spPr>
      </p:pic>
      <p:sp>
        <p:nvSpPr>
          <p:cNvPr id="10" name="TextBox 9">
            <a:extLst>
              <a:ext uri="{FF2B5EF4-FFF2-40B4-BE49-F238E27FC236}">
                <a16:creationId xmlns:a16="http://schemas.microsoft.com/office/drawing/2014/main" id="{1C50EED4-A6F6-453D-A278-59F28A0F778B}"/>
              </a:ext>
            </a:extLst>
          </p:cNvPr>
          <p:cNvSpPr txBox="1"/>
          <p:nvPr/>
        </p:nvSpPr>
        <p:spPr>
          <a:xfrm>
            <a:off x="254794" y="136373"/>
            <a:ext cx="5753100" cy="923330"/>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a:effectLst>
            <a:glow>
              <a:schemeClr val="accent1"/>
            </a:glow>
          </a:effectLst>
        </p:spPr>
        <p:txBody>
          <a:bodyPr wrap="square" rtlCol="0">
            <a:spAutoFit/>
          </a:bodyPr>
          <a:lstStyle/>
          <a:p>
            <a:r>
              <a:rPr lang="en-IN" sz="5400" b="1" dirty="0">
                <a:effectLst>
                  <a:outerShdw blurRad="38100" dist="38100" dir="2700000" algn="tl">
                    <a:srgbClr val="000000">
                      <a:alpha val="43137"/>
                    </a:srgbClr>
                  </a:outerShdw>
                </a:effectLst>
              </a:rPr>
              <a:t>Data cleaning</a:t>
            </a:r>
          </a:p>
        </p:txBody>
      </p:sp>
      <p:sp>
        <p:nvSpPr>
          <p:cNvPr id="13" name="TextBox 12">
            <a:extLst>
              <a:ext uri="{FF2B5EF4-FFF2-40B4-BE49-F238E27FC236}">
                <a16:creationId xmlns:a16="http://schemas.microsoft.com/office/drawing/2014/main" id="{833D0D7F-E934-4820-86DC-18D7D6A4E338}"/>
              </a:ext>
            </a:extLst>
          </p:cNvPr>
          <p:cNvSpPr txBox="1"/>
          <p:nvPr/>
        </p:nvSpPr>
        <p:spPr>
          <a:xfrm>
            <a:off x="254794" y="2643851"/>
            <a:ext cx="5995988" cy="523220"/>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rtlCol="0">
            <a:spAutoFit/>
          </a:bodyPr>
          <a:lstStyle/>
          <a:p>
            <a:pPr marL="742950" lvl="1" indent="-285750">
              <a:buFont typeface="Arial" panose="020B0604020202020204" pitchFamily="34" charset="0"/>
              <a:buChar char="•"/>
            </a:pPr>
            <a:r>
              <a:rPr lang="en-IN" sz="2800" b="1" spc="-1" dirty="0">
                <a:uFill>
                  <a:solidFill>
                    <a:srgbClr val="FFFFFF"/>
                  </a:solidFill>
                </a:uFill>
                <a:latin typeface="Arial"/>
                <a:ea typeface="SimSun"/>
              </a:rPr>
              <a:t>Removing Null Values</a:t>
            </a:r>
          </a:p>
        </p:txBody>
      </p:sp>
      <p:sp>
        <p:nvSpPr>
          <p:cNvPr id="14" name="TextBox 13">
            <a:extLst>
              <a:ext uri="{FF2B5EF4-FFF2-40B4-BE49-F238E27FC236}">
                <a16:creationId xmlns:a16="http://schemas.microsoft.com/office/drawing/2014/main" id="{9CCAC641-F349-4FE6-AB23-BB5B05D62E6A}"/>
              </a:ext>
            </a:extLst>
          </p:cNvPr>
          <p:cNvSpPr txBox="1"/>
          <p:nvPr/>
        </p:nvSpPr>
        <p:spPr>
          <a:xfrm>
            <a:off x="254794" y="3775098"/>
            <a:ext cx="5876925" cy="523220"/>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rtlCol="0">
            <a:spAutoFit/>
          </a:bodyPr>
          <a:lstStyle/>
          <a:p>
            <a:pPr marL="742950" lvl="1" indent="-285750">
              <a:buFont typeface="Arial" panose="020B0604020202020204" pitchFamily="34" charset="0"/>
              <a:buChar char="•"/>
            </a:pPr>
            <a:r>
              <a:rPr lang="en-IN" sz="2800" b="1" spc="-1" dirty="0">
                <a:uFill>
                  <a:solidFill>
                    <a:srgbClr val="FFFFFF"/>
                  </a:solidFill>
                </a:uFill>
                <a:latin typeface="Arial"/>
                <a:ea typeface="SimSun"/>
              </a:rPr>
              <a:t>Removing Missing Values</a:t>
            </a:r>
          </a:p>
        </p:txBody>
      </p:sp>
      <p:sp>
        <p:nvSpPr>
          <p:cNvPr id="15" name="TextBox 14">
            <a:extLst>
              <a:ext uri="{FF2B5EF4-FFF2-40B4-BE49-F238E27FC236}">
                <a16:creationId xmlns:a16="http://schemas.microsoft.com/office/drawing/2014/main" id="{32F998D1-AD7E-41BF-8876-F3F48CE3646D}"/>
              </a:ext>
            </a:extLst>
          </p:cNvPr>
          <p:cNvSpPr txBox="1"/>
          <p:nvPr/>
        </p:nvSpPr>
        <p:spPr>
          <a:xfrm>
            <a:off x="254794" y="1512604"/>
            <a:ext cx="5995988" cy="523220"/>
          </a:xfrm>
          <a:prstGeom prst="rect">
            <a:avLst/>
          </a:prstGeom>
          <a:blipFill dpi="0" rotWithShape="1">
            <a:blip r:embed="rId3">
              <a:alphaModFix amt="0"/>
              <a:extLst>
                <a:ext uri="{28A0092B-C50C-407E-A947-70E740481C1C}">
                  <a14:useLocalDpi xmlns:a14="http://schemas.microsoft.com/office/drawing/2010/main" val="0"/>
                </a:ext>
              </a:extLst>
            </a:blip>
            <a:srcRect/>
            <a:stretch>
              <a:fillRect/>
            </a:stretch>
          </a:blipFill>
        </p:spPr>
        <p:txBody>
          <a:bodyPr wrap="square" rtlCol="0">
            <a:spAutoFit/>
          </a:bodyPr>
          <a:lstStyle/>
          <a:p>
            <a:pPr marL="742950" lvl="1" indent="-285750">
              <a:buFont typeface="Arial" panose="020B0604020202020204" pitchFamily="34" charset="0"/>
              <a:buChar char="•"/>
            </a:pPr>
            <a:r>
              <a:rPr lang="en-IN" sz="2800" b="1" spc="-1" dirty="0">
                <a:uFill>
                  <a:solidFill>
                    <a:srgbClr val="FFFFFF"/>
                  </a:solidFill>
                </a:uFill>
                <a:latin typeface="Arial"/>
                <a:ea typeface="SimSun"/>
              </a:rPr>
              <a:t>Structural Error Removal </a:t>
            </a:r>
          </a:p>
        </p:txBody>
      </p:sp>
      <p:pic>
        <p:nvPicPr>
          <p:cNvPr id="8" name="Picture 1">
            <a:extLst>
              <a:ext uri="{FF2B5EF4-FFF2-40B4-BE49-F238E27FC236}">
                <a16:creationId xmlns:a16="http://schemas.microsoft.com/office/drawing/2014/main" id="{527681A5-8B76-400D-91A3-B3EC0E81CE20}"/>
              </a:ext>
            </a:extLst>
          </p:cNvPr>
          <p:cNvPicPr/>
          <p:nvPr/>
        </p:nvPicPr>
        <p:blipFill>
          <a:blip r:embed="rId4"/>
          <a:stretch/>
        </p:blipFill>
        <p:spPr>
          <a:xfrm>
            <a:off x="10155891" y="95250"/>
            <a:ext cx="1901864" cy="41741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486740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8ED317-84F3-4CB7-93C8-2757D880A7B0}"/>
              </a:ext>
            </a:extLst>
          </p:cNvPr>
          <p:cNvSpPr txBox="1"/>
          <p:nvPr/>
        </p:nvSpPr>
        <p:spPr>
          <a:xfrm>
            <a:off x="171450" y="234434"/>
            <a:ext cx="10610850" cy="923330"/>
          </a:xfrm>
          <a:prstGeom prst="rect">
            <a:avLst/>
          </a:prstGeom>
          <a:blipFill dpi="0" rotWithShape="1">
            <a:blip r:embed="rId2">
              <a:alphaModFix amt="0"/>
              <a:extLst>
                <a:ext uri="{28A0092B-C50C-407E-A947-70E740481C1C}">
                  <a14:useLocalDpi xmlns:a14="http://schemas.microsoft.com/office/drawing/2010/main" val="0"/>
                </a:ext>
              </a:extLst>
            </a:blip>
            <a:srcRect/>
            <a:stretch>
              <a:fillRect/>
            </a:stretch>
          </a:blipFill>
        </p:spPr>
        <p:txBody>
          <a:bodyPr wrap="square">
            <a:spAutoFit/>
          </a:bodyPr>
          <a:lstStyle/>
          <a:p>
            <a:pPr>
              <a:lnSpc>
                <a:spcPct val="100000"/>
              </a:lnSpc>
            </a:pPr>
            <a:r>
              <a:rPr lang="en-IN" sz="5400" b="1" strike="noStrike" spc="-1" dirty="0">
                <a:effectLst>
                  <a:outerShdw blurRad="38100" dist="38100" dir="2700000" algn="tl">
                    <a:srgbClr val="000000">
                      <a:alpha val="43137"/>
                    </a:srgbClr>
                  </a:outerShdw>
                </a:effectLst>
                <a:uFill>
                  <a:solidFill>
                    <a:srgbClr val="FFFFFF"/>
                  </a:solidFill>
                </a:uFill>
                <a:latin typeface="Arial"/>
                <a:ea typeface="SimSun"/>
              </a:rPr>
              <a:t>Machine Learning Algorithms</a:t>
            </a:r>
            <a:endParaRPr lang="en-IN" sz="5400" b="1" strike="noStrike" spc="-1" dirty="0">
              <a:effectLst>
                <a:outerShdw blurRad="38100" dist="38100" dir="2700000" algn="tl">
                  <a:srgbClr val="000000">
                    <a:alpha val="43137"/>
                  </a:srgbClr>
                </a:outerShdw>
              </a:effectLst>
              <a:uFill>
                <a:solidFill>
                  <a:srgbClr val="FFFFFF"/>
                </a:solidFill>
              </a:uFill>
              <a:latin typeface="Arial"/>
            </a:endParaRPr>
          </a:p>
        </p:txBody>
      </p:sp>
      <p:sp>
        <p:nvSpPr>
          <p:cNvPr id="14" name="TextBox 13">
            <a:extLst>
              <a:ext uri="{FF2B5EF4-FFF2-40B4-BE49-F238E27FC236}">
                <a16:creationId xmlns:a16="http://schemas.microsoft.com/office/drawing/2014/main" id="{682320D1-1EF6-4066-888C-B1C73742713E}"/>
              </a:ext>
            </a:extLst>
          </p:cNvPr>
          <p:cNvSpPr txBox="1"/>
          <p:nvPr/>
        </p:nvSpPr>
        <p:spPr>
          <a:xfrm>
            <a:off x="171445" y="2445986"/>
            <a:ext cx="6894711" cy="523220"/>
          </a:xfrm>
          <a:prstGeom prst="rect">
            <a:avLst/>
          </a:prstGeom>
          <a:blipFill dpi="0" rotWithShape="1">
            <a:blip r:embed="rId2">
              <a:alphaModFix amt="1000"/>
              <a:extLst>
                <a:ext uri="{28A0092B-C50C-407E-A947-70E740481C1C}">
                  <a14:useLocalDpi xmlns:a14="http://schemas.microsoft.com/office/drawing/2010/main" val="0"/>
                </a:ext>
              </a:extLst>
            </a:blip>
            <a:srcRect/>
            <a:stretch>
              <a:fillRect/>
            </a:stretch>
          </a:blipFill>
          <a:ln>
            <a:noFill/>
          </a:ln>
        </p:spPr>
        <p:txBody>
          <a:bodyPr wrap="square" rtlCol="0">
            <a:spAutoFit/>
          </a:bodyPr>
          <a:lstStyle/>
          <a:p>
            <a:pPr marL="457200" indent="-457200">
              <a:buFont typeface="Arial" panose="020B0604020202020204" pitchFamily="34" charset="0"/>
              <a:buChar char="•"/>
            </a:pPr>
            <a:r>
              <a:rPr lang="en-IN" sz="2800" b="1" dirty="0"/>
              <a:t>Random Forest</a:t>
            </a:r>
          </a:p>
        </p:txBody>
      </p:sp>
      <p:sp>
        <p:nvSpPr>
          <p:cNvPr id="17" name="TextBox 16">
            <a:extLst>
              <a:ext uri="{FF2B5EF4-FFF2-40B4-BE49-F238E27FC236}">
                <a16:creationId xmlns:a16="http://schemas.microsoft.com/office/drawing/2014/main" id="{DAB465F1-B48E-4FE5-A458-41B3D692CD45}"/>
              </a:ext>
            </a:extLst>
          </p:cNvPr>
          <p:cNvSpPr txBox="1"/>
          <p:nvPr/>
        </p:nvSpPr>
        <p:spPr>
          <a:xfrm>
            <a:off x="171446" y="2445986"/>
            <a:ext cx="6894711" cy="523220"/>
          </a:xfrm>
          <a:prstGeom prst="rect">
            <a:avLst/>
          </a:prstGeom>
          <a:blipFill dpi="0" rotWithShape="1">
            <a:blip r:embed="rId2">
              <a:alphaModFix amt="0"/>
              <a:extLst>
                <a:ext uri="{28A0092B-C50C-407E-A947-70E740481C1C}">
                  <a14:useLocalDpi xmlns:a14="http://schemas.microsoft.com/office/drawing/2010/main" val="0"/>
                </a:ext>
              </a:extLst>
            </a:blip>
            <a:srcRect/>
            <a:stretch>
              <a:fillRect/>
            </a:stretch>
          </a:blipFill>
        </p:spPr>
        <p:txBody>
          <a:bodyPr wrap="square" rtlCol="0">
            <a:spAutoFit/>
          </a:bodyPr>
          <a:lstStyle/>
          <a:p>
            <a:pPr marL="457200" indent="-457200">
              <a:buFont typeface="Arial" panose="020B0604020202020204" pitchFamily="34" charset="0"/>
              <a:buChar char="•"/>
            </a:pPr>
            <a:endParaRPr lang="en-IN" sz="2800" b="1" dirty="0"/>
          </a:p>
        </p:txBody>
      </p:sp>
      <p:sp>
        <p:nvSpPr>
          <p:cNvPr id="22" name="TextBox 21">
            <a:extLst>
              <a:ext uri="{FF2B5EF4-FFF2-40B4-BE49-F238E27FC236}">
                <a16:creationId xmlns:a16="http://schemas.microsoft.com/office/drawing/2014/main" id="{B745EA7C-765B-41A1-AC71-251884D176A1}"/>
              </a:ext>
            </a:extLst>
          </p:cNvPr>
          <p:cNvSpPr txBox="1"/>
          <p:nvPr/>
        </p:nvSpPr>
        <p:spPr>
          <a:xfrm>
            <a:off x="171447" y="1554131"/>
            <a:ext cx="6894711" cy="523220"/>
          </a:xfrm>
          <a:prstGeom prst="rect">
            <a:avLst/>
          </a:prstGeom>
          <a:blipFill dpi="0" rotWithShape="1">
            <a:blip r:embed="rId2">
              <a:alphaModFix amt="0"/>
              <a:extLst>
                <a:ext uri="{28A0092B-C50C-407E-A947-70E740481C1C}">
                  <a14:useLocalDpi xmlns:a14="http://schemas.microsoft.com/office/drawing/2010/main" val="0"/>
                </a:ext>
              </a:extLst>
            </a:blip>
            <a:srcRect/>
            <a:stretch>
              <a:fillRect/>
            </a:stretch>
          </a:blipFill>
          <a:effectLst>
            <a:reflection endPos="0" dist="50800" dir="5400000" sy="-100000" algn="bl" rotWithShape="0"/>
          </a:effectLst>
        </p:spPr>
        <p:txBody>
          <a:bodyPr wrap="square" rtlCol="0">
            <a:spAutoFit/>
          </a:bodyPr>
          <a:lstStyle/>
          <a:p>
            <a:pPr marL="457200" indent="-457200">
              <a:buFont typeface="Arial" panose="020B0604020202020204" pitchFamily="34" charset="0"/>
              <a:buChar char="•"/>
            </a:pPr>
            <a:r>
              <a:rPr lang="en-IN" sz="2800" b="1" dirty="0"/>
              <a:t>Logistics Regression </a:t>
            </a:r>
          </a:p>
        </p:txBody>
      </p:sp>
      <p:pic>
        <p:nvPicPr>
          <p:cNvPr id="8" name="Picture 1">
            <a:extLst>
              <a:ext uri="{FF2B5EF4-FFF2-40B4-BE49-F238E27FC236}">
                <a16:creationId xmlns:a16="http://schemas.microsoft.com/office/drawing/2014/main" id="{CD8C6858-865D-46CC-972D-09A7453D6C86}"/>
              </a:ext>
            </a:extLst>
          </p:cNvPr>
          <p:cNvPicPr/>
          <p:nvPr/>
        </p:nvPicPr>
        <p:blipFill>
          <a:blip r:embed="rId3"/>
          <a:stretch/>
        </p:blipFill>
        <p:spPr>
          <a:xfrm>
            <a:off x="10155891" y="95250"/>
            <a:ext cx="1901864" cy="41741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19970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249EB3-1C15-4968-81F6-1E5879C7B7A2}"/>
              </a:ext>
            </a:extLst>
          </p:cNvPr>
          <p:cNvSpPr txBox="1"/>
          <p:nvPr/>
        </p:nvSpPr>
        <p:spPr>
          <a:xfrm>
            <a:off x="400050" y="367844"/>
            <a:ext cx="6172200" cy="923330"/>
          </a:xfrm>
          <a:prstGeom prst="rect">
            <a:avLst/>
          </a:prstGeom>
          <a:noFill/>
        </p:spPr>
        <p:txBody>
          <a:bodyPr wrap="square">
            <a:spAutoFit/>
          </a:bodyPr>
          <a:lstStyle/>
          <a:p>
            <a:pPr>
              <a:lnSpc>
                <a:spcPct val="100000"/>
              </a:lnSpc>
            </a:pPr>
            <a:r>
              <a:rPr lang="en-IN" sz="5400" b="1" strike="noStrike" spc="-1" dirty="0">
                <a:effectLst>
                  <a:outerShdw blurRad="38100" dist="38100" dir="2700000" algn="tl">
                    <a:srgbClr val="000000">
                      <a:alpha val="43137"/>
                    </a:srgbClr>
                  </a:outerShdw>
                </a:effectLst>
                <a:uFill>
                  <a:solidFill>
                    <a:srgbClr val="FFFFFF"/>
                  </a:solidFill>
                </a:uFill>
                <a:latin typeface="Arial"/>
                <a:ea typeface="SimSun"/>
              </a:rPr>
              <a:t>Results</a:t>
            </a:r>
            <a:endParaRPr lang="en-IN" sz="5400" b="1" strike="noStrike" spc="-1" dirty="0">
              <a:effectLst>
                <a:outerShdw blurRad="38100" dist="38100" dir="2700000" algn="tl">
                  <a:srgbClr val="000000">
                    <a:alpha val="43137"/>
                  </a:srgbClr>
                </a:outerShdw>
              </a:effectLst>
              <a:uFill>
                <a:solidFill>
                  <a:srgbClr val="FFFFFF"/>
                </a:solidFill>
              </a:uFill>
              <a:latin typeface="Arial"/>
            </a:endParaRPr>
          </a:p>
        </p:txBody>
      </p:sp>
      <p:pic>
        <p:nvPicPr>
          <p:cNvPr id="7" name="Picture 1">
            <a:extLst>
              <a:ext uri="{FF2B5EF4-FFF2-40B4-BE49-F238E27FC236}">
                <a16:creationId xmlns:a16="http://schemas.microsoft.com/office/drawing/2014/main" id="{D90BB5BF-C534-4F9B-B033-24C03B4A7C28}"/>
              </a:ext>
            </a:extLst>
          </p:cNvPr>
          <p:cNvPicPr/>
          <p:nvPr/>
        </p:nvPicPr>
        <p:blipFill>
          <a:blip r:embed="rId2"/>
          <a:stretch/>
        </p:blipFill>
        <p:spPr>
          <a:xfrm>
            <a:off x="10155891" y="95250"/>
            <a:ext cx="1901864" cy="417419"/>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aphicFrame>
        <p:nvGraphicFramePr>
          <p:cNvPr id="8" name="Table 8">
            <a:extLst>
              <a:ext uri="{FF2B5EF4-FFF2-40B4-BE49-F238E27FC236}">
                <a16:creationId xmlns:a16="http://schemas.microsoft.com/office/drawing/2014/main" id="{6ED11C81-B4DF-4CF3-BAFF-858A22613FBB}"/>
              </a:ext>
            </a:extLst>
          </p:cNvPr>
          <p:cNvGraphicFramePr>
            <a:graphicFrameLocks noGrp="1"/>
          </p:cNvGraphicFramePr>
          <p:nvPr>
            <p:extLst>
              <p:ext uri="{D42A27DB-BD31-4B8C-83A1-F6EECF244321}">
                <p14:modId xmlns:p14="http://schemas.microsoft.com/office/powerpoint/2010/main" val="1027583801"/>
              </p:ext>
            </p:extLst>
          </p:nvPr>
        </p:nvGraphicFramePr>
        <p:xfrm>
          <a:off x="1304925" y="1786466"/>
          <a:ext cx="9953625" cy="2532063"/>
        </p:xfrm>
        <a:graphic>
          <a:graphicData uri="http://schemas.openxmlformats.org/drawingml/2006/table">
            <a:tbl>
              <a:tblPr firstRow="1" bandRow="1">
                <a:tableStyleId>{5C22544A-7EE6-4342-B048-85BDC9FD1C3A}</a:tableStyleId>
              </a:tblPr>
              <a:tblGrid>
                <a:gridCol w="4926012">
                  <a:extLst>
                    <a:ext uri="{9D8B030D-6E8A-4147-A177-3AD203B41FA5}">
                      <a16:colId xmlns:a16="http://schemas.microsoft.com/office/drawing/2014/main" val="116622747"/>
                    </a:ext>
                  </a:extLst>
                </a:gridCol>
                <a:gridCol w="5027613">
                  <a:extLst>
                    <a:ext uri="{9D8B030D-6E8A-4147-A177-3AD203B41FA5}">
                      <a16:colId xmlns:a16="http://schemas.microsoft.com/office/drawing/2014/main" val="3541140913"/>
                    </a:ext>
                  </a:extLst>
                </a:gridCol>
              </a:tblGrid>
              <a:tr h="844021">
                <a:tc>
                  <a:txBody>
                    <a:bodyPr/>
                    <a:lstStyle/>
                    <a:p>
                      <a:pPr algn="ctr"/>
                      <a:r>
                        <a:rPr lang="en-IN" sz="2400" dirty="0"/>
                        <a:t>Algorithm </a:t>
                      </a:r>
                    </a:p>
                  </a:txBody>
                  <a:tcPr/>
                </a:tc>
                <a:tc>
                  <a:txBody>
                    <a:bodyPr/>
                    <a:lstStyle/>
                    <a:p>
                      <a:pPr algn="ctr"/>
                      <a:r>
                        <a:rPr lang="en-IN" sz="2400" dirty="0"/>
                        <a:t>Accuracy </a:t>
                      </a:r>
                    </a:p>
                  </a:txBody>
                  <a:tcPr/>
                </a:tc>
                <a:extLst>
                  <a:ext uri="{0D108BD9-81ED-4DB2-BD59-A6C34878D82A}">
                    <a16:rowId xmlns:a16="http://schemas.microsoft.com/office/drawing/2014/main" val="2075650856"/>
                  </a:ext>
                </a:extLst>
              </a:tr>
              <a:tr h="844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Random Forest</a:t>
                      </a:r>
                    </a:p>
                    <a:p>
                      <a:pPr algn="ctr"/>
                      <a:endParaRPr lang="en-IN" sz="2400" dirty="0"/>
                    </a:p>
                  </a:txBody>
                  <a:tcPr/>
                </a:tc>
                <a:tc>
                  <a:txBody>
                    <a:bodyPr/>
                    <a:lstStyle/>
                    <a:p>
                      <a:pPr algn="ctr"/>
                      <a:r>
                        <a:rPr lang="en-IN" sz="2400" dirty="0"/>
                        <a:t>82.94%</a:t>
                      </a:r>
                    </a:p>
                  </a:txBody>
                  <a:tcPr/>
                </a:tc>
                <a:extLst>
                  <a:ext uri="{0D108BD9-81ED-4DB2-BD59-A6C34878D82A}">
                    <a16:rowId xmlns:a16="http://schemas.microsoft.com/office/drawing/2014/main" val="296750374"/>
                  </a:ext>
                </a:extLst>
              </a:tr>
              <a:tr h="844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Logistics Regression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75.65%</a:t>
                      </a:r>
                    </a:p>
                    <a:p>
                      <a:pPr algn="ctr"/>
                      <a:endParaRPr lang="en-IN" sz="2400" dirty="0"/>
                    </a:p>
                  </a:txBody>
                  <a:tcPr/>
                </a:tc>
                <a:extLst>
                  <a:ext uri="{0D108BD9-81ED-4DB2-BD59-A6C34878D82A}">
                    <a16:rowId xmlns:a16="http://schemas.microsoft.com/office/drawing/2014/main" val="1890389580"/>
                  </a:ext>
                </a:extLst>
              </a:tr>
            </a:tbl>
          </a:graphicData>
        </a:graphic>
      </p:graphicFrame>
    </p:spTree>
    <p:extLst>
      <p:ext uri="{BB962C8B-B14F-4D97-AF65-F5344CB8AC3E}">
        <p14:creationId xmlns:p14="http://schemas.microsoft.com/office/powerpoint/2010/main" val="24634592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528</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MT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Ajinkya Pawar</dc:creator>
  <cp:lastModifiedBy>Ajinkya Pawar</cp:lastModifiedBy>
  <cp:revision>64</cp:revision>
  <dcterms:created xsi:type="dcterms:W3CDTF">2023-03-11T12:10:52Z</dcterms:created>
  <dcterms:modified xsi:type="dcterms:W3CDTF">2023-03-12T06:12:24Z</dcterms:modified>
</cp:coreProperties>
</file>