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ED5743-21CB-5942-8C62-750D99FF16F0}">
          <p14:sldIdLst>
            <p14:sldId id="256"/>
            <p14:sldId id="258"/>
            <p14:sldId id="257"/>
          </p14:sldIdLst>
        </p14:section>
        <p14:section name="Appendix" id="{A32D5913-45BE-BD49-906C-1285252E8E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CE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8C380-F379-9946-8D17-BFBA143D13B9}" type="datetimeFigureOut">
              <a:rPr lang="en-US" smtClean="0"/>
              <a:t>8/24/20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1F425-08C6-664C-97D4-3748EA2DF29E}" type="slidenum">
              <a:rPr lang="en-US" smtClean="0"/>
              <a:t>‹#›</a:t>
            </a:fld>
            <a:endParaRPr lang="en-US"/>
          </a:p>
        </p:txBody>
      </p:sp>
    </p:spTree>
    <p:extLst>
      <p:ext uri="{BB962C8B-B14F-4D97-AF65-F5344CB8AC3E}">
        <p14:creationId xmlns:p14="http://schemas.microsoft.com/office/powerpoint/2010/main" val="198394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8CF1-4B13-6245-9CF1-0DCA9AE7FC73}"/>
              </a:ext>
            </a:extLst>
          </p:cNvPr>
          <p:cNvSpPr>
            <a:spLocks noGrp="1"/>
          </p:cNvSpPr>
          <p:nvPr>
            <p:ph type="ctrTitle"/>
          </p:nvPr>
        </p:nvSpPr>
        <p:spPr>
          <a:xfrm>
            <a:off x="367861" y="1122363"/>
            <a:ext cx="7556939" cy="2306637"/>
          </a:xfrm>
        </p:spPr>
        <p:txBody>
          <a:bodyPr anchor="b"/>
          <a:lstStyle>
            <a:lvl1pPr algn="l">
              <a:defRPr sz="6000">
                <a:latin typeface="+mj-lt"/>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384190FA-97AC-DB49-A5C8-C9941A64BDC8}"/>
              </a:ext>
            </a:extLst>
          </p:cNvPr>
          <p:cNvSpPr>
            <a:spLocks noGrp="1"/>
          </p:cNvSpPr>
          <p:nvPr>
            <p:ph type="subTitle" idx="1"/>
          </p:nvPr>
        </p:nvSpPr>
        <p:spPr>
          <a:xfrm>
            <a:off x="367861" y="3591527"/>
            <a:ext cx="7556939" cy="1599615"/>
          </a:xfrm>
        </p:spPr>
        <p:txBody>
          <a:bodyPr>
            <a:normAutofit/>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8" name="Footer Placeholder 4">
            <a:extLst>
              <a:ext uri="{FF2B5EF4-FFF2-40B4-BE49-F238E27FC236}">
                <a16:creationId xmlns:a16="http://schemas.microsoft.com/office/drawing/2014/main" id="{64169829-CC18-AD48-95B4-BDD5541AE858}"/>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9" name="Slide Number Placeholder 5">
            <a:extLst>
              <a:ext uri="{FF2B5EF4-FFF2-40B4-BE49-F238E27FC236}">
                <a16:creationId xmlns:a16="http://schemas.microsoft.com/office/drawing/2014/main" id="{121C6821-F530-4045-B65D-C47380F7D0F7}"/>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8278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83CB-7571-644C-BA16-33A86A764009}"/>
              </a:ext>
            </a:extLst>
          </p:cNvPr>
          <p:cNvSpPr>
            <a:spLocks noGrp="1"/>
          </p:cNvSpPr>
          <p:nvPr>
            <p:ph type="title"/>
          </p:nvPr>
        </p:nvSpPr>
        <p:spPr>
          <a:xfrm>
            <a:off x="367861" y="1681655"/>
            <a:ext cx="6201104" cy="3221639"/>
          </a:xfrm>
        </p:spPr>
        <p:txBody>
          <a:bodyPr>
            <a:normAutofit/>
          </a:bodyPr>
          <a:lstStyle>
            <a:lvl1pPr>
              <a:defRPr sz="2800">
                <a:solidFill>
                  <a:schemeClr val="bg1"/>
                </a:solidFill>
              </a:defRPr>
            </a:lvl1pPr>
          </a:lstStyle>
          <a:p>
            <a:r>
              <a:rPr lang="en-GB"/>
              <a:t>Click to edit Master title style</a:t>
            </a:r>
            <a:endParaRPr lang="en-US"/>
          </a:p>
        </p:txBody>
      </p:sp>
    </p:spTree>
    <p:extLst>
      <p:ext uri="{BB962C8B-B14F-4D97-AF65-F5344CB8AC3E}">
        <p14:creationId xmlns:p14="http://schemas.microsoft.com/office/powerpoint/2010/main" val="309713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F6BA9-DB25-A04A-BD3B-DAA5EB731B05}"/>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Placeholder 1">
            <a:extLst>
              <a:ext uri="{FF2B5EF4-FFF2-40B4-BE49-F238E27FC236}">
                <a16:creationId xmlns:a16="http://schemas.microsoft.com/office/drawing/2014/main" id="{D81CBE1A-F1CD-304A-901D-4FD425652FCE}"/>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3" name="Footer Placeholder 4">
            <a:extLst>
              <a:ext uri="{FF2B5EF4-FFF2-40B4-BE49-F238E27FC236}">
                <a16:creationId xmlns:a16="http://schemas.microsoft.com/office/drawing/2014/main" id="{AD0802F2-BA23-C443-84D5-FCD6BCF214D7}"/>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14" name="Slide Number Placeholder 5">
            <a:extLst>
              <a:ext uri="{FF2B5EF4-FFF2-40B4-BE49-F238E27FC236}">
                <a16:creationId xmlns:a16="http://schemas.microsoft.com/office/drawing/2014/main" id="{8BF50147-EBE0-334B-80F6-F38552A3923C}"/>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29674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70317-72FF-EB44-93A5-D1BFFB9E209A}"/>
              </a:ext>
            </a:extLst>
          </p:cNvPr>
          <p:cNvSpPr>
            <a:spLocks noGrp="1"/>
          </p:cNvSpPr>
          <p:nvPr>
            <p:ph sz="half" idx="1"/>
          </p:nvPr>
        </p:nvSpPr>
        <p:spPr>
          <a:xfrm>
            <a:off x="367860" y="1342860"/>
            <a:ext cx="5549463" cy="48582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67A01DC-0626-C64E-B5F1-4BC295686EC7}"/>
              </a:ext>
            </a:extLst>
          </p:cNvPr>
          <p:cNvSpPr>
            <a:spLocks noGrp="1"/>
          </p:cNvSpPr>
          <p:nvPr>
            <p:ph sz="half" idx="2"/>
          </p:nvPr>
        </p:nvSpPr>
        <p:spPr>
          <a:xfrm>
            <a:off x="6096000" y="1342859"/>
            <a:ext cx="5696606" cy="48582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itle Placeholder 1">
            <a:extLst>
              <a:ext uri="{FF2B5EF4-FFF2-40B4-BE49-F238E27FC236}">
                <a16:creationId xmlns:a16="http://schemas.microsoft.com/office/drawing/2014/main" id="{65A54B19-0973-BB45-B010-C5E2DE338401}"/>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Footer Placeholder 4">
            <a:extLst>
              <a:ext uri="{FF2B5EF4-FFF2-40B4-BE49-F238E27FC236}">
                <a16:creationId xmlns:a16="http://schemas.microsoft.com/office/drawing/2014/main" id="{003AD44A-415F-F147-A3CF-A19F437CC084}"/>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12" name="Slide Number Placeholder 5">
            <a:extLst>
              <a:ext uri="{FF2B5EF4-FFF2-40B4-BE49-F238E27FC236}">
                <a16:creationId xmlns:a16="http://schemas.microsoft.com/office/drawing/2014/main" id="{95977472-DA77-AE47-9CE3-3948CE821E49}"/>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79124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23478852-A6BC-2241-83E7-B7B62D134419}"/>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9" name="Footer Placeholder 4">
            <a:extLst>
              <a:ext uri="{FF2B5EF4-FFF2-40B4-BE49-F238E27FC236}">
                <a16:creationId xmlns:a16="http://schemas.microsoft.com/office/drawing/2014/main" id="{E3D023B3-5FF1-EA49-8B92-F8E2CC625B2A}"/>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10" name="Slide Number Placeholder 5">
            <a:extLst>
              <a:ext uri="{FF2B5EF4-FFF2-40B4-BE49-F238E27FC236}">
                <a16:creationId xmlns:a16="http://schemas.microsoft.com/office/drawing/2014/main" id="{145247D3-FDCE-3B4F-8E99-96DC3383C90E}"/>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141576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08960BD-EE99-414D-BAEC-41038698C3AA}"/>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9" name="Slide Number Placeholder 5">
            <a:extLst>
              <a:ext uri="{FF2B5EF4-FFF2-40B4-BE49-F238E27FC236}">
                <a16:creationId xmlns:a16="http://schemas.microsoft.com/office/drawing/2014/main" id="{FC16BF9D-5C11-4E44-A1EE-5722A7F80A51}"/>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spTree>
    <p:extLst>
      <p:ext uri="{BB962C8B-B14F-4D97-AF65-F5344CB8AC3E}">
        <p14:creationId xmlns:p14="http://schemas.microsoft.com/office/powerpoint/2010/main" val="243410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30F4B-3461-2B4E-979A-7E74CF15E007}"/>
              </a:ext>
            </a:extLst>
          </p:cNvPr>
          <p:cNvSpPr>
            <a:spLocks noGrp="1"/>
          </p:cNvSpPr>
          <p:nvPr>
            <p:ph type="title"/>
          </p:nvPr>
        </p:nvSpPr>
        <p:spPr>
          <a:xfrm>
            <a:off x="367861" y="365125"/>
            <a:ext cx="11424745" cy="79101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39D1FA1-F43F-C542-BCA9-8B5CF72C5E42}"/>
              </a:ext>
            </a:extLst>
          </p:cNvPr>
          <p:cNvSpPr>
            <a:spLocks noGrp="1"/>
          </p:cNvSpPr>
          <p:nvPr>
            <p:ph type="body" idx="1"/>
          </p:nvPr>
        </p:nvSpPr>
        <p:spPr>
          <a:xfrm>
            <a:off x="367861" y="1334814"/>
            <a:ext cx="11424745" cy="484214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Footer Placeholder 4">
            <a:extLst>
              <a:ext uri="{FF2B5EF4-FFF2-40B4-BE49-F238E27FC236}">
                <a16:creationId xmlns:a16="http://schemas.microsoft.com/office/drawing/2014/main" id="{15A4AF30-9495-B24D-BD28-FC184F11012B}"/>
              </a:ext>
            </a:extLst>
          </p:cNvPr>
          <p:cNvSpPr>
            <a:spLocks noGrp="1"/>
          </p:cNvSpPr>
          <p:nvPr>
            <p:ph type="ftr" sz="quarter" idx="3"/>
          </p:nvPr>
        </p:nvSpPr>
        <p:spPr>
          <a:xfrm>
            <a:off x="809297" y="6356350"/>
            <a:ext cx="7609489" cy="365125"/>
          </a:xfrm>
          <a:prstGeom prst="rect">
            <a:avLst/>
          </a:prstGeom>
        </p:spPr>
        <p:txBody>
          <a:bodyPr anchor="ctr"/>
          <a:lstStyle>
            <a:lvl1pPr algn="l">
              <a:defRPr sz="1000">
                <a:solidFill>
                  <a:schemeClr val="tx1">
                    <a:lumMod val="65000"/>
                    <a:lumOff val="35000"/>
                  </a:schemeClr>
                </a:solidFill>
                <a:latin typeface="+mj-lt"/>
              </a:defRPr>
            </a:lvl1pPr>
          </a:lstStyle>
          <a:p>
            <a:r>
              <a:rPr lang="en-US"/>
              <a:t>www.akshaysehgal.com</a:t>
            </a:r>
          </a:p>
        </p:txBody>
      </p:sp>
      <p:sp>
        <p:nvSpPr>
          <p:cNvPr id="8" name="Slide Number Placeholder 5">
            <a:extLst>
              <a:ext uri="{FF2B5EF4-FFF2-40B4-BE49-F238E27FC236}">
                <a16:creationId xmlns:a16="http://schemas.microsoft.com/office/drawing/2014/main" id="{9C16D214-FC36-E646-A98F-AEEA3575E1BF}"/>
              </a:ext>
            </a:extLst>
          </p:cNvPr>
          <p:cNvSpPr>
            <a:spLocks noGrp="1"/>
          </p:cNvSpPr>
          <p:nvPr>
            <p:ph type="sldNum" sz="quarter" idx="4"/>
          </p:nvPr>
        </p:nvSpPr>
        <p:spPr>
          <a:xfrm>
            <a:off x="8610599" y="6356350"/>
            <a:ext cx="3182007" cy="365125"/>
          </a:xfrm>
          <a:prstGeom prst="rect">
            <a:avLst/>
          </a:prstGeom>
        </p:spPr>
        <p:txBody>
          <a:bodyPr anchor="ctr"/>
          <a:lstStyle>
            <a:lvl1pPr algn="r">
              <a:defRPr sz="1000">
                <a:solidFill>
                  <a:schemeClr val="tx1">
                    <a:lumMod val="65000"/>
                    <a:lumOff val="35000"/>
                  </a:schemeClr>
                </a:solidFill>
                <a:latin typeface="+mj-lt"/>
              </a:defRPr>
            </a:lvl1pPr>
          </a:lstStyle>
          <a:p>
            <a:fld id="{637045A3-890A-7647-A24F-3B7E196BC170}" type="slidenum">
              <a:rPr lang="en-US" smtClean="0"/>
              <a:pPr/>
              <a:t>‹#›</a:t>
            </a:fld>
            <a:endParaRPr lang="en-US"/>
          </a:p>
        </p:txBody>
      </p:sp>
      <p:pic>
        <p:nvPicPr>
          <p:cNvPr id="10" name="Picture 9" descr="A picture containing drawing&#10;&#10;Description automatically generated">
            <a:extLst>
              <a:ext uri="{FF2B5EF4-FFF2-40B4-BE49-F238E27FC236}">
                <a16:creationId xmlns:a16="http://schemas.microsoft.com/office/drawing/2014/main" id="{8FDF4623-4174-0544-A2C7-B7D994B49E4C}"/>
              </a:ext>
            </a:extLst>
          </p:cNvPr>
          <p:cNvPicPr>
            <a:picLocks noChangeAspect="1"/>
          </p:cNvPicPr>
          <p:nvPr userDrawn="1"/>
        </p:nvPicPr>
        <p:blipFill>
          <a:blip r:embed="rId8"/>
          <a:stretch>
            <a:fillRect/>
          </a:stretch>
        </p:blipFill>
        <p:spPr>
          <a:xfrm>
            <a:off x="331078" y="6355802"/>
            <a:ext cx="376183" cy="376183"/>
          </a:xfrm>
          <a:prstGeom prst="rect">
            <a:avLst/>
          </a:prstGeom>
        </p:spPr>
      </p:pic>
    </p:spTree>
    <p:extLst>
      <p:ext uri="{BB962C8B-B14F-4D97-AF65-F5344CB8AC3E}">
        <p14:creationId xmlns:p14="http://schemas.microsoft.com/office/powerpoint/2010/main" val="374550892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54" r:id="rId5"/>
    <p:sldLayoutId id="2147483655" r:id="rId6"/>
  </p:sldLayoutIdLst>
  <p:hf sldNum="0"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0FB4-E7A3-D649-B2EC-1EB28B63BD31}"/>
              </a:ext>
            </a:extLst>
          </p:cNvPr>
          <p:cNvSpPr>
            <a:spLocks noGrp="1"/>
          </p:cNvSpPr>
          <p:nvPr>
            <p:ph type="ctrTitle"/>
          </p:nvPr>
        </p:nvSpPr>
        <p:spPr/>
        <p:txBody>
          <a:bodyPr/>
          <a:lstStyle/>
          <a:p>
            <a:r>
              <a:rPr lang="en-US" dirty="0"/>
              <a:t>Tree Based Methods in Machine Learning</a:t>
            </a:r>
          </a:p>
        </p:txBody>
      </p:sp>
      <p:sp>
        <p:nvSpPr>
          <p:cNvPr id="3" name="Subtitle 2">
            <a:extLst>
              <a:ext uri="{FF2B5EF4-FFF2-40B4-BE49-F238E27FC236}">
                <a16:creationId xmlns:a16="http://schemas.microsoft.com/office/drawing/2014/main" id="{516D5820-D9D8-7140-BB96-DC9409E6B896}"/>
              </a:ext>
            </a:extLst>
          </p:cNvPr>
          <p:cNvSpPr>
            <a:spLocks noGrp="1"/>
          </p:cNvSpPr>
          <p:nvPr>
            <p:ph type="subTitle" idx="1"/>
          </p:nvPr>
        </p:nvSpPr>
        <p:spPr/>
        <p:txBody>
          <a:bodyPr/>
          <a:lstStyle/>
          <a:p>
            <a:r>
              <a:rPr lang="en-US" dirty="0" err="1"/>
              <a:t>Akshay</a:t>
            </a:r>
            <a:r>
              <a:rPr lang="en-US" dirty="0"/>
              <a:t> Sehgal </a:t>
            </a:r>
          </a:p>
          <a:p>
            <a:r>
              <a:rPr lang="en-US" sz="1400" dirty="0"/>
              <a:t>20</a:t>
            </a:r>
            <a:r>
              <a:rPr lang="en-US" sz="1400" baseline="30000" dirty="0"/>
              <a:t>th</a:t>
            </a:r>
            <a:r>
              <a:rPr lang="en-US" sz="1400" dirty="0"/>
              <a:t> March 1990</a:t>
            </a:r>
          </a:p>
        </p:txBody>
      </p:sp>
      <p:sp>
        <p:nvSpPr>
          <p:cNvPr id="4" name="Footer Placeholder 3">
            <a:extLst>
              <a:ext uri="{FF2B5EF4-FFF2-40B4-BE49-F238E27FC236}">
                <a16:creationId xmlns:a16="http://schemas.microsoft.com/office/drawing/2014/main" id="{EBCB8EE5-9DA2-AF45-9463-FADC606BF673}"/>
              </a:ext>
            </a:extLst>
          </p:cNvPr>
          <p:cNvSpPr>
            <a:spLocks noGrp="1"/>
          </p:cNvSpPr>
          <p:nvPr>
            <p:ph type="ftr" sz="quarter" idx="3"/>
          </p:nvPr>
        </p:nvSpPr>
        <p:spPr/>
        <p:txBody>
          <a:bodyPr/>
          <a:lstStyle/>
          <a:p>
            <a:r>
              <a:rPr lang="en-US" dirty="0" err="1"/>
              <a:t>www.akshaysehgal.com</a:t>
            </a:r>
            <a:endParaRPr lang="en-US" dirty="0"/>
          </a:p>
        </p:txBody>
      </p:sp>
    </p:spTree>
    <p:extLst>
      <p:ext uri="{BB962C8B-B14F-4D97-AF65-F5344CB8AC3E}">
        <p14:creationId xmlns:p14="http://schemas.microsoft.com/office/powerpoint/2010/main" val="283731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E22489-AD9E-5247-BB4E-610CCC4260A7}"/>
              </a:ext>
            </a:extLst>
          </p:cNvPr>
          <p:cNvSpPr>
            <a:spLocks noGrp="1"/>
          </p:cNvSpPr>
          <p:nvPr>
            <p:ph idx="1"/>
          </p:nvPr>
        </p:nvSpPr>
        <p:spPr>
          <a:xfrm>
            <a:off x="367862" y="1334814"/>
            <a:ext cx="6547945" cy="4842149"/>
          </a:xfrm>
        </p:spPr>
        <p:txBody>
          <a:bodyPr>
            <a:normAutofit/>
          </a:bodyPr>
          <a:lstStyle/>
          <a:p>
            <a:pPr marL="0" indent="0" algn="just">
              <a:buNone/>
            </a:pPr>
            <a:r>
              <a:rPr lang="en-IN" sz="1400" dirty="0"/>
              <a:t>Entropy deals with the number of </a:t>
            </a:r>
            <a:r>
              <a:rPr lang="en-IN" sz="1400" i="1" dirty="0"/>
              <a:t>microstates</a:t>
            </a:r>
            <a:r>
              <a:rPr lang="en-IN" sz="1400" dirty="0"/>
              <a:t> that are consistent with a given </a:t>
            </a:r>
            <a:r>
              <a:rPr lang="en-IN" sz="1400" i="1" dirty="0" err="1"/>
              <a:t>macrostate</a:t>
            </a:r>
            <a:r>
              <a:rPr lang="en-IN" sz="1400" dirty="0"/>
              <a:t>. Entropy talks about how many such states can a system exist in.</a:t>
            </a:r>
          </a:p>
          <a:p>
            <a:pPr marL="0" indent="0" algn="just">
              <a:buNone/>
            </a:pPr>
            <a:r>
              <a:rPr lang="en-US" sz="1400" dirty="0"/>
              <a:t>Say we have two containers of gas, and we know the macroscopic properties of both. There are N1 possible "microstates" for the first container, and N2 for the second. What are the possible microstates for the system that consists of both containers?</a:t>
            </a:r>
          </a:p>
          <a:p>
            <a:pPr marL="0" indent="0" algn="just">
              <a:buNone/>
            </a:pPr>
            <a:endParaRPr lang="en-US" sz="1400" dirty="0"/>
          </a:p>
        </p:txBody>
      </p:sp>
      <p:sp>
        <p:nvSpPr>
          <p:cNvPr id="3" name="Title 2">
            <a:extLst>
              <a:ext uri="{FF2B5EF4-FFF2-40B4-BE49-F238E27FC236}">
                <a16:creationId xmlns:a16="http://schemas.microsoft.com/office/drawing/2014/main" id="{C9CBF7C1-AE16-6A4B-B37D-580B0B04A943}"/>
              </a:ext>
            </a:extLst>
          </p:cNvPr>
          <p:cNvSpPr>
            <a:spLocks noGrp="1"/>
          </p:cNvSpPr>
          <p:nvPr>
            <p:ph type="title"/>
          </p:nvPr>
        </p:nvSpPr>
        <p:spPr/>
        <p:txBody>
          <a:bodyPr/>
          <a:lstStyle/>
          <a:p>
            <a:r>
              <a:rPr lang="en-US" dirty="0"/>
              <a:t>Concept of Entropy</a:t>
            </a:r>
          </a:p>
        </p:txBody>
      </p:sp>
      <p:sp>
        <p:nvSpPr>
          <p:cNvPr id="4" name="Footer Placeholder 3">
            <a:extLst>
              <a:ext uri="{FF2B5EF4-FFF2-40B4-BE49-F238E27FC236}">
                <a16:creationId xmlns:a16="http://schemas.microsoft.com/office/drawing/2014/main" id="{E1EF5E2C-8520-974B-9B89-AC8EA3DA3EEC}"/>
              </a:ext>
            </a:extLst>
          </p:cNvPr>
          <p:cNvSpPr>
            <a:spLocks noGrp="1"/>
          </p:cNvSpPr>
          <p:nvPr>
            <p:ph type="ftr" sz="quarter" idx="3"/>
          </p:nvPr>
        </p:nvSpPr>
        <p:spPr/>
        <p:txBody>
          <a:bodyPr/>
          <a:lstStyle/>
          <a:p>
            <a:r>
              <a:rPr lang="en-US"/>
              <a:t>www.akshaysehgal.com</a:t>
            </a:r>
          </a:p>
        </p:txBody>
      </p:sp>
      <p:pic>
        <p:nvPicPr>
          <p:cNvPr id="6" name="Picture 5" descr="A close up of a sign&#10;&#10;Description automatically generated">
            <a:extLst>
              <a:ext uri="{FF2B5EF4-FFF2-40B4-BE49-F238E27FC236}">
                <a16:creationId xmlns:a16="http://schemas.microsoft.com/office/drawing/2014/main" id="{38F85F22-17A4-094E-BAD7-6FB34308FE0D}"/>
              </a:ext>
            </a:extLst>
          </p:cNvPr>
          <p:cNvPicPr>
            <a:picLocks noChangeAspect="1"/>
          </p:cNvPicPr>
          <p:nvPr/>
        </p:nvPicPr>
        <p:blipFill>
          <a:blip r:embed="rId2"/>
          <a:stretch>
            <a:fillRect/>
          </a:stretch>
        </p:blipFill>
        <p:spPr>
          <a:xfrm>
            <a:off x="7598980" y="1156138"/>
            <a:ext cx="3999075" cy="1468410"/>
          </a:xfrm>
          <a:prstGeom prst="rect">
            <a:avLst/>
          </a:prstGeom>
        </p:spPr>
      </p:pic>
      <p:pic>
        <p:nvPicPr>
          <p:cNvPr id="8" name="Picture 7" descr="A close up of a sign&#10;&#10;Description automatically generated">
            <a:extLst>
              <a:ext uri="{FF2B5EF4-FFF2-40B4-BE49-F238E27FC236}">
                <a16:creationId xmlns:a16="http://schemas.microsoft.com/office/drawing/2014/main" id="{2A99E1A8-AF1C-AA4F-A4B4-C652AA7D409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485478" y="2616665"/>
            <a:ext cx="1348716" cy="312902"/>
          </a:xfrm>
          <a:prstGeom prst="rect">
            <a:avLst/>
          </a:prstGeom>
        </p:spPr>
      </p:pic>
    </p:spTree>
    <p:extLst>
      <p:ext uri="{BB962C8B-B14F-4D97-AF65-F5344CB8AC3E}">
        <p14:creationId xmlns:p14="http://schemas.microsoft.com/office/powerpoint/2010/main" val="261015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7548-4E3E-2344-9A20-B1770B19A3AB}"/>
              </a:ext>
            </a:extLst>
          </p:cNvPr>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1820999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103</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Tree Based Methods in Machine Learning</vt:lpstr>
      <vt:lpstr>Concept of Entropy</vt:lpstr>
      <vt:lpstr>Section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Based Methods in Machine Learning</dc:title>
  <dc:creator>Akshay Sehgal</dc:creator>
  <cp:lastModifiedBy>Akshay Sehgal</cp:lastModifiedBy>
  <cp:revision>13</cp:revision>
  <dcterms:created xsi:type="dcterms:W3CDTF">2020-08-24T13:42:04Z</dcterms:created>
  <dcterms:modified xsi:type="dcterms:W3CDTF">2020-08-24T14:39:15Z</dcterms:modified>
</cp:coreProperties>
</file>