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9" r:id="rId4"/>
    <p:sldId id="258" r:id="rId5"/>
    <p:sldId id="259" r:id="rId6"/>
    <p:sldId id="262" r:id="rId7"/>
    <p:sldId id="257" r:id="rId8"/>
    <p:sldId id="272" r:id="rId9"/>
    <p:sldId id="273"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823FDA-D7F2-4AEB-839F-9D36B2D364C6}"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376757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823FDA-D7F2-4AEB-839F-9D36B2D364C6}"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3253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823FDA-D7F2-4AEB-839F-9D36B2D364C6}"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67864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823FDA-D7F2-4AEB-839F-9D36B2D364C6}"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199534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23FDA-D7F2-4AEB-839F-9D36B2D364C6}"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93458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823FDA-D7F2-4AEB-839F-9D36B2D364C6}"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66898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823FDA-D7F2-4AEB-839F-9D36B2D364C6}"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82017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823FDA-D7F2-4AEB-839F-9D36B2D364C6}"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82969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23FDA-D7F2-4AEB-839F-9D36B2D364C6}"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27961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23FDA-D7F2-4AEB-839F-9D36B2D364C6}"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10327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23FDA-D7F2-4AEB-839F-9D36B2D364C6}"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3B846-7623-4A62-AFC6-CA9FB7B8B99D}" type="slidenum">
              <a:rPr lang="en-IN" smtClean="0"/>
              <a:t>‹#›</a:t>
            </a:fld>
            <a:endParaRPr lang="en-IN"/>
          </a:p>
        </p:txBody>
      </p:sp>
    </p:spTree>
    <p:extLst>
      <p:ext uri="{BB962C8B-B14F-4D97-AF65-F5344CB8AC3E}">
        <p14:creationId xmlns:p14="http://schemas.microsoft.com/office/powerpoint/2010/main" val="209946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23FDA-D7F2-4AEB-839F-9D36B2D364C6}" type="datetimeFigureOut">
              <a:rPr lang="en-IN" smtClean="0"/>
              <a:t>02-04-2022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3B846-7623-4A62-AFC6-CA9FB7B8B99D}" type="slidenum">
              <a:rPr lang="en-IN" smtClean="0"/>
              <a:t>‹#›</a:t>
            </a:fld>
            <a:endParaRPr lang="en-IN"/>
          </a:p>
        </p:txBody>
      </p:sp>
    </p:spTree>
    <p:extLst>
      <p:ext uri="{BB962C8B-B14F-4D97-AF65-F5344CB8AC3E}">
        <p14:creationId xmlns:p14="http://schemas.microsoft.com/office/powerpoint/2010/main" val="230538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729"/>
            <a:ext cx="6369170" cy="884903"/>
          </a:xfrm>
        </p:spPr>
        <p:txBody>
          <a:bodyPr>
            <a:normAutofit fontScale="90000"/>
          </a:bodyPr>
          <a:lstStyle/>
          <a:p>
            <a:r>
              <a:rPr lang="en-US" b="1" dirty="0" smtClean="0"/>
              <a:t>The </a:t>
            </a:r>
            <a:r>
              <a:rPr lang="en-US" b="1" dirty="0" err="1"/>
              <a:t>S</a:t>
            </a:r>
            <a:r>
              <a:rPr lang="en-US" b="1" dirty="0" err="1" smtClean="0"/>
              <a:t>portify</a:t>
            </a:r>
            <a:r>
              <a:rPr lang="en-US" b="1" dirty="0" smtClean="0"/>
              <a:t> India</a:t>
            </a:r>
            <a:endParaRPr lang="en-IN" b="1" dirty="0"/>
          </a:p>
        </p:txBody>
      </p:sp>
      <p:sp>
        <p:nvSpPr>
          <p:cNvPr id="3" name="Subtitle 2"/>
          <p:cNvSpPr>
            <a:spLocks noGrp="1"/>
          </p:cNvSpPr>
          <p:nvPr>
            <p:ph type="subTitle" idx="1"/>
          </p:nvPr>
        </p:nvSpPr>
        <p:spPr>
          <a:xfrm>
            <a:off x="1524000" y="1386349"/>
            <a:ext cx="9144000" cy="3871452"/>
          </a:xfrm>
        </p:spPr>
        <p:txBody>
          <a:bodyPr>
            <a:normAutofit/>
          </a:bodyPr>
          <a:lstStyle/>
          <a:p>
            <a:pPr algn="l"/>
            <a:r>
              <a:rPr lang="en-US" sz="3200" b="1" dirty="0" smtClean="0"/>
              <a:t>          Team Members:</a:t>
            </a:r>
            <a:endParaRPr lang="en-IN" sz="3200" b="1" dirty="0"/>
          </a:p>
          <a:p>
            <a:r>
              <a:rPr lang="en-US" dirty="0" smtClean="0"/>
              <a:t>ANURAG</a:t>
            </a:r>
            <a:r>
              <a:rPr lang="en-US" dirty="0"/>
              <a:t> </a:t>
            </a:r>
            <a:r>
              <a:rPr lang="en-US" dirty="0" smtClean="0"/>
              <a:t>DESHMUKH</a:t>
            </a:r>
            <a:endParaRPr lang="en-US" dirty="0" smtClean="0"/>
          </a:p>
          <a:p>
            <a:r>
              <a:rPr lang="en-US" dirty="0" smtClean="0"/>
              <a:t>GAURAV</a:t>
            </a:r>
            <a:r>
              <a:rPr lang="en-US" dirty="0"/>
              <a:t> </a:t>
            </a:r>
            <a:r>
              <a:rPr lang="en-US" dirty="0" smtClean="0"/>
              <a:t>PATIL</a:t>
            </a:r>
            <a:endParaRPr lang="en-US" dirty="0" smtClean="0"/>
          </a:p>
          <a:p>
            <a:r>
              <a:rPr lang="en-US" dirty="0" smtClean="0"/>
              <a:t>  </a:t>
            </a:r>
            <a:r>
              <a:rPr lang="en-US" dirty="0" smtClean="0"/>
              <a:t>MANMATH HALKUDE</a:t>
            </a:r>
            <a:endParaRPr lang="en-US" dirty="0"/>
          </a:p>
          <a:p>
            <a:r>
              <a:rPr lang="en-US" dirty="0" smtClean="0"/>
              <a:t>NEHA</a:t>
            </a:r>
            <a:r>
              <a:rPr lang="en-US" dirty="0"/>
              <a:t> </a:t>
            </a:r>
            <a:r>
              <a:rPr lang="en-US" dirty="0" smtClean="0"/>
              <a:t>NIKALJE</a:t>
            </a:r>
            <a:endParaRPr lang="en-US" dirty="0" smtClean="0"/>
          </a:p>
          <a:p>
            <a:r>
              <a:rPr lang="en-US" dirty="0" smtClean="0"/>
              <a:t>PRAFULLA</a:t>
            </a:r>
            <a:r>
              <a:rPr lang="en-US" dirty="0"/>
              <a:t> </a:t>
            </a:r>
            <a:r>
              <a:rPr lang="en-US" dirty="0" smtClean="0"/>
              <a:t>WAGH</a:t>
            </a:r>
            <a:endParaRPr lang="en-US" dirty="0" smtClean="0"/>
          </a:p>
          <a:p>
            <a:r>
              <a:rPr lang="en-US" dirty="0" smtClean="0"/>
              <a:t>RUSHIKESH MOHITE</a:t>
            </a:r>
            <a:endParaRPr lang="en-US" dirty="0" smtClean="0"/>
          </a:p>
          <a:p>
            <a:r>
              <a:rPr lang="nl-NL" sz="3200" b="1" dirty="0"/>
              <a:t>Institute of Emerging Technologies (IET)</a:t>
            </a:r>
            <a:endParaRPr lang="en-IN" sz="3200" b="1" dirty="0"/>
          </a:p>
        </p:txBody>
      </p:sp>
    </p:spTree>
    <p:extLst>
      <p:ext uri="{BB962C8B-B14F-4D97-AF65-F5344CB8AC3E}">
        <p14:creationId xmlns:p14="http://schemas.microsoft.com/office/powerpoint/2010/main" val="243949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31013" cy="5106527"/>
          </a:xfrm>
        </p:spPr>
        <p:txBody>
          <a:bodyPr>
            <a:normAutofit/>
          </a:bodyPr>
          <a:lstStyle/>
          <a:p>
            <a:r>
              <a:rPr lang="en-US" sz="9600" dirty="0" smtClean="0"/>
              <a:t>Thank you</a:t>
            </a:r>
            <a:endParaRPr lang="en-IN" sz="9600" dirty="0"/>
          </a:p>
        </p:txBody>
      </p:sp>
      <p:pic>
        <p:nvPicPr>
          <p:cNvPr id="4" name="Picture 2" descr="Various Sport Equipments On Grass Stock Photo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330" y="3750571"/>
            <a:ext cx="7555886" cy="259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3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 of contents</a:t>
            </a:r>
            <a:endParaRPr lang="en-IN" b="1" dirty="0"/>
          </a:p>
        </p:txBody>
      </p:sp>
      <p:sp>
        <p:nvSpPr>
          <p:cNvPr id="3" name="Content Placeholder 2"/>
          <p:cNvSpPr>
            <a:spLocks noGrp="1"/>
          </p:cNvSpPr>
          <p:nvPr>
            <p:ph idx="1"/>
          </p:nvPr>
        </p:nvSpPr>
        <p:spPr/>
        <p:txBody>
          <a:bodyPr/>
          <a:lstStyle/>
          <a:p>
            <a:r>
              <a:rPr lang="en-US" dirty="0" smtClean="0"/>
              <a:t>Introduction of Project</a:t>
            </a:r>
          </a:p>
          <a:p>
            <a:r>
              <a:rPr lang="en-US" dirty="0"/>
              <a:t>The Online Sports store </a:t>
            </a:r>
            <a:r>
              <a:rPr lang="en-US" dirty="0" smtClean="0"/>
              <a:t>facilities</a:t>
            </a:r>
          </a:p>
          <a:p>
            <a:r>
              <a:rPr lang="en-US" dirty="0" smtClean="0"/>
              <a:t>Modules</a:t>
            </a:r>
          </a:p>
          <a:p>
            <a:r>
              <a:rPr lang="en-US" dirty="0" smtClean="0"/>
              <a:t>Future scope</a:t>
            </a:r>
            <a:endParaRPr lang="en-US" dirty="0" smtClean="0"/>
          </a:p>
        </p:txBody>
      </p:sp>
    </p:spTree>
    <p:extLst>
      <p:ext uri="{BB962C8B-B14F-4D97-AF65-F5344CB8AC3E}">
        <p14:creationId xmlns:p14="http://schemas.microsoft.com/office/powerpoint/2010/main" val="168947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future of e commerce in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06132"/>
            <a:ext cx="8103522" cy="37825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risdictional issues relating to e-commerce law in India - iPlea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247" y="113777"/>
            <a:ext cx="4888374" cy="3258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sonal Jurisdiction in the Borderless World of E-Commerce – Law Offices  of Bruce Balding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673" y="3590925"/>
            <a:ext cx="67341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commerce exploitation through e-retailers' unethical practices forced  lakhs of shops to close: CAIT | The Financial Expres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008" y="3476409"/>
            <a:ext cx="4736434" cy="315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0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normAutofit/>
          </a:bodyPr>
          <a:lstStyle/>
          <a:p>
            <a:pPr fontAlgn="base"/>
            <a:endParaRPr lang="en-IN" b="1" dirty="0" smtClean="0"/>
          </a:p>
          <a:p>
            <a:pPr fontAlgn="base"/>
            <a:endParaRPr lang="en-IN" b="1" dirty="0"/>
          </a:p>
          <a:p>
            <a:pPr fontAlgn="base"/>
            <a:r>
              <a:rPr lang="en-IN" sz="2000" b="1" dirty="0" smtClean="0"/>
              <a:t> </a:t>
            </a:r>
            <a:r>
              <a:rPr lang="en-IN" sz="2000" b="1" dirty="0"/>
              <a:t>THE SPORTIFY INDIA </a:t>
            </a:r>
            <a:r>
              <a:rPr lang="en-IN" sz="2000" dirty="0"/>
              <a:t>is a web based E-Commerce application specially designed for only sports products. Customer can get Sports</a:t>
            </a:r>
            <a:r>
              <a:rPr lang="en-IN" sz="2000" i="1" dirty="0"/>
              <a:t> </a:t>
            </a:r>
            <a:r>
              <a:rPr lang="en-IN" sz="2000" dirty="0"/>
              <a:t>products with categories which make them easy to find out. Customer can get all products with different category with single product. It is the platform where sellers can sell their products by assigning them on this web application and easier interaction with customers</a:t>
            </a:r>
            <a:r>
              <a:rPr lang="en-IN"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878" y="4386416"/>
            <a:ext cx="6046839" cy="2116394"/>
          </a:xfrm>
          <a:prstGeom prst="rect">
            <a:avLst/>
          </a:prstGeom>
        </p:spPr>
      </p:pic>
    </p:spTree>
    <p:extLst>
      <p:ext uri="{BB962C8B-B14F-4D97-AF65-F5344CB8AC3E}">
        <p14:creationId xmlns:p14="http://schemas.microsoft.com/office/powerpoint/2010/main" val="370211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58670"/>
            <a:ext cx="10030542" cy="6660906"/>
          </a:xfrm>
          <a:prstGeom prst="rect">
            <a:avLst/>
          </a:prstGeom>
        </p:spPr>
      </p:pic>
    </p:spTree>
    <p:extLst>
      <p:ext uri="{BB962C8B-B14F-4D97-AF65-F5344CB8AC3E}">
        <p14:creationId xmlns:p14="http://schemas.microsoft.com/office/powerpoint/2010/main" val="266621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idx="1"/>
          </p:nvPr>
        </p:nvSpPr>
        <p:spPr/>
        <p:txBody>
          <a:bodyPr/>
          <a:lstStyle/>
          <a:p>
            <a:r>
              <a:rPr lang="en-US" dirty="0" smtClean="0"/>
              <a:t>Home</a:t>
            </a:r>
          </a:p>
          <a:p>
            <a:r>
              <a:rPr lang="en-US" dirty="0" smtClean="0"/>
              <a:t>Admin</a:t>
            </a:r>
          </a:p>
          <a:p>
            <a:r>
              <a:rPr lang="en-US" dirty="0" smtClean="0"/>
              <a:t>Login</a:t>
            </a:r>
          </a:p>
          <a:p>
            <a:r>
              <a:rPr lang="en-US" dirty="0" smtClean="0"/>
              <a:t>Category</a:t>
            </a:r>
            <a:endParaRPr lang="en-IN" dirty="0" smtClean="0"/>
          </a:p>
          <a:p>
            <a:r>
              <a:rPr lang="en-US" dirty="0" smtClean="0"/>
              <a:t>Cart</a:t>
            </a:r>
            <a:endParaRPr lang="en-IN" dirty="0"/>
          </a:p>
        </p:txBody>
      </p:sp>
    </p:spTree>
    <p:extLst>
      <p:ext uri="{BB962C8B-B14F-4D97-AF65-F5344CB8AC3E}">
        <p14:creationId xmlns:p14="http://schemas.microsoft.com/office/powerpoint/2010/main" val="42073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IN" b="1" dirty="0"/>
          </a:p>
        </p:txBody>
      </p:sp>
      <p:sp>
        <p:nvSpPr>
          <p:cNvPr id="3" name="Content Placeholder 2"/>
          <p:cNvSpPr>
            <a:spLocks noGrp="1"/>
          </p:cNvSpPr>
          <p:nvPr>
            <p:ph idx="1"/>
          </p:nvPr>
        </p:nvSpPr>
        <p:spPr>
          <a:xfrm>
            <a:off x="2197510" y="1825625"/>
            <a:ext cx="9156290" cy="4351338"/>
          </a:xfrm>
        </p:spPr>
        <p:txBody>
          <a:bodyPr>
            <a:normAutofit/>
          </a:bodyPr>
          <a:lstStyle/>
          <a:p>
            <a:pPr marL="0" indent="0">
              <a:buNone/>
            </a:pPr>
            <a:r>
              <a:rPr lang="en-IN" b="1" dirty="0"/>
              <a:t> </a:t>
            </a:r>
            <a:endParaRPr lang="en-IN" dirty="0"/>
          </a:p>
          <a:p>
            <a:r>
              <a:rPr lang="en-IN" sz="2000" dirty="0" smtClean="0"/>
              <a:t> </a:t>
            </a:r>
            <a:r>
              <a:rPr lang="en-IN" sz="2000" b="1" dirty="0" smtClean="0"/>
              <a:t>Order </a:t>
            </a:r>
            <a:r>
              <a:rPr lang="en-IN" sz="2000" b="1" dirty="0"/>
              <a:t>&amp; Shipping Management </a:t>
            </a:r>
            <a:endParaRPr lang="en-IN" sz="2000" b="1" dirty="0"/>
          </a:p>
          <a:p>
            <a:r>
              <a:rPr lang="en-IN" sz="2000" b="1" dirty="0"/>
              <a:t>Authentication &amp; Registration </a:t>
            </a:r>
            <a:endParaRPr lang="en-US" sz="2000" dirty="0"/>
          </a:p>
          <a:p>
            <a:r>
              <a:rPr lang="en-IN" sz="2000" b="1" dirty="0" smtClean="0"/>
              <a:t>Inventory </a:t>
            </a:r>
            <a:r>
              <a:rPr lang="en-IN" sz="2000" b="1" dirty="0"/>
              <a:t>Management </a:t>
            </a:r>
            <a:endParaRPr lang="en-IN" sz="2000" dirty="0"/>
          </a:p>
          <a:p>
            <a:r>
              <a:rPr lang="en-IN" sz="2000" b="1" dirty="0" smtClean="0"/>
              <a:t>Reports </a:t>
            </a:r>
          </a:p>
          <a:p>
            <a:r>
              <a:rPr lang="en-US" sz="2000" b="1" dirty="0" smtClean="0"/>
              <a:t>Shop by Category and Discount</a:t>
            </a:r>
            <a:endParaRPr lang="en-IN" sz="2000" b="1" dirty="0" smtClean="0"/>
          </a:p>
          <a:p>
            <a:pPr marL="0" lvl="0" indent="0">
              <a:buNone/>
            </a:pPr>
            <a:endParaRPr lang="en-IN" sz="2000" dirty="0"/>
          </a:p>
        </p:txBody>
      </p:sp>
    </p:spTree>
    <p:extLst>
      <p:ext uri="{BB962C8B-B14F-4D97-AF65-F5344CB8AC3E}">
        <p14:creationId xmlns:p14="http://schemas.microsoft.com/office/powerpoint/2010/main" val="14716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Schema</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557" y="1690688"/>
            <a:ext cx="1867161" cy="20957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397" y="1229664"/>
            <a:ext cx="4344006" cy="22863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3788" y="4527768"/>
            <a:ext cx="4601217" cy="1419423"/>
          </a:xfrm>
          <a:prstGeom prst="rect">
            <a:avLst/>
          </a:prstGeom>
        </p:spPr>
      </p:pic>
    </p:spTree>
    <p:extLst>
      <p:ext uri="{BB962C8B-B14F-4D97-AF65-F5344CB8AC3E}">
        <p14:creationId xmlns:p14="http://schemas.microsoft.com/office/powerpoint/2010/main" val="124886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08" y="1541056"/>
            <a:ext cx="4248743" cy="12765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351" y="3343263"/>
            <a:ext cx="7840169" cy="3019846"/>
          </a:xfrm>
          <a:prstGeom prst="rect">
            <a:avLst/>
          </a:prstGeom>
        </p:spPr>
      </p:pic>
    </p:spTree>
    <p:extLst>
      <p:ext uri="{BB962C8B-B14F-4D97-AF65-F5344CB8AC3E}">
        <p14:creationId xmlns:p14="http://schemas.microsoft.com/office/powerpoint/2010/main" val="358418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70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Sportify India</vt:lpstr>
      <vt:lpstr>Tables of contents</vt:lpstr>
      <vt:lpstr>PowerPoint Presentation</vt:lpstr>
      <vt:lpstr>INTRODUCTION</vt:lpstr>
      <vt:lpstr>PowerPoint Presentation</vt:lpstr>
      <vt:lpstr>MODULES</vt:lpstr>
      <vt:lpstr>FEATURES</vt:lpstr>
      <vt:lpstr>General Schema</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Sportify India</dc:title>
  <dc:creator>ADMIN</dc:creator>
  <cp:lastModifiedBy>ADMIN</cp:lastModifiedBy>
  <cp:revision>24</cp:revision>
  <dcterms:created xsi:type="dcterms:W3CDTF">2022-04-01T21:17:51Z</dcterms:created>
  <dcterms:modified xsi:type="dcterms:W3CDTF">2022-04-02T16:08:52Z</dcterms:modified>
</cp:coreProperties>
</file>