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8E32AC-A8DC-4B88-90FB-F38F06935FF4}" type="doc">
      <dgm:prSet loTypeId="urn:microsoft.com/office/officeart/2005/8/layout/vList2" loCatId="Inbox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C29658A-9812-4DCF-81DF-1D8C9D408DE6}">
      <dgm:prSet/>
      <dgm:spPr/>
      <dgm:t>
        <a:bodyPr/>
        <a:lstStyle/>
        <a:p>
          <a:r>
            <a:rPr lang="en-IN"/>
            <a:t>Creates binary decision trees.</a:t>
          </a:r>
          <a:endParaRPr lang="en-US"/>
        </a:p>
      </dgm:t>
    </dgm:pt>
    <dgm:pt modelId="{695E14A2-B3EC-431A-8A2A-F3F9F5B1CC1F}" type="parTrans" cxnId="{DF7303FA-C043-4988-81FB-D933C88BCFFE}">
      <dgm:prSet/>
      <dgm:spPr/>
      <dgm:t>
        <a:bodyPr/>
        <a:lstStyle/>
        <a:p>
          <a:endParaRPr lang="en-US"/>
        </a:p>
      </dgm:t>
    </dgm:pt>
    <dgm:pt modelId="{A22CFC6B-C9E6-4581-9B08-8D0CD95B2C4E}" type="sibTrans" cxnId="{DF7303FA-C043-4988-81FB-D933C88BCFFE}">
      <dgm:prSet/>
      <dgm:spPr/>
      <dgm:t>
        <a:bodyPr/>
        <a:lstStyle/>
        <a:p>
          <a:endParaRPr lang="en-US"/>
        </a:p>
      </dgm:t>
    </dgm:pt>
    <dgm:pt modelId="{47B798E5-ED1F-4DE6-969B-F502417D0236}">
      <dgm:prSet/>
      <dgm:spPr/>
      <dgm:t>
        <a:bodyPr/>
        <a:lstStyle/>
        <a:p>
          <a:r>
            <a:rPr lang="en-IN"/>
            <a:t>Recursively partitions sub-populations based on different predictors.</a:t>
          </a:r>
          <a:endParaRPr lang="en-US"/>
        </a:p>
      </dgm:t>
    </dgm:pt>
    <dgm:pt modelId="{76CBD00A-C624-439B-933A-C0A1D1161D17}" type="parTrans" cxnId="{A9AC8807-1D05-4770-872D-50048433A4D7}">
      <dgm:prSet/>
      <dgm:spPr/>
      <dgm:t>
        <a:bodyPr/>
        <a:lstStyle/>
        <a:p>
          <a:endParaRPr lang="en-US"/>
        </a:p>
      </dgm:t>
    </dgm:pt>
    <dgm:pt modelId="{7FBE822E-FA4B-4A89-BCF9-DFDE582BC8A5}" type="sibTrans" cxnId="{A9AC8807-1D05-4770-872D-50048433A4D7}">
      <dgm:prSet/>
      <dgm:spPr/>
      <dgm:t>
        <a:bodyPr/>
        <a:lstStyle/>
        <a:p>
          <a:endParaRPr lang="en-US"/>
        </a:p>
      </dgm:t>
    </dgm:pt>
    <dgm:pt modelId="{7A7212BD-41CB-4A0E-A664-A0066870EE1E}">
      <dgm:prSet/>
      <dgm:spPr/>
      <dgm:t>
        <a:bodyPr/>
        <a:lstStyle/>
        <a:p>
          <a:r>
            <a:rPr lang="en-IN"/>
            <a:t>Splitting terminates after stopping criterion.</a:t>
          </a:r>
          <a:endParaRPr lang="en-US"/>
        </a:p>
      </dgm:t>
    </dgm:pt>
    <dgm:pt modelId="{96442AA3-F98F-4D4F-821D-9D8115E63D64}" type="parTrans" cxnId="{B63C0AE8-EE3E-4CA7-A6EB-8C15935666A7}">
      <dgm:prSet/>
      <dgm:spPr/>
      <dgm:t>
        <a:bodyPr/>
        <a:lstStyle/>
        <a:p>
          <a:endParaRPr lang="en-US"/>
        </a:p>
      </dgm:t>
    </dgm:pt>
    <dgm:pt modelId="{B36C4E1D-8EA4-47D4-8E6C-1F426AB2E1DF}" type="sibTrans" cxnId="{B63C0AE8-EE3E-4CA7-A6EB-8C15935666A7}">
      <dgm:prSet/>
      <dgm:spPr/>
      <dgm:t>
        <a:bodyPr/>
        <a:lstStyle/>
        <a:p>
          <a:endParaRPr lang="en-US"/>
        </a:p>
      </dgm:t>
    </dgm:pt>
    <dgm:pt modelId="{2C03E002-66B0-4F45-80FE-6ADE81D43DE5}">
      <dgm:prSet/>
      <dgm:spPr/>
      <dgm:t>
        <a:bodyPr/>
        <a:lstStyle/>
        <a:p>
          <a:r>
            <a:rPr lang="en-IN"/>
            <a:t>Creates decision rules that has more sensitivity and specificity.</a:t>
          </a:r>
          <a:endParaRPr lang="en-US"/>
        </a:p>
      </dgm:t>
    </dgm:pt>
    <dgm:pt modelId="{45A3EF61-857F-49B8-AEF7-C42E3110CD14}" type="parTrans" cxnId="{91F14BAD-2A5D-4323-AF54-42996B556B8F}">
      <dgm:prSet/>
      <dgm:spPr/>
      <dgm:t>
        <a:bodyPr/>
        <a:lstStyle/>
        <a:p>
          <a:endParaRPr lang="en-US"/>
        </a:p>
      </dgm:t>
    </dgm:pt>
    <dgm:pt modelId="{6BF9D926-5AA7-48FE-8CFC-63ED950DC8D7}" type="sibTrans" cxnId="{91F14BAD-2A5D-4323-AF54-42996B556B8F}">
      <dgm:prSet/>
      <dgm:spPr/>
      <dgm:t>
        <a:bodyPr/>
        <a:lstStyle/>
        <a:p>
          <a:endParaRPr lang="en-US"/>
        </a:p>
      </dgm:t>
    </dgm:pt>
    <dgm:pt modelId="{F2BFF3DB-3FB1-493E-A49E-5AAA564207F9}">
      <dgm:prSet/>
      <dgm:spPr/>
      <dgm:t>
        <a:bodyPr/>
        <a:lstStyle/>
        <a:p>
          <a:r>
            <a:rPr lang="en-IN"/>
            <a:t>May cause overfitting.</a:t>
          </a:r>
          <a:endParaRPr lang="en-US"/>
        </a:p>
      </dgm:t>
    </dgm:pt>
    <dgm:pt modelId="{6915DBC8-5C2F-4FD5-9D03-A24B20E9F06C}" type="parTrans" cxnId="{EA83FB7B-A1B1-4B85-A275-209B0C4A0A1A}">
      <dgm:prSet/>
      <dgm:spPr/>
      <dgm:t>
        <a:bodyPr/>
        <a:lstStyle/>
        <a:p>
          <a:endParaRPr lang="en-US"/>
        </a:p>
      </dgm:t>
    </dgm:pt>
    <dgm:pt modelId="{25DD9CEC-B55D-46DB-AD27-4780BA17E803}" type="sibTrans" cxnId="{EA83FB7B-A1B1-4B85-A275-209B0C4A0A1A}">
      <dgm:prSet/>
      <dgm:spPr/>
      <dgm:t>
        <a:bodyPr/>
        <a:lstStyle/>
        <a:p>
          <a:endParaRPr lang="en-US"/>
        </a:p>
      </dgm:t>
    </dgm:pt>
    <dgm:pt modelId="{8F72217D-962A-40FE-8793-B284F508F0EE}" type="pres">
      <dgm:prSet presAssocID="{AE8E32AC-A8DC-4B88-90FB-F38F06935FF4}" presName="linear" presStyleCnt="0">
        <dgm:presLayoutVars>
          <dgm:animLvl val="lvl"/>
          <dgm:resizeHandles val="exact"/>
        </dgm:presLayoutVars>
      </dgm:prSet>
      <dgm:spPr/>
    </dgm:pt>
    <dgm:pt modelId="{CDBC970E-0C94-4E12-83FA-49E8EBD9189E}" type="pres">
      <dgm:prSet presAssocID="{6C29658A-9812-4DCF-81DF-1D8C9D408DE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1E0302E-123E-4BC6-A6D8-3F6B6786804A}" type="pres">
      <dgm:prSet presAssocID="{A22CFC6B-C9E6-4581-9B08-8D0CD95B2C4E}" presName="spacer" presStyleCnt="0"/>
      <dgm:spPr/>
    </dgm:pt>
    <dgm:pt modelId="{BA2BEBFF-C995-48F5-AEBA-C45E974AF771}" type="pres">
      <dgm:prSet presAssocID="{47B798E5-ED1F-4DE6-969B-F502417D023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DF2F2C2-83A2-4191-928A-CDEBEA954D06}" type="pres">
      <dgm:prSet presAssocID="{7FBE822E-FA4B-4A89-BCF9-DFDE582BC8A5}" presName="spacer" presStyleCnt="0"/>
      <dgm:spPr/>
    </dgm:pt>
    <dgm:pt modelId="{5E1995CD-6FFE-4CF2-9C26-88208883298A}" type="pres">
      <dgm:prSet presAssocID="{7A7212BD-41CB-4A0E-A664-A0066870EE1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E9CBB73-3708-456D-AB18-1486F258E1FC}" type="pres">
      <dgm:prSet presAssocID="{B36C4E1D-8EA4-47D4-8E6C-1F426AB2E1DF}" presName="spacer" presStyleCnt="0"/>
      <dgm:spPr/>
    </dgm:pt>
    <dgm:pt modelId="{B8B4D1C4-154F-497F-8752-A2BF53E53FAF}" type="pres">
      <dgm:prSet presAssocID="{2C03E002-66B0-4F45-80FE-6ADE81D43DE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129F0D8-7F62-4CC4-84C1-EFFCC2A93870}" type="pres">
      <dgm:prSet presAssocID="{6BF9D926-5AA7-48FE-8CFC-63ED950DC8D7}" presName="spacer" presStyleCnt="0"/>
      <dgm:spPr/>
    </dgm:pt>
    <dgm:pt modelId="{8862782C-6EC1-4F25-B66B-E0684035B106}" type="pres">
      <dgm:prSet presAssocID="{F2BFF3DB-3FB1-493E-A49E-5AAA564207F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9AC8807-1D05-4770-872D-50048433A4D7}" srcId="{AE8E32AC-A8DC-4B88-90FB-F38F06935FF4}" destId="{47B798E5-ED1F-4DE6-969B-F502417D0236}" srcOrd="1" destOrd="0" parTransId="{76CBD00A-C624-439B-933A-C0A1D1161D17}" sibTransId="{7FBE822E-FA4B-4A89-BCF9-DFDE582BC8A5}"/>
    <dgm:cxn modelId="{BE987F12-7005-4FEE-99C6-663CEC335166}" type="presOf" srcId="{47B798E5-ED1F-4DE6-969B-F502417D0236}" destId="{BA2BEBFF-C995-48F5-AEBA-C45E974AF771}" srcOrd="0" destOrd="0" presId="urn:microsoft.com/office/officeart/2005/8/layout/vList2"/>
    <dgm:cxn modelId="{E0217E49-0AA8-4B72-8302-69B375261FEA}" type="presOf" srcId="{6C29658A-9812-4DCF-81DF-1D8C9D408DE6}" destId="{CDBC970E-0C94-4E12-83FA-49E8EBD9189E}" srcOrd="0" destOrd="0" presId="urn:microsoft.com/office/officeart/2005/8/layout/vList2"/>
    <dgm:cxn modelId="{EA83FB7B-A1B1-4B85-A275-209B0C4A0A1A}" srcId="{AE8E32AC-A8DC-4B88-90FB-F38F06935FF4}" destId="{F2BFF3DB-3FB1-493E-A49E-5AAA564207F9}" srcOrd="4" destOrd="0" parTransId="{6915DBC8-5C2F-4FD5-9D03-A24B20E9F06C}" sibTransId="{25DD9CEC-B55D-46DB-AD27-4780BA17E803}"/>
    <dgm:cxn modelId="{91F14BAD-2A5D-4323-AF54-42996B556B8F}" srcId="{AE8E32AC-A8DC-4B88-90FB-F38F06935FF4}" destId="{2C03E002-66B0-4F45-80FE-6ADE81D43DE5}" srcOrd="3" destOrd="0" parTransId="{45A3EF61-857F-49B8-AEF7-C42E3110CD14}" sibTransId="{6BF9D926-5AA7-48FE-8CFC-63ED950DC8D7}"/>
    <dgm:cxn modelId="{63CFD7C0-8A10-48AA-BCFF-FADDFCC71DD1}" type="presOf" srcId="{AE8E32AC-A8DC-4B88-90FB-F38F06935FF4}" destId="{8F72217D-962A-40FE-8793-B284F508F0EE}" srcOrd="0" destOrd="0" presId="urn:microsoft.com/office/officeart/2005/8/layout/vList2"/>
    <dgm:cxn modelId="{6C2EAFC3-A8E9-4484-8AFF-400159EAAD5D}" type="presOf" srcId="{F2BFF3DB-3FB1-493E-A49E-5AAA564207F9}" destId="{8862782C-6EC1-4F25-B66B-E0684035B106}" srcOrd="0" destOrd="0" presId="urn:microsoft.com/office/officeart/2005/8/layout/vList2"/>
    <dgm:cxn modelId="{1AB51EC8-4719-4895-AD48-FCFF46194531}" type="presOf" srcId="{2C03E002-66B0-4F45-80FE-6ADE81D43DE5}" destId="{B8B4D1C4-154F-497F-8752-A2BF53E53FAF}" srcOrd="0" destOrd="0" presId="urn:microsoft.com/office/officeart/2005/8/layout/vList2"/>
    <dgm:cxn modelId="{B63C0AE8-EE3E-4CA7-A6EB-8C15935666A7}" srcId="{AE8E32AC-A8DC-4B88-90FB-F38F06935FF4}" destId="{7A7212BD-41CB-4A0E-A664-A0066870EE1E}" srcOrd="2" destOrd="0" parTransId="{96442AA3-F98F-4D4F-821D-9D8115E63D64}" sibTransId="{B36C4E1D-8EA4-47D4-8E6C-1F426AB2E1DF}"/>
    <dgm:cxn modelId="{0A81E2F9-460B-4C81-ADB7-D35712AD199F}" type="presOf" srcId="{7A7212BD-41CB-4A0E-A664-A0066870EE1E}" destId="{5E1995CD-6FFE-4CF2-9C26-88208883298A}" srcOrd="0" destOrd="0" presId="urn:microsoft.com/office/officeart/2005/8/layout/vList2"/>
    <dgm:cxn modelId="{DF7303FA-C043-4988-81FB-D933C88BCFFE}" srcId="{AE8E32AC-A8DC-4B88-90FB-F38F06935FF4}" destId="{6C29658A-9812-4DCF-81DF-1D8C9D408DE6}" srcOrd="0" destOrd="0" parTransId="{695E14A2-B3EC-431A-8A2A-F3F9F5B1CC1F}" sibTransId="{A22CFC6B-C9E6-4581-9B08-8D0CD95B2C4E}"/>
    <dgm:cxn modelId="{356C0886-CB27-42CC-B732-8A94CEDE9E57}" type="presParOf" srcId="{8F72217D-962A-40FE-8793-B284F508F0EE}" destId="{CDBC970E-0C94-4E12-83FA-49E8EBD9189E}" srcOrd="0" destOrd="0" presId="urn:microsoft.com/office/officeart/2005/8/layout/vList2"/>
    <dgm:cxn modelId="{9D962629-2075-45A9-88D0-AFDBE9F313F1}" type="presParOf" srcId="{8F72217D-962A-40FE-8793-B284F508F0EE}" destId="{61E0302E-123E-4BC6-A6D8-3F6B6786804A}" srcOrd="1" destOrd="0" presId="urn:microsoft.com/office/officeart/2005/8/layout/vList2"/>
    <dgm:cxn modelId="{8EE67649-CA5A-4236-8458-FB23D84CDC81}" type="presParOf" srcId="{8F72217D-962A-40FE-8793-B284F508F0EE}" destId="{BA2BEBFF-C995-48F5-AEBA-C45E974AF771}" srcOrd="2" destOrd="0" presId="urn:microsoft.com/office/officeart/2005/8/layout/vList2"/>
    <dgm:cxn modelId="{7B96AEDB-BAD2-4DFD-A088-E4E39C42EBE6}" type="presParOf" srcId="{8F72217D-962A-40FE-8793-B284F508F0EE}" destId="{2DF2F2C2-83A2-4191-928A-CDEBEA954D06}" srcOrd="3" destOrd="0" presId="urn:microsoft.com/office/officeart/2005/8/layout/vList2"/>
    <dgm:cxn modelId="{AC0825F2-9558-43D7-B068-97496FC5F292}" type="presParOf" srcId="{8F72217D-962A-40FE-8793-B284F508F0EE}" destId="{5E1995CD-6FFE-4CF2-9C26-88208883298A}" srcOrd="4" destOrd="0" presId="urn:microsoft.com/office/officeart/2005/8/layout/vList2"/>
    <dgm:cxn modelId="{1204F840-79BE-4402-B12D-D094438CB434}" type="presParOf" srcId="{8F72217D-962A-40FE-8793-B284F508F0EE}" destId="{CE9CBB73-3708-456D-AB18-1486F258E1FC}" srcOrd="5" destOrd="0" presId="urn:microsoft.com/office/officeart/2005/8/layout/vList2"/>
    <dgm:cxn modelId="{1EC692FF-E821-431F-8733-0808674DEB96}" type="presParOf" srcId="{8F72217D-962A-40FE-8793-B284F508F0EE}" destId="{B8B4D1C4-154F-497F-8752-A2BF53E53FAF}" srcOrd="6" destOrd="0" presId="urn:microsoft.com/office/officeart/2005/8/layout/vList2"/>
    <dgm:cxn modelId="{A10C1CA0-1B9D-4850-AA72-31499B067710}" type="presParOf" srcId="{8F72217D-962A-40FE-8793-B284F508F0EE}" destId="{B129F0D8-7F62-4CC4-84C1-EFFCC2A93870}" srcOrd="7" destOrd="0" presId="urn:microsoft.com/office/officeart/2005/8/layout/vList2"/>
    <dgm:cxn modelId="{2A72CCD2-AFE5-43E1-AAEE-707B6C887448}" type="presParOf" srcId="{8F72217D-962A-40FE-8793-B284F508F0EE}" destId="{8862782C-6EC1-4F25-B66B-E0684035B10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C970E-0C94-4E12-83FA-49E8EBD9189E}">
      <dsp:nvSpPr>
        <dsp:cNvPr id="0" name=""/>
        <dsp:cNvSpPr/>
      </dsp:nvSpPr>
      <dsp:spPr>
        <a:xfrm>
          <a:off x="0" y="171291"/>
          <a:ext cx="10515600" cy="69556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Creates binary decision trees.</a:t>
          </a:r>
          <a:endParaRPr lang="en-US" sz="2900" kern="1200"/>
        </a:p>
      </dsp:txBody>
      <dsp:txXfrm>
        <a:off x="33955" y="205246"/>
        <a:ext cx="10447690" cy="627655"/>
      </dsp:txXfrm>
    </dsp:sp>
    <dsp:sp modelId="{BA2BEBFF-C995-48F5-AEBA-C45E974AF771}">
      <dsp:nvSpPr>
        <dsp:cNvPr id="0" name=""/>
        <dsp:cNvSpPr/>
      </dsp:nvSpPr>
      <dsp:spPr>
        <a:xfrm>
          <a:off x="0" y="950376"/>
          <a:ext cx="10515600" cy="695565"/>
        </a:xfrm>
        <a:prstGeom prst="round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Recursively partitions sub-populations based on different predictors.</a:t>
          </a:r>
          <a:endParaRPr lang="en-US" sz="2900" kern="1200"/>
        </a:p>
      </dsp:txBody>
      <dsp:txXfrm>
        <a:off x="33955" y="984331"/>
        <a:ext cx="10447690" cy="627655"/>
      </dsp:txXfrm>
    </dsp:sp>
    <dsp:sp modelId="{5E1995CD-6FFE-4CF2-9C26-88208883298A}">
      <dsp:nvSpPr>
        <dsp:cNvPr id="0" name=""/>
        <dsp:cNvSpPr/>
      </dsp:nvSpPr>
      <dsp:spPr>
        <a:xfrm>
          <a:off x="0" y="1729461"/>
          <a:ext cx="10515600" cy="695565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Splitting terminates after stopping criterion.</a:t>
          </a:r>
          <a:endParaRPr lang="en-US" sz="2900" kern="1200"/>
        </a:p>
      </dsp:txBody>
      <dsp:txXfrm>
        <a:off x="33955" y="1763416"/>
        <a:ext cx="10447690" cy="627655"/>
      </dsp:txXfrm>
    </dsp:sp>
    <dsp:sp modelId="{B8B4D1C4-154F-497F-8752-A2BF53E53FAF}">
      <dsp:nvSpPr>
        <dsp:cNvPr id="0" name=""/>
        <dsp:cNvSpPr/>
      </dsp:nvSpPr>
      <dsp:spPr>
        <a:xfrm>
          <a:off x="0" y="2508546"/>
          <a:ext cx="10515600" cy="695565"/>
        </a:xfrm>
        <a:prstGeom prst="round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Creates decision rules that has more sensitivity and specificity.</a:t>
          </a:r>
          <a:endParaRPr lang="en-US" sz="2900" kern="1200"/>
        </a:p>
      </dsp:txBody>
      <dsp:txXfrm>
        <a:off x="33955" y="2542501"/>
        <a:ext cx="10447690" cy="627655"/>
      </dsp:txXfrm>
    </dsp:sp>
    <dsp:sp modelId="{8862782C-6EC1-4F25-B66B-E0684035B106}">
      <dsp:nvSpPr>
        <dsp:cNvPr id="0" name=""/>
        <dsp:cNvSpPr/>
      </dsp:nvSpPr>
      <dsp:spPr>
        <a:xfrm>
          <a:off x="0" y="3287631"/>
          <a:ext cx="10515600" cy="69556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May cause overfitting.</a:t>
          </a:r>
          <a:endParaRPr lang="en-US" sz="2900" kern="1200"/>
        </a:p>
      </dsp:txBody>
      <dsp:txXfrm>
        <a:off x="33955" y="3321586"/>
        <a:ext cx="10447690" cy="627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9FFC-EE2A-4079-B7A5-D6C1691E8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365BD-CE2F-49A3-BA34-50005D608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95E6C-6AB7-49E1-ADAE-AA4FE0E1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1197-CE61-434E-8F2C-C61A899B9E1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894BD-3B75-497D-92A2-24C1B661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77577-56A8-4327-B015-043DA40C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4551-56FD-496A-916C-522A6B25A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9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2659-6818-4B1F-99C9-F6171F5C3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998B7-EB04-4815-B242-11CFB8CAD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912CE-2482-4D56-990F-5356AECA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1197-CE61-434E-8F2C-C61A899B9E1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20258-E8E6-4847-B163-5F691DA74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DB63F-ACA8-4665-AB35-B854DFB9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4551-56FD-496A-916C-522A6B25A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7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464931-CD9D-493C-B568-4024BCED3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EE3A4-AA83-49EB-97FB-B58F0DCA0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6E44C-CEC1-46AC-8F9C-5B42A5D4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1197-CE61-434E-8F2C-C61A899B9E1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CCC9C-F777-49BF-9114-612E1928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F3F4D-9CA3-4B36-BCBF-1219B6EB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4551-56FD-496A-916C-522A6B25A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7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162B-9B32-4825-BDA1-EEFE8E4D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8744E-45A3-467D-A1A2-C0D13F806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8D9E4-3E59-46B4-9541-00D2906E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1197-CE61-434E-8F2C-C61A899B9E1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F7478-6C15-4D24-BC98-60AC1258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6545E-0E38-4330-9904-C732BCBD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4551-56FD-496A-916C-522A6B25A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3392-C981-466C-A616-87212FE7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C6FB4-EDD5-4A84-B29E-F4A3CAD35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46F14-BF05-413C-A725-0A056107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1197-CE61-434E-8F2C-C61A899B9E1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DFB27-C066-44B4-A3FA-F7470854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E5337-2315-484D-9008-C9E72C19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4551-56FD-496A-916C-522A6B25A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0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C987-2905-4405-92FF-0FE0F506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FD4CC-245E-4680-BCD4-DCF897D73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AE276-446C-4103-85E6-39420C15D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CA5D1-4CF0-4C44-92BD-25B83636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1197-CE61-434E-8F2C-C61A899B9E1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55A4E-AD5A-4330-BCF2-8A27E38C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CE26D-7A5F-4B3F-82AF-D768A1BA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4551-56FD-496A-916C-522A6B25A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8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6C631-42B9-410D-8BD8-58202AA0E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0D8FC-1108-44FA-A65D-E29B50037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F9A35-4D6B-4B6F-A7B7-F5486ED17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CAE15-2936-4B0A-9D3E-81E9DEB06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67FD6-8ADE-403A-95CA-4F39F2D31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45AF3B-A360-44F1-A696-14B538FE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1197-CE61-434E-8F2C-C61A899B9E1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EDFCCD-F687-40F0-BFB0-DF938582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D31B49-D7CD-4F9B-AC39-9800C34D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4551-56FD-496A-916C-522A6B25A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0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9E8C-6B9D-49DC-94BD-B6F13544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43F27-F2F8-47E2-9C83-D8D2209D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1197-CE61-434E-8F2C-C61A899B9E1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B3300-35D0-4150-B192-60D3C891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76CE-6839-447D-8612-A51CE33B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4551-56FD-496A-916C-522A6B25A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3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C3576-8901-4E1E-8AE8-80F60882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1197-CE61-434E-8F2C-C61A899B9E1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3977F-1FD2-4FAF-8FFA-45C78B89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A4D43-90C3-400B-A199-FB53D275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4551-56FD-496A-916C-522A6B25A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6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137B-991D-45B2-B328-0BF227F5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D9B9-86C9-4AC7-BB4D-9384974CE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2953B-5AD8-4029-AFCE-18D476301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E79CA-B394-4849-B647-C9167257B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1197-CE61-434E-8F2C-C61A899B9E1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B5349-004B-42C5-8E33-0A0762D4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A766F-5410-4149-B086-158D346A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4551-56FD-496A-916C-522A6B25A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5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51DF-AF3E-434A-9582-8177B52E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4EDB5E-99A6-4A45-A6E7-1A8FB084F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0218B-51DD-4D6A-A785-A7E3C8FB7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F28B2-7A50-4B0E-A25E-21E47C1D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1197-CE61-434E-8F2C-C61A899B9E1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5F9C9-BBE9-4472-93C6-0F8D054F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91011-883A-4CAA-8FD1-6C1683A6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4551-56FD-496A-916C-522A6B25A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2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5B33EE-AF3B-4010-A38B-350666FC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15FB8-27E4-41E0-AA5F-9F8F70B8D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0F8E9-8E2D-438D-890F-CFCAAC052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31197-CE61-434E-8F2C-C61A899B9E1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C133E-B281-4A6E-A6AD-79EF6E9EB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8B752-4FDC-47C7-BD0E-267D62987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E4551-56FD-496A-916C-522A6B25A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9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F7CD48-96F8-49DD-811A-BBF0B8F7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IN"/>
              <a:t>Recursive Partitioning RPART</a:t>
            </a:r>
            <a:endParaRPr lang="en-US" dirty="0"/>
          </a:p>
        </p:txBody>
      </p:sp>
      <p:graphicFrame>
        <p:nvGraphicFramePr>
          <p:cNvPr id="20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24772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5435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Recursive Partitioning RPART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Partitioning RPART</dc:title>
  <dc:creator>Mihin Sumaria</dc:creator>
  <cp:lastModifiedBy>Mihin Sumaria</cp:lastModifiedBy>
  <cp:revision>3</cp:revision>
  <dcterms:created xsi:type="dcterms:W3CDTF">2017-11-21T17:33:08Z</dcterms:created>
  <dcterms:modified xsi:type="dcterms:W3CDTF">2017-11-21T18:05:39Z</dcterms:modified>
</cp:coreProperties>
</file>