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6E4A-58DF-E859-DB16-EBEB751E1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A55CE-8C14-DFB7-7C80-622EF087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A94-B129-1B16-0EC6-59638BF2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1565-1007-361C-2E15-84360C80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3DFF-7171-36BB-366F-F202A4CB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B555-38F6-0CCD-C33E-DAC094CD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990C3-186B-265F-2B44-AA818E474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F23B-3221-ED47-664D-F29B3B9D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87B6-9E91-5CCC-9F5E-63BB545E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8462-F359-62C5-4F6E-57279EE5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58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501DC-43AB-CBAE-9309-C17810A8C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17FE-9E58-F62F-C576-C26BDF1E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09168-1D12-EAAE-A25B-575BF56C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45F0-6397-44C6-7E0B-AC6EE42A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BD81-C735-10DF-AAAC-3E417121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06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1A09-3331-0DE6-DF00-D3B0D71A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49EB-2B3D-94FD-B80D-B46C4BC5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46BF-B06C-6468-EB2C-7DAE1758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996F-DBBE-5058-19B4-A83F2AE0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9A42-AB7D-BA0F-8EA9-B4A3034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55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ABDA-C44A-33E1-7D08-70106E6F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DCF7-4798-11A2-DE61-3609FBBC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6360-25B8-7DB3-04DF-94F42135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819-2E21-44E0-27C0-A9C05FB5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5F0C-62E4-611C-7DD4-76D614A9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7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2A07-FBFF-53EF-577C-BD8C604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B69B-1CB3-7FCC-163F-9EEDF70DA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0284E-3E45-9EE7-83A3-41171F22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4461-0D52-4F3B-2044-E75C0A95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1D781-8E18-39D2-5830-87726197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DAC74-DBD0-88E1-5B79-8A510F08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1EA-E7A2-C537-5BB0-C31EE93C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FEC9-FD6E-E441-F4A5-1AD828DE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6765-A4A3-3D6C-892D-F89DDEED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10AE8-4D9F-F594-0D1E-DD6FDC836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B50C-A11A-E735-507D-D6E38BFA7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CEEE0-46AC-AB9E-5265-4E24EC38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626EB-9A7F-0A5B-4451-9A94D2C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45775-EF0F-7E0D-2202-255D8F67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2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7F73-90E5-D4A1-7200-056E6C20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22F8-6F4D-806C-D997-9F35D610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E72D7-2A47-BF2B-DED5-03C4BF9A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A448-4D4C-30F6-7A47-596B190F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1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0B788-C306-3BE6-8EDC-7A8CDB85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3D12-C081-8F8C-565E-0E6B6217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6CEBA-6CE2-4FA3-5666-07410CB1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5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AF28-D730-DD68-421B-9DF3F79F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8145-CB73-F8DA-0FDD-19313C4D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916D0-5FE5-E687-E137-E8E0CC27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2F792-B926-B6FA-6A4E-ADF79FA8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0561B-0732-7E4A-3DEC-E881AFB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3AB5-B489-620D-2823-838936E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82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AFDA-E339-97D3-C2FF-9034C1AA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E328D-D3F7-6D87-6F92-D2DB79891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05419-4CA3-195C-50D0-6646AD39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7F03-9B09-1F43-9CB6-AAD9185C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0E6D-8D62-D782-3D0D-886F289F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4CF8-2F7A-A80F-8E26-7D13609D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84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99584-760B-244A-8BA3-A0CA5BCC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BAE-0DD3-98B6-B23D-2D43ED95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176B-7373-6C7C-34E1-49ADDB86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2FF2-5E7B-43B9-9B0D-5FF57D9DFDC0}" type="datetimeFigureOut">
              <a:rPr lang="en-IN" smtClean="0"/>
              <a:t>16-08-2024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3BEE-99C6-762F-2078-EEEA1CC11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4E68-FAB7-5904-D0FD-AC9930BB2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3839-8048-4845-BBB7-CC1D919580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28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C147-47D5-35BE-C168-8366E462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Bahnschrift SemiBold SemiConden" panose="020B0502040204020203" pitchFamily="34" charset="0"/>
              </a:rPr>
              <a:t>Project Name : </a:t>
            </a:r>
            <a:r>
              <a:rPr lang="en-IN" b="1" u="sng" dirty="0">
                <a:latin typeface="Bahnschrift SemiBold SemiConden" panose="020B0502040204020203" pitchFamily="34" charset="0"/>
              </a:rPr>
              <a:t>Flight Delay Analysis</a:t>
            </a:r>
            <a:br>
              <a:rPr lang="en-IN" b="1" dirty="0">
                <a:latin typeface="Bahnschrift SemiBold SemiConden" panose="020B0502040204020203" pitchFamily="34" charset="0"/>
              </a:rPr>
            </a:br>
            <a:endParaRPr lang="en-IN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ED9B-03A3-9B00-296C-FD49E49303E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I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Group-5</a:t>
            </a:r>
            <a:endParaRPr lang="en-IN" sz="4000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 Members:-</a:t>
            </a:r>
          </a:p>
          <a:p>
            <a:endParaRPr lang="en-IN" sz="2400" b="1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Mr. Rushikesh Mahendra Nikam</a:t>
            </a:r>
          </a:p>
          <a:p>
            <a:r>
              <a:rPr lang="en-IN" sz="24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Mr. Harshal Pandit Bhagat</a:t>
            </a:r>
          </a:p>
          <a:p>
            <a:r>
              <a:rPr lang="en-IN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Mr. Ameet Pradeep Ghodeswar</a:t>
            </a:r>
            <a:endParaRPr lang="en-IN" sz="2400" b="1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Miss Mitali Chandrashekhar Bokil</a:t>
            </a:r>
          </a:p>
          <a:p>
            <a:r>
              <a:rPr lang="en-IN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Mr. Raviraj Singh</a:t>
            </a:r>
            <a:endParaRPr lang="en-IN" sz="2400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909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2A32A8-1307-DCC1-AF92-8AEFA6B31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" y="326173"/>
            <a:ext cx="12089130" cy="1264920"/>
          </a:xfrm>
        </p:spPr>
        <p:txBody>
          <a:bodyPr>
            <a:noAutofit/>
          </a:bodyPr>
          <a:lstStyle/>
          <a:p>
            <a:pPr algn="l"/>
            <a:r>
              <a:rPr lang="en-IN" sz="5400" b="1" dirty="0">
                <a:solidFill>
                  <a:srgbClr val="C00000"/>
                </a:solidFill>
              </a:rPr>
              <a:t>Weekday Vs Weekend total flights statistics</a:t>
            </a:r>
            <a:br>
              <a:rPr lang="en-IN" sz="5400" b="1" dirty="0">
                <a:solidFill>
                  <a:srgbClr val="C00000"/>
                </a:solidFill>
              </a:rPr>
            </a:b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A1D73450-F192-8C0C-6BD9-073A15581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0670" y="1329807"/>
            <a:ext cx="2918460" cy="41983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 dirty="0"/>
              <a:t>The following is the Table that explains Flight statistics according to weekend and weekday.(Average of flight Number, Maximum of Flight Number &amp; Count of Flight Number).</a:t>
            </a:r>
          </a:p>
          <a:p>
            <a:pPr algn="l"/>
            <a:r>
              <a:rPr lang="en-US" sz="1800" dirty="0"/>
              <a:t>Pie Chart is showing the Weekend (1.52M)&amp; the Weekdays(4.3M) Counts of the flight .</a:t>
            </a:r>
          </a:p>
          <a:p>
            <a:pPr algn="l"/>
            <a:r>
              <a:rPr lang="en-IN" sz="1800" dirty="0"/>
              <a:t>Bar Chart showing the Count of Flight numbers by different Airlines According to Weekend &amp; Weekdays.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855E3-0567-DDEA-7D77-7FD5B6F2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" y="958633"/>
            <a:ext cx="8877300" cy="52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5E51-8E6E-278D-12E8-EB7A334D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18897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Total number of cancelled flights for JetBlue Airways on first date of every month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6731DA7-9961-C833-A771-309D7CF4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8072"/>
            <a:ext cx="8120811" cy="435133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4E1ABE-BDFD-267D-0E14-CCFC6455FDAA}"/>
              </a:ext>
            </a:extLst>
          </p:cNvPr>
          <p:cNvSpPr txBox="1"/>
          <p:nvPr/>
        </p:nvSpPr>
        <p:spPr>
          <a:xfrm>
            <a:off x="8553226" y="3085077"/>
            <a:ext cx="33680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the following Visualisation, We are showing that the Count of Total Cancelled Flights of Jet Airways in different months.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02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9140-0DAA-6D72-6D86-15D09B72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9060"/>
            <a:ext cx="12057529" cy="159370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Week wise, State wise and City wise statistics of delay of flights with airline details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D8D791-6E8B-7DDD-199B-490E13AFB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09" y="1858794"/>
            <a:ext cx="7752183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1EB82-D92D-43DB-EFD9-C1A228BBDD17}"/>
              </a:ext>
            </a:extLst>
          </p:cNvPr>
          <p:cNvSpPr txBox="1"/>
          <p:nvPr/>
        </p:nvSpPr>
        <p:spPr>
          <a:xfrm>
            <a:off x="8355106" y="2741801"/>
            <a:ext cx="342138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the Following Slide, We are Visualizing Week wise, State wise &amp; City wise Statistics of delay of flights with Airline details.</a:t>
            </a:r>
          </a:p>
          <a:p>
            <a:endParaRPr lang="en-IN" dirty="0"/>
          </a:p>
          <a:p>
            <a:r>
              <a:rPr lang="en-IN" dirty="0"/>
              <a:t>When we Calculated the Average of causes of flight delay, found that Highest (23.69) Aircraft delay Due to Late Aircraft.</a:t>
            </a:r>
          </a:p>
        </p:txBody>
      </p:sp>
    </p:spTree>
    <p:extLst>
      <p:ext uri="{BB962C8B-B14F-4D97-AF65-F5344CB8AC3E}">
        <p14:creationId xmlns:p14="http://schemas.microsoft.com/office/powerpoint/2010/main" val="232397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3C9F-A60F-CAF1-3F66-136BD85B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18266"/>
            <a:ext cx="12021671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Number of airlines with No departure/arrival delay with distance covered between 2500 and 3000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3287E-9E23-9BEB-7877-5E8BCE90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5" y="1779032"/>
            <a:ext cx="8923020" cy="4264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C2C584-6735-60E5-219B-29CB0C26FA67}"/>
              </a:ext>
            </a:extLst>
          </p:cNvPr>
          <p:cNvSpPr txBox="1"/>
          <p:nvPr/>
        </p:nvSpPr>
        <p:spPr>
          <a:xfrm>
            <a:off x="9353325" y="2064543"/>
            <a:ext cx="273558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In the following Visualization, We are using Pivot Table in MS Excel and found the total (53822) Flights with No Departure/Arrival delay with distance covered between 2500 and 3000.</a:t>
            </a:r>
          </a:p>
          <a:p>
            <a:endParaRPr lang="en-IN" dirty="0"/>
          </a:p>
          <a:p>
            <a:r>
              <a:rPr lang="en-IN" dirty="0"/>
              <a:t>In the Visualisation we are showing the Airlines Name and the count of flights numbers.</a:t>
            </a:r>
          </a:p>
        </p:txBody>
      </p:sp>
    </p:spTree>
    <p:extLst>
      <p:ext uri="{BB962C8B-B14F-4D97-AF65-F5344CB8AC3E}">
        <p14:creationId xmlns:p14="http://schemas.microsoft.com/office/powerpoint/2010/main" val="197739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8FE6-A730-832F-FFBB-4359798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2460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Thank</a:t>
            </a:r>
            <a:r>
              <a:rPr lang="en-IN" sz="5400" b="1" dirty="0">
                <a:solidFill>
                  <a:srgbClr val="C00000"/>
                </a:solidFill>
              </a:rPr>
              <a:t>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5BF4C3F-293B-4290-B485-525F4EB6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786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MingLiU_HKSCS-ExtB</vt:lpstr>
      <vt:lpstr>Arial</vt:lpstr>
      <vt:lpstr>Bahnschrift SemiBold SemiConden</vt:lpstr>
      <vt:lpstr>Calibri</vt:lpstr>
      <vt:lpstr>Calibri Light</vt:lpstr>
      <vt:lpstr>Times New Roman</vt:lpstr>
      <vt:lpstr>Office Theme</vt:lpstr>
      <vt:lpstr>Project Name : Flight Delay Analysis </vt:lpstr>
      <vt:lpstr>Weekday Vs Weekend total flights statistics </vt:lpstr>
      <vt:lpstr>Total number of cancelled flights for JetBlue Airways on first date of every month </vt:lpstr>
      <vt:lpstr>Week wise, State wise and City wise statistics of delay of flights with airline details </vt:lpstr>
      <vt:lpstr>Number of airlines with No departure/arrival delay with distance covered between 2500 and 3000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Flight Delay Analysis </dc:title>
  <dc:creator>Rituraj Thakur</dc:creator>
  <cp:lastModifiedBy>Rushikesh Nikam</cp:lastModifiedBy>
  <cp:revision>13</cp:revision>
  <dcterms:created xsi:type="dcterms:W3CDTF">2022-12-19T13:50:32Z</dcterms:created>
  <dcterms:modified xsi:type="dcterms:W3CDTF">2024-08-15T19:04:37Z</dcterms:modified>
</cp:coreProperties>
</file>