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306" r:id="rId5"/>
    <p:sldId id="304" r:id="rId6"/>
    <p:sldId id="307" r:id="rId7"/>
    <p:sldId id="303" r:id="rId8"/>
    <p:sldId id="294" r:id="rId9"/>
    <p:sldId id="259" r:id="rId10"/>
    <p:sldId id="297" r:id="rId11"/>
    <p:sldId id="290" r:id="rId12"/>
    <p:sldId id="295" r:id="rId13"/>
    <p:sldId id="292" r:id="rId14"/>
    <p:sldId id="298" r:id="rId15"/>
    <p:sldId id="299" r:id="rId16"/>
    <p:sldId id="301" r:id="rId17"/>
    <p:sldId id="300" r:id="rId18"/>
    <p:sldId id="308"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5" d="100"/>
          <a:sy n="85" d="100"/>
        </p:scale>
        <p:origin x="54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41.png"/><Relationship Id="rId7" Type="http://schemas.openxmlformats.org/officeDocument/2006/relationships/image" Target="../media/image45.jpg"/><Relationship Id="rId2" Type="http://schemas.openxmlformats.org/officeDocument/2006/relationships/image" Target="../media/image40.png"/><Relationship Id="rId1" Type="http://schemas.openxmlformats.org/officeDocument/2006/relationships/image" Target="../media/image39.jpg"/><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41.png"/><Relationship Id="rId7" Type="http://schemas.openxmlformats.org/officeDocument/2006/relationships/image" Target="../media/image45.jpg"/><Relationship Id="rId2" Type="http://schemas.openxmlformats.org/officeDocument/2006/relationships/image" Target="../media/image40.png"/><Relationship Id="rId1" Type="http://schemas.openxmlformats.org/officeDocument/2006/relationships/image" Target="../media/image39.jpg"/><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1AB9C-FFB1-4161-885D-DE37BAF115D5}" type="doc">
      <dgm:prSet loTypeId="urn:microsoft.com/office/officeart/2005/8/layout/hList7" loCatId="process" qsTypeId="urn:microsoft.com/office/officeart/2005/8/quickstyle/simple5" qsCatId="simple" csTypeId="urn:microsoft.com/office/officeart/2005/8/colors/accent1_2" csCatId="accent1" phldr="1"/>
      <dgm:spPr/>
      <dgm:t>
        <a:bodyPr/>
        <a:lstStyle/>
        <a:p>
          <a:endParaRPr lang="en-IN"/>
        </a:p>
      </dgm:t>
    </dgm:pt>
    <dgm:pt modelId="{1B03EAB1-C2D1-4E5B-B40B-3A12A5A91B5E}">
      <dgm:prSet phldrT="[Text]"/>
      <dgm:spPr/>
      <dgm:t>
        <a:bodyPr/>
        <a:lstStyle/>
        <a:p>
          <a:r>
            <a:rPr lang="en-IN" dirty="0">
              <a:latin typeface="Candara" panose="020E0502030303020204" pitchFamily="34" charset="0"/>
            </a:rPr>
            <a:t>Convert to lower case</a:t>
          </a:r>
        </a:p>
      </dgm:t>
    </dgm:pt>
    <dgm:pt modelId="{79F2E36B-B516-4EC6-87AC-DE23A90CB3EE}" type="parTrans" cxnId="{6C5DE3B7-26D4-4C01-909F-CDB3E63DD468}">
      <dgm:prSet/>
      <dgm:spPr/>
      <dgm:t>
        <a:bodyPr/>
        <a:lstStyle/>
        <a:p>
          <a:endParaRPr lang="en-IN">
            <a:latin typeface="Candara" panose="020E0502030303020204" pitchFamily="34" charset="0"/>
          </a:endParaRPr>
        </a:p>
      </dgm:t>
    </dgm:pt>
    <dgm:pt modelId="{75E66E9D-3531-4018-9945-DCA9B963677E}" type="sibTrans" cxnId="{6C5DE3B7-26D4-4C01-909F-CDB3E63DD468}">
      <dgm:prSet/>
      <dgm:spPr/>
      <dgm:t>
        <a:bodyPr/>
        <a:lstStyle/>
        <a:p>
          <a:endParaRPr lang="en-IN">
            <a:latin typeface="Candara" panose="020E0502030303020204" pitchFamily="34" charset="0"/>
          </a:endParaRPr>
        </a:p>
      </dgm:t>
    </dgm:pt>
    <dgm:pt modelId="{DDB56BB0-8D0E-41A5-8336-203BFC4ECC41}">
      <dgm:prSet phldrT="[Text]"/>
      <dgm:spPr/>
      <dgm:t>
        <a:bodyPr/>
        <a:lstStyle/>
        <a:p>
          <a:r>
            <a:rPr lang="en-IN" dirty="0">
              <a:latin typeface="Candara" panose="020E0502030303020204" pitchFamily="34" charset="0"/>
            </a:rPr>
            <a:t>Remove link and </a:t>
          </a:r>
          <a:r>
            <a:rPr lang="en-IN" dirty="0" err="1">
              <a:latin typeface="Candara" panose="020E0502030303020204" pitchFamily="34" charset="0"/>
            </a:rPr>
            <a:t>url</a:t>
          </a:r>
          <a:endParaRPr lang="en-IN" dirty="0">
            <a:latin typeface="Candara" panose="020E0502030303020204" pitchFamily="34" charset="0"/>
          </a:endParaRPr>
        </a:p>
      </dgm:t>
    </dgm:pt>
    <dgm:pt modelId="{75ABDB4E-119E-4367-8DAD-C5D1354E32F1}" type="parTrans" cxnId="{83AC71A8-A0D6-4B62-8E37-1F9EE256FFBB}">
      <dgm:prSet/>
      <dgm:spPr/>
      <dgm:t>
        <a:bodyPr/>
        <a:lstStyle/>
        <a:p>
          <a:endParaRPr lang="en-IN">
            <a:latin typeface="Candara" panose="020E0502030303020204" pitchFamily="34" charset="0"/>
          </a:endParaRPr>
        </a:p>
      </dgm:t>
    </dgm:pt>
    <dgm:pt modelId="{34C9DAF0-5E03-4D63-B2A4-84802B5B36C5}" type="sibTrans" cxnId="{83AC71A8-A0D6-4B62-8E37-1F9EE256FFBB}">
      <dgm:prSet/>
      <dgm:spPr/>
      <dgm:t>
        <a:bodyPr/>
        <a:lstStyle/>
        <a:p>
          <a:endParaRPr lang="en-IN">
            <a:latin typeface="Candara" panose="020E0502030303020204" pitchFamily="34" charset="0"/>
          </a:endParaRPr>
        </a:p>
      </dgm:t>
    </dgm:pt>
    <dgm:pt modelId="{684763B4-DF9F-4AE1-BFBA-4B9C18C4F52D}">
      <dgm:prSet/>
      <dgm:spPr/>
      <dgm:t>
        <a:bodyPr/>
        <a:lstStyle/>
        <a:p>
          <a:r>
            <a:rPr lang="en-IN" dirty="0">
              <a:latin typeface="Candara" panose="020E0502030303020204" pitchFamily="34" charset="0"/>
            </a:rPr>
            <a:t>Remove all punctions</a:t>
          </a:r>
        </a:p>
        <a:p>
          <a:endParaRPr lang="en-IN" dirty="0">
            <a:latin typeface="Candara" panose="020E0502030303020204" pitchFamily="34" charset="0"/>
          </a:endParaRPr>
        </a:p>
      </dgm:t>
    </dgm:pt>
    <dgm:pt modelId="{EF3075FB-BAB1-46DF-BE10-ECB8356CF534}" type="parTrans" cxnId="{2C87425E-07A6-4B20-9277-D263B9B5D54B}">
      <dgm:prSet/>
      <dgm:spPr/>
      <dgm:t>
        <a:bodyPr/>
        <a:lstStyle/>
        <a:p>
          <a:endParaRPr lang="en-IN">
            <a:latin typeface="Candara" panose="020E0502030303020204" pitchFamily="34" charset="0"/>
          </a:endParaRPr>
        </a:p>
      </dgm:t>
    </dgm:pt>
    <dgm:pt modelId="{A9683FCC-722F-4ED9-A271-C5A1B3BF0666}" type="sibTrans" cxnId="{2C87425E-07A6-4B20-9277-D263B9B5D54B}">
      <dgm:prSet/>
      <dgm:spPr/>
      <dgm:t>
        <a:bodyPr/>
        <a:lstStyle/>
        <a:p>
          <a:endParaRPr lang="en-IN">
            <a:latin typeface="Candara" panose="020E0502030303020204" pitchFamily="34" charset="0"/>
          </a:endParaRPr>
        </a:p>
      </dgm:t>
    </dgm:pt>
    <dgm:pt modelId="{063AA440-CB6B-4A04-92E3-1EF8AE38EE18}">
      <dgm:prSet/>
      <dgm:spPr/>
      <dgm:t>
        <a:bodyPr/>
        <a:lstStyle/>
        <a:p>
          <a:r>
            <a:rPr lang="en-IN" dirty="0">
              <a:latin typeface="Candara" panose="020E0502030303020204" pitchFamily="34" charset="0"/>
            </a:rPr>
            <a:t>Convert wort to root word</a:t>
          </a:r>
        </a:p>
        <a:p>
          <a:r>
            <a:rPr lang="en-IN" dirty="0">
              <a:latin typeface="Candara" panose="020E0502030303020204" pitchFamily="34" charset="0"/>
            </a:rPr>
            <a:t> </a:t>
          </a:r>
        </a:p>
      </dgm:t>
    </dgm:pt>
    <dgm:pt modelId="{B65A11FA-FC44-48D6-B44D-F75495C247A7}" type="parTrans" cxnId="{9BC272BB-229D-49AB-A499-FAD480DF012A}">
      <dgm:prSet/>
      <dgm:spPr/>
      <dgm:t>
        <a:bodyPr/>
        <a:lstStyle/>
        <a:p>
          <a:endParaRPr lang="en-IN">
            <a:latin typeface="Candara" panose="020E0502030303020204" pitchFamily="34" charset="0"/>
          </a:endParaRPr>
        </a:p>
      </dgm:t>
    </dgm:pt>
    <dgm:pt modelId="{3F0AC3B7-DD2E-4CA2-8B40-9CDD8E07B3ED}" type="sibTrans" cxnId="{9BC272BB-229D-49AB-A499-FAD480DF012A}">
      <dgm:prSet/>
      <dgm:spPr/>
      <dgm:t>
        <a:bodyPr/>
        <a:lstStyle/>
        <a:p>
          <a:endParaRPr lang="en-IN">
            <a:latin typeface="Candara" panose="020E0502030303020204" pitchFamily="34" charset="0"/>
          </a:endParaRPr>
        </a:p>
      </dgm:t>
    </dgm:pt>
    <dgm:pt modelId="{A8EA43EB-7A42-4027-92C2-A5078C3D7648}">
      <dgm:prSet/>
      <dgm:spPr/>
      <dgm:t>
        <a:bodyPr/>
        <a:lstStyle/>
        <a:p>
          <a:r>
            <a:rPr lang="en-IN" dirty="0">
              <a:latin typeface="Candara" panose="020E0502030303020204" pitchFamily="34" charset="0"/>
            </a:rPr>
            <a:t>Remove common words and white spaces</a:t>
          </a:r>
        </a:p>
        <a:p>
          <a:endParaRPr lang="en-IN" dirty="0">
            <a:latin typeface="Candara" panose="020E0502030303020204" pitchFamily="34" charset="0"/>
          </a:endParaRPr>
        </a:p>
      </dgm:t>
    </dgm:pt>
    <dgm:pt modelId="{FF05C210-BB56-42B0-845B-D06AB68BA81A}" type="parTrans" cxnId="{AC5CE096-73F9-4060-A80F-F016679355FA}">
      <dgm:prSet/>
      <dgm:spPr/>
      <dgm:t>
        <a:bodyPr/>
        <a:lstStyle/>
        <a:p>
          <a:endParaRPr lang="en-IN">
            <a:latin typeface="Candara" panose="020E0502030303020204" pitchFamily="34" charset="0"/>
          </a:endParaRPr>
        </a:p>
      </dgm:t>
    </dgm:pt>
    <dgm:pt modelId="{55E3DCFB-2F76-4FA1-8642-6516D694526C}" type="sibTrans" cxnId="{AC5CE096-73F9-4060-A80F-F016679355FA}">
      <dgm:prSet/>
      <dgm:spPr/>
      <dgm:t>
        <a:bodyPr/>
        <a:lstStyle/>
        <a:p>
          <a:endParaRPr lang="en-IN">
            <a:latin typeface="Candara" panose="020E0502030303020204" pitchFamily="34" charset="0"/>
          </a:endParaRPr>
        </a:p>
      </dgm:t>
    </dgm:pt>
    <dgm:pt modelId="{51A11C05-E23B-4EE1-BC27-8C837BB0D018}">
      <dgm:prSet/>
      <dgm:spPr/>
      <dgm:t>
        <a:bodyPr/>
        <a:lstStyle/>
        <a:p>
          <a:r>
            <a:rPr lang="en-IN" dirty="0">
              <a:latin typeface="Candara" panose="020E0502030303020204" pitchFamily="34" charset="0"/>
            </a:rPr>
            <a:t>Remove all words that do not contribute to the meaning of sentence.</a:t>
          </a:r>
        </a:p>
        <a:p>
          <a:endParaRPr lang="en-IN" dirty="0">
            <a:latin typeface="Candara" panose="020E0502030303020204" pitchFamily="34" charset="0"/>
          </a:endParaRPr>
        </a:p>
      </dgm:t>
    </dgm:pt>
    <dgm:pt modelId="{4EF76F6F-2783-447A-A382-35E4DC54C566}" type="parTrans" cxnId="{403D2993-C0CF-4D55-B47B-645F97DD9D6B}">
      <dgm:prSet/>
      <dgm:spPr/>
      <dgm:t>
        <a:bodyPr/>
        <a:lstStyle/>
        <a:p>
          <a:endParaRPr lang="en-IN">
            <a:latin typeface="Candara" panose="020E0502030303020204" pitchFamily="34" charset="0"/>
          </a:endParaRPr>
        </a:p>
      </dgm:t>
    </dgm:pt>
    <dgm:pt modelId="{9C4FF32D-D9F0-4862-BDB1-C2C40FB3D185}" type="sibTrans" cxnId="{403D2993-C0CF-4D55-B47B-645F97DD9D6B}">
      <dgm:prSet/>
      <dgm:spPr/>
      <dgm:t>
        <a:bodyPr/>
        <a:lstStyle/>
        <a:p>
          <a:endParaRPr lang="en-IN">
            <a:latin typeface="Candara" panose="020E0502030303020204" pitchFamily="34" charset="0"/>
          </a:endParaRPr>
        </a:p>
      </dgm:t>
    </dgm:pt>
    <dgm:pt modelId="{946391C1-767A-4720-98C8-065C7484EC98}">
      <dgm:prSet phldrT="[Text]"/>
      <dgm:spPr/>
      <dgm:t>
        <a:bodyPr/>
        <a:lstStyle/>
        <a:p>
          <a:r>
            <a:rPr lang="en-IN" dirty="0">
              <a:latin typeface="Candara" panose="020E0502030303020204" pitchFamily="34" charset="0"/>
            </a:rPr>
            <a:t>Either</a:t>
          </a:r>
          <a:r>
            <a:rPr lang="en-IN" baseline="0" dirty="0">
              <a:latin typeface="Candara" panose="020E0502030303020204" pitchFamily="34" charset="0"/>
            </a:rPr>
            <a:t> Remove Numbers or convert it to text format.</a:t>
          </a:r>
          <a:endParaRPr lang="en-IN" dirty="0">
            <a:latin typeface="Candara" panose="020E0502030303020204" pitchFamily="34" charset="0"/>
          </a:endParaRPr>
        </a:p>
      </dgm:t>
    </dgm:pt>
    <dgm:pt modelId="{EB6B4754-A35D-44B6-9BE3-B36633DB9E71}" type="sibTrans" cxnId="{26E2513B-3165-4FEF-A71B-FC0A4A73E722}">
      <dgm:prSet/>
      <dgm:spPr/>
      <dgm:t>
        <a:bodyPr/>
        <a:lstStyle/>
        <a:p>
          <a:endParaRPr lang="en-IN">
            <a:latin typeface="Candara" panose="020E0502030303020204" pitchFamily="34" charset="0"/>
          </a:endParaRPr>
        </a:p>
      </dgm:t>
    </dgm:pt>
    <dgm:pt modelId="{665ECC4A-32BC-42C8-9496-C62AA798BB03}" type="parTrans" cxnId="{26E2513B-3165-4FEF-A71B-FC0A4A73E722}">
      <dgm:prSet/>
      <dgm:spPr/>
      <dgm:t>
        <a:bodyPr/>
        <a:lstStyle/>
        <a:p>
          <a:endParaRPr lang="en-IN">
            <a:latin typeface="Candara" panose="020E0502030303020204" pitchFamily="34" charset="0"/>
          </a:endParaRPr>
        </a:p>
      </dgm:t>
    </dgm:pt>
    <dgm:pt modelId="{EFDF87B2-2D98-406C-87FF-0A80A237F2C7}" type="pres">
      <dgm:prSet presAssocID="{6C11AB9C-FFB1-4161-885D-DE37BAF115D5}" presName="Name0" presStyleCnt="0">
        <dgm:presLayoutVars>
          <dgm:dir/>
          <dgm:resizeHandles val="exact"/>
        </dgm:presLayoutVars>
      </dgm:prSet>
      <dgm:spPr/>
    </dgm:pt>
    <dgm:pt modelId="{22C3AC8B-641F-49B9-93F3-84BFE0BB7200}" type="pres">
      <dgm:prSet presAssocID="{6C11AB9C-FFB1-4161-885D-DE37BAF115D5}" presName="fgShape" presStyleLbl="fgShp" presStyleIdx="0" presStyleCnt="1"/>
      <dgm:spPr/>
    </dgm:pt>
    <dgm:pt modelId="{B86665AE-2E5C-46B5-8CC5-A2743EEFBB2E}" type="pres">
      <dgm:prSet presAssocID="{6C11AB9C-FFB1-4161-885D-DE37BAF115D5}" presName="linComp" presStyleCnt="0"/>
      <dgm:spPr/>
    </dgm:pt>
    <dgm:pt modelId="{ADC35BC4-05C7-406B-86C6-3EE7F4F4124D}" type="pres">
      <dgm:prSet presAssocID="{1B03EAB1-C2D1-4E5B-B40B-3A12A5A91B5E}" presName="compNode" presStyleCnt="0"/>
      <dgm:spPr/>
    </dgm:pt>
    <dgm:pt modelId="{47DFA5E4-39C4-486C-B0E7-CDB89D5F41A8}" type="pres">
      <dgm:prSet presAssocID="{1B03EAB1-C2D1-4E5B-B40B-3A12A5A91B5E}" presName="bkgdShape" presStyleLbl="node1" presStyleIdx="0" presStyleCnt="7"/>
      <dgm:spPr/>
    </dgm:pt>
    <dgm:pt modelId="{554F00C7-3A05-465F-B70F-65A2F7813612}" type="pres">
      <dgm:prSet presAssocID="{1B03EAB1-C2D1-4E5B-B40B-3A12A5A91B5E}" presName="nodeTx" presStyleLbl="node1" presStyleIdx="0" presStyleCnt="7">
        <dgm:presLayoutVars>
          <dgm:bulletEnabled val="1"/>
        </dgm:presLayoutVars>
      </dgm:prSet>
      <dgm:spPr/>
    </dgm:pt>
    <dgm:pt modelId="{BB0288ED-CEAF-4DA9-9EE2-775CE85C56AA}" type="pres">
      <dgm:prSet presAssocID="{1B03EAB1-C2D1-4E5B-B40B-3A12A5A91B5E}" presName="invisiNode" presStyleLbl="node1" presStyleIdx="0" presStyleCnt="7"/>
      <dgm:spPr/>
    </dgm:pt>
    <dgm:pt modelId="{BD7122E9-1508-49F4-9B0E-D00FE478B88E}" type="pres">
      <dgm:prSet presAssocID="{1B03EAB1-C2D1-4E5B-B40B-3A12A5A91B5E}" presName="imagNode"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72B3BCD-0BC7-43F8-8FDC-339DDC0FAC0B}" type="pres">
      <dgm:prSet presAssocID="{75E66E9D-3531-4018-9945-DCA9B963677E}" presName="sibTrans" presStyleLbl="sibTrans2D1" presStyleIdx="0" presStyleCnt="0"/>
      <dgm:spPr/>
    </dgm:pt>
    <dgm:pt modelId="{D61578D5-7700-4523-AD5D-C3CA137A6796}" type="pres">
      <dgm:prSet presAssocID="{DDB56BB0-8D0E-41A5-8336-203BFC4ECC41}" presName="compNode" presStyleCnt="0"/>
      <dgm:spPr/>
    </dgm:pt>
    <dgm:pt modelId="{CDA308A9-1E4F-4814-99E1-5105798B4424}" type="pres">
      <dgm:prSet presAssocID="{DDB56BB0-8D0E-41A5-8336-203BFC4ECC41}" presName="bkgdShape" presStyleLbl="node1" presStyleIdx="1" presStyleCnt="7"/>
      <dgm:spPr/>
    </dgm:pt>
    <dgm:pt modelId="{2A85E1BC-8C13-4702-99B6-C9E3DCF36E6C}" type="pres">
      <dgm:prSet presAssocID="{DDB56BB0-8D0E-41A5-8336-203BFC4ECC41}" presName="nodeTx" presStyleLbl="node1" presStyleIdx="1" presStyleCnt="7">
        <dgm:presLayoutVars>
          <dgm:bulletEnabled val="1"/>
        </dgm:presLayoutVars>
      </dgm:prSet>
      <dgm:spPr/>
    </dgm:pt>
    <dgm:pt modelId="{0FF70B4B-B952-4C6A-963E-73F6AB15B92C}" type="pres">
      <dgm:prSet presAssocID="{DDB56BB0-8D0E-41A5-8336-203BFC4ECC41}" presName="invisiNode" presStyleLbl="node1" presStyleIdx="1" presStyleCnt="7"/>
      <dgm:spPr/>
    </dgm:pt>
    <dgm:pt modelId="{08278B4F-F526-4F1A-B0AB-3B1AE0B24297}" type="pres">
      <dgm:prSet presAssocID="{DDB56BB0-8D0E-41A5-8336-203BFC4ECC41}" presName="imagNode"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7295736-17DF-499D-BA13-229AAD21F8E5}" type="pres">
      <dgm:prSet presAssocID="{34C9DAF0-5E03-4D63-B2A4-84802B5B36C5}" presName="sibTrans" presStyleLbl="sibTrans2D1" presStyleIdx="0" presStyleCnt="0"/>
      <dgm:spPr/>
    </dgm:pt>
    <dgm:pt modelId="{29AA3AA9-1708-416C-80B0-A394C791CF75}" type="pres">
      <dgm:prSet presAssocID="{946391C1-767A-4720-98C8-065C7484EC98}" presName="compNode" presStyleCnt="0"/>
      <dgm:spPr/>
    </dgm:pt>
    <dgm:pt modelId="{36552059-EED9-486B-817F-C0AE0DF5E3AA}" type="pres">
      <dgm:prSet presAssocID="{946391C1-767A-4720-98C8-065C7484EC98}" presName="bkgdShape" presStyleLbl="node1" presStyleIdx="2" presStyleCnt="7"/>
      <dgm:spPr/>
    </dgm:pt>
    <dgm:pt modelId="{52D71618-E9B1-4031-857A-A6794B5873C0}" type="pres">
      <dgm:prSet presAssocID="{946391C1-767A-4720-98C8-065C7484EC98}" presName="nodeTx" presStyleLbl="node1" presStyleIdx="2" presStyleCnt="7">
        <dgm:presLayoutVars>
          <dgm:bulletEnabled val="1"/>
        </dgm:presLayoutVars>
      </dgm:prSet>
      <dgm:spPr/>
    </dgm:pt>
    <dgm:pt modelId="{53B14B46-5BE4-4183-9F97-C61C75A3BC6C}" type="pres">
      <dgm:prSet presAssocID="{946391C1-767A-4720-98C8-065C7484EC98}" presName="invisiNode" presStyleLbl="node1" presStyleIdx="2" presStyleCnt="7"/>
      <dgm:spPr/>
    </dgm:pt>
    <dgm:pt modelId="{8630D9A4-C470-4666-90F9-5E988478654D}" type="pres">
      <dgm:prSet presAssocID="{946391C1-767A-4720-98C8-065C7484EC98}" presName="imagNode" presStyleLbl="fgImgPlace1" presStyleIdx="2" presStyleCnt="7"/>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D01D7641-72A9-43A1-953E-CC80838B27D4}" type="pres">
      <dgm:prSet presAssocID="{EB6B4754-A35D-44B6-9BE3-B36633DB9E71}" presName="sibTrans" presStyleLbl="sibTrans2D1" presStyleIdx="0" presStyleCnt="0"/>
      <dgm:spPr/>
    </dgm:pt>
    <dgm:pt modelId="{81462E6C-EEFD-47D2-A643-6689EAE34F0C}" type="pres">
      <dgm:prSet presAssocID="{684763B4-DF9F-4AE1-BFBA-4B9C18C4F52D}" presName="compNode" presStyleCnt="0"/>
      <dgm:spPr/>
    </dgm:pt>
    <dgm:pt modelId="{F17C2636-BC46-4525-AEF6-2AEE194D0802}" type="pres">
      <dgm:prSet presAssocID="{684763B4-DF9F-4AE1-BFBA-4B9C18C4F52D}" presName="bkgdShape" presStyleLbl="node1" presStyleIdx="3" presStyleCnt="7"/>
      <dgm:spPr/>
    </dgm:pt>
    <dgm:pt modelId="{15FC36C7-EDE6-4ACA-A313-9A5AF29B7AC4}" type="pres">
      <dgm:prSet presAssocID="{684763B4-DF9F-4AE1-BFBA-4B9C18C4F52D}" presName="nodeTx" presStyleLbl="node1" presStyleIdx="3" presStyleCnt="7">
        <dgm:presLayoutVars>
          <dgm:bulletEnabled val="1"/>
        </dgm:presLayoutVars>
      </dgm:prSet>
      <dgm:spPr/>
    </dgm:pt>
    <dgm:pt modelId="{3E059BB2-4C6F-4865-A1EF-0A4DB21DC5BE}" type="pres">
      <dgm:prSet presAssocID="{684763B4-DF9F-4AE1-BFBA-4B9C18C4F52D}" presName="invisiNode" presStyleLbl="node1" presStyleIdx="3" presStyleCnt="7"/>
      <dgm:spPr/>
    </dgm:pt>
    <dgm:pt modelId="{4F4ADD76-1543-40B2-A5C6-FAAAB5368145}" type="pres">
      <dgm:prSet presAssocID="{684763B4-DF9F-4AE1-BFBA-4B9C18C4F52D}" presName="imagNode"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Exclamation mark with solid fill"/>
        </a:ext>
      </dgm:extLst>
    </dgm:pt>
    <dgm:pt modelId="{BC3B7505-5BEE-4122-B2D7-FDC54470CC99}" type="pres">
      <dgm:prSet presAssocID="{A9683FCC-722F-4ED9-A271-C5A1B3BF0666}" presName="sibTrans" presStyleLbl="sibTrans2D1" presStyleIdx="0" presStyleCnt="0"/>
      <dgm:spPr/>
    </dgm:pt>
    <dgm:pt modelId="{EFF014D4-0EB3-4E85-89CC-CB317C7B844E}" type="pres">
      <dgm:prSet presAssocID="{063AA440-CB6B-4A04-92E3-1EF8AE38EE18}" presName="compNode" presStyleCnt="0"/>
      <dgm:spPr/>
    </dgm:pt>
    <dgm:pt modelId="{595C6B55-137B-4DB7-A2DA-0513B1124F9D}" type="pres">
      <dgm:prSet presAssocID="{063AA440-CB6B-4A04-92E3-1EF8AE38EE18}" presName="bkgdShape" presStyleLbl="node1" presStyleIdx="4" presStyleCnt="7"/>
      <dgm:spPr/>
    </dgm:pt>
    <dgm:pt modelId="{3F2A9269-03CB-4A6D-A6FB-EB8891E6DBC4}" type="pres">
      <dgm:prSet presAssocID="{063AA440-CB6B-4A04-92E3-1EF8AE38EE18}" presName="nodeTx" presStyleLbl="node1" presStyleIdx="4" presStyleCnt="7">
        <dgm:presLayoutVars>
          <dgm:bulletEnabled val="1"/>
        </dgm:presLayoutVars>
      </dgm:prSet>
      <dgm:spPr/>
    </dgm:pt>
    <dgm:pt modelId="{77AB05C4-77D5-4A4D-BA28-7D885ED39665}" type="pres">
      <dgm:prSet presAssocID="{063AA440-CB6B-4A04-92E3-1EF8AE38EE18}" presName="invisiNode" presStyleLbl="node1" presStyleIdx="4" presStyleCnt="7"/>
      <dgm:spPr/>
    </dgm:pt>
    <dgm:pt modelId="{A9367BBB-0A55-4751-937E-FD6DCE8A51B3}" type="pres">
      <dgm:prSet presAssocID="{063AA440-CB6B-4A04-92E3-1EF8AE38EE18}" presName="imagNode" presStyleLbl="fgImgPlace1" presStyleIdx="4" presStyleCnt="7" custLinFactNeighborX="4676" custLinFactNeighborY="-1039"/>
      <dgm:spPr>
        <a:blipFill>
          <a:blip xmlns:r="http://schemas.openxmlformats.org/officeDocument/2006/relationships" r:embed="rId6">
            <a:extLst>
              <a:ext uri="{28A0092B-C50C-407E-A947-70E740481C1C}">
                <a14:useLocalDpi xmlns:a14="http://schemas.microsoft.com/office/drawing/2010/main" val="0"/>
              </a:ext>
            </a:extLst>
          </a:blip>
          <a:srcRect/>
          <a:stretch>
            <a:fillRect l="-17000" r="-17000"/>
          </a:stretch>
        </a:blipFill>
      </dgm:spPr>
    </dgm:pt>
    <dgm:pt modelId="{F18DB833-CFFA-4FB4-B09C-13AE6783ACEC}" type="pres">
      <dgm:prSet presAssocID="{3F0AC3B7-DD2E-4CA2-8B40-9CDD8E07B3ED}" presName="sibTrans" presStyleLbl="sibTrans2D1" presStyleIdx="0" presStyleCnt="0"/>
      <dgm:spPr/>
    </dgm:pt>
    <dgm:pt modelId="{93C6CE07-AF1B-4EEF-85CB-5908DAECB2DF}" type="pres">
      <dgm:prSet presAssocID="{A8EA43EB-7A42-4027-92C2-A5078C3D7648}" presName="compNode" presStyleCnt="0"/>
      <dgm:spPr/>
    </dgm:pt>
    <dgm:pt modelId="{E450DCA7-E3CA-4C0B-81D0-B248FD1EE811}" type="pres">
      <dgm:prSet presAssocID="{A8EA43EB-7A42-4027-92C2-A5078C3D7648}" presName="bkgdShape" presStyleLbl="node1" presStyleIdx="5" presStyleCnt="7"/>
      <dgm:spPr/>
    </dgm:pt>
    <dgm:pt modelId="{97AE75B4-1AB8-4FB1-8BE8-2A21886E91A2}" type="pres">
      <dgm:prSet presAssocID="{A8EA43EB-7A42-4027-92C2-A5078C3D7648}" presName="nodeTx" presStyleLbl="node1" presStyleIdx="5" presStyleCnt="7">
        <dgm:presLayoutVars>
          <dgm:bulletEnabled val="1"/>
        </dgm:presLayoutVars>
      </dgm:prSet>
      <dgm:spPr/>
    </dgm:pt>
    <dgm:pt modelId="{68BA0BFD-09A3-4BC2-BBF1-F174C4B7007A}" type="pres">
      <dgm:prSet presAssocID="{A8EA43EB-7A42-4027-92C2-A5078C3D7648}" presName="invisiNode" presStyleLbl="node1" presStyleIdx="5" presStyleCnt="7"/>
      <dgm:spPr/>
    </dgm:pt>
    <dgm:pt modelId="{3275AB23-ED09-4C62-93E6-3E8A3CDBBDAA}" type="pres">
      <dgm:prSet presAssocID="{A8EA43EB-7A42-4027-92C2-A5078C3D7648}" presName="imagNode" presStyleLbl="fgImgPlace1" presStyleIdx="5"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l="-26000" r="-26000"/>
          </a:stretch>
        </a:blipFill>
      </dgm:spPr>
    </dgm:pt>
    <dgm:pt modelId="{62D0CE36-50D4-4D68-9C1C-03FF9EBAE9C3}" type="pres">
      <dgm:prSet presAssocID="{55E3DCFB-2F76-4FA1-8642-6516D694526C}" presName="sibTrans" presStyleLbl="sibTrans2D1" presStyleIdx="0" presStyleCnt="0"/>
      <dgm:spPr/>
    </dgm:pt>
    <dgm:pt modelId="{E8CFB406-4C21-463C-8743-8FEA62048A2C}" type="pres">
      <dgm:prSet presAssocID="{51A11C05-E23B-4EE1-BC27-8C837BB0D018}" presName="compNode" presStyleCnt="0"/>
      <dgm:spPr/>
    </dgm:pt>
    <dgm:pt modelId="{3A259009-FF9A-4FED-8329-A587BAB29479}" type="pres">
      <dgm:prSet presAssocID="{51A11C05-E23B-4EE1-BC27-8C837BB0D018}" presName="bkgdShape" presStyleLbl="node1" presStyleIdx="6" presStyleCnt="7"/>
      <dgm:spPr/>
    </dgm:pt>
    <dgm:pt modelId="{9686A508-D4B5-4856-99D9-BB762CBD3AA3}" type="pres">
      <dgm:prSet presAssocID="{51A11C05-E23B-4EE1-BC27-8C837BB0D018}" presName="nodeTx" presStyleLbl="node1" presStyleIdx="6" presStyleCnt="7">
        <dgm:presLayoutVars>
          <dgm:bulletEnabled val="1"/>
        </dgm:presLayoutVars>
      </dgm:prSet>
      <dgm:spPr/>
    </dgm:pt>
    <dgm:pt modelId="{02A774C1-F3B9-4838-875A-37900092D2D3}" type="pres">
      <dgm:prSet presAssocID="{51A11C05-E23B-4EE1-BC27-8C837BB0D018}" presName="invisiNode" presStyleLbl="node1" presStyleIdx="6" presStyleCnt="7"/>
      <dgm:spPr/>
    </dgm:pt>
    <dgm:pt modelId="{4D0381BF-AA47-4E22-82A7-6DBB1B01EDCD}" type="pres">
      <dgm:prSet presAssocID="{51A11C05-E23B-4EE1-BC27-8C837BB0D018}" presName="imagNode" presStyleLbl="fgImgPlace1" presStyleIdx="6" presStyleCnt="7"/>
      <dgm:spPr>
        <a:blipFill>
          <a:blip xmlns:r="http://schemas.openxmlformats.org/officeDocument/2006/relationships" r:embed="rId8">
            <a:extLst>
              <a:ext uri="{28A0092B-C50C-407E-A947-70E740481C1C}">
                <a14:useLocalDpi xmlns:a14="http://schemas.microsoft.com/office/drawing/2010/main" val="0"/>
              </a:ext>
            </a:extLst>
          </a:blip>
          <a:srcRect/>
          <a:stretch>
            <a:fillRect l="-25000" r="-25000"/>
          </a:stretch>
        </a:blipFill>
      </dgm:spPr>
    </dgm:pt>
  </dgm:ptLst>
  <dgm:cxnLst>
    <dgm:cxn modelId="{A1AFD604-BE99-446D-8645-20DFE911F9F3}" type="presOf" srcId="{DDB56BB0-8D0E-41A5-8336-203BFC4ECC41}" destId="{CDA308A9-1E4F-4814-99E1-5105798B4424}" srcOrd="0" destOrd="0" presId="urn:microsoft.com/office/officeart/2005/8/layout/hList7"/>
    <dgm:cxn modelId="{66235208-5605-40EF-BFF1-19145E6A70DF}" type="presOf" srcId="{51A11C05-E23B-4EE1-BC27-8C837BB0D018}" destId="{3A259009-FF9A-4FED-8329-A587BAB29479}" srcOrd="0" destOrd="0" presId="urn:microsoft.com/office/officeart/2005/8/layout/hList7"/>
    <dgm:cxn modelId="{7EE0E911-1CEE-4A6A-B503-25A1EC7C3BB7}" type="presOf" srcId="{946391C1-767A-4720-98C8-065C7484EC98}" destId="{52D71618-E9B1-4031-857A-A6794B5873C0}" srcOrd="1" destOrd="0" presId="urn:microsoft.com/office/officeart/2005/8/layout/hList7"/>
    <dgm:cxn modelId="{CFA46E2A-FF5D-4AEB-9F3A-4C7783803862}" type="presOf" srcId="{A8EA43EB-7A42-4027-92C2-A5078C3D7648}" destId="{E450DCA7-E3CA-4C0B-81D0-B248FD1EE811}" srcOrd="0" destOrd="0" presId="urn:microsoft.com/office/officeart/2005/8/layout/hList7"/>
    <dgm:cxn modelId="{3CE6742B-B898-4A83-A6DE-5C1B712CF66D}" type="presOf" srcId="{A9683FCC-722F-4ED9-A271-C5A1B3BF0666}" destId="{BC3B7505-5BEE-4122-B2D7-FDC54470CC99}" srcOrd="0" destOrd="0" presId="urn:microsoft.com/office/officeart/2005/8/layout/hList7"/>
    <dgm:cxn modelId="{F7E52C2E-A090-4F72-8958-E81FD1FB5BB5}" type="presOf" srcId="{063AA440-CB6B-4A04-92E3-1EF8AE38EE18}" destId="{3F2A9269-03CB-4A6D-A6FB-EB8891E6DBC4}" srcOrd="1" destOrd="0" presId="urn:microsoft.com/office/officeart/2005/8/layout/hList7"/>
    <dgm:cxn modelId="{26E2513B-3165-4FEF-A71B-FC0A4A73E722}" srcId="{6C11AB9C-FFB1-4161-885D-DE37BAF115D5}" destId="{946391C1-767A-4720-98C8-065C7484EC98}" srcOrd="2" destOrd="0" parTransId="{665ECC4A-32BC-42C8-9496-C62AA798BB03}" sibTransId="{EB6B4754-A35D-44B6-9BE3-B36633DB9E71}"/>
    <dgm:cxn modelId="{2C87425E-07A6-4B20-9277-D263B9B5D54B}" srcId="{6C11AB9C-FFB1-4161-885D-DE37BAF115D5}" destId="{684763B4-DF9F-4AE1-BFBA-4B9C18C4F52D}" srcOrd="3" destOrd="0" parTransId="{EF3075FB-BAB1-46DF-BE10-ECB8356CF534}" sibTransId="{A9683FCC-722F-4ED9-A271-C5A1B3BF0666}"/>
    <dgm:cxn modelId="{88DB0D64-4C77-4041-AA44-00E983D41F51}" type="presOf" srcId="{55E3DCFB-2F76-4FA1-8642-6516D694526C}" destId="{62D0CE36-50D4-4D68-9C1C-03FF9EBAE9C3}" srcOrd="0" destOrd="0" presId="urn:microsoft.com/office/officeart/2005/8/layout/hList7"/>
    <dgm:cxn modelId="{0C31D074-6B27-4619-A76C-0F2619AB5AC5}" type="presOf" srcId="{34C9DAF0-5E03-4D63-B2A4-84802B5B36C5}" destId="{F7295736-17DF-499D-BA13-229AAD21F8E5}" srcOrd="0" destOrd="0" presId="urn:microsoft.com/office/officeart/2005/8/layout/hList7"/>
    <dgm:cxn modelId="{D63A1A78-FFDF-4D1C-AB11-BE45282A2D19}" type="presOf" srcId="{EB6B4754-A35D-44B6-9BE3-B36633DB9E71}" destId="{D01D7641-72A9-43A1-953E-CC80838B27D4}" srcOrd="0" destOrd="0" presId="urn:microsoft.com/office/officeart/2005/8/layout/hList7"/>
    <dgm:cxn modelId="{19BFA179-812F-41BF-8441-A9FD751FC1BD}" type="presOf" srcId="{684763B4-DF9F-4AE1-BFBA-4B9C18C4F52D}" destId="{15FC36C7-EDE6-4ACA-A313-9A5AF29B7AC4}" srcOrd="1" destOrd="0" presId="urn:microsoft.com/office/officeart/2005/8/layout/hList7"/>
    <dgm:cxn modelId="{8A10915A-766B-4A5B-8937-3D4348414411}" type="presOf" srcId="{063AA440-CB6B-4A04-92E3-1EF8AE38EE18}" destId="{595C6B55-137B-4DB7-A2DA-0513B1124F9D}" srcOrd="0" destOrd="0" presId="urn:microsoft.com/office/officeart/2005/8/layout/hList7"/>
    <dgm:cxn modelId="{5A788A7D-CD5F-4D0F-8FF5-1C4A9F3B63A0}" type="presOf" srcId="{A8EA43EB-7A42-4027-92C2-A5078C3D7648}" destId="{97AE75B4-1AB8-4FB1-8BE8-2A21886E91A2}" srcOrd="1" destOrd="0" presId="urn:microsoft.com/office/officeart/2005/8/layout/hList7"/>
    <dgm:cxn modelId="{D916F481-A14A-4C0C-A8F5-E97BD8E35AF4}" type="presOf" srcId="{946391C1-767A-4720-98C8-065C7484EC98}" destId="{36552059-EED9-486B-817F-C0AE0DF5E3AA}" srcOrd="0" destOrd="0" presId="urn:microsoft.com/office/officeart/2005/8/layout/hList7"/>
    <dgm:cxn modelId="{2D165182-BFB5-49C5-BDC6-52E96C40B136}" type="presOf" srcId="{3F0AC3B7-DD2E-4CA2-8B40-9CDD8E07B3ED}" destId="{F18DB833-CFFA-4FB4-B09C-13AE6783ACEC}" srcOrd="0" destOrd="0" presId="urn:microsoft.com/office/officeart/2005/8/layout/hList7"/>
    <dgm:cxn modelId="{7545EB86-DF20-437A-B890-AC109E28F810}" type="presOf" srcId="{DDB56BB0-8D0E-41A5-8336-203BFC4ECC41}" destId="{2A85E1BC-8C13-4702-99B6-C9E3DCF36E6C}" srcOrd="1" destOrd="0" presId="urn:microsoft.com/office/officeart/2005/8/layout/hList7"/>
    <dgm:cxn modelId="{8DDA448A-3001-4831-9FDD-A4B9B9518D1B}" type="presOf" srcId="{1B03EAB1-C2D1-4E5B-B40B-3A12A5A91B5E}" destId="{47DFA5E4-39C4-486C-B0E7-CDB89D5F41A8}" srcOrd="0" destOrd="0" presId="urn:microsoft.com/office/officeart/2005/8/layout/hList7"/>
    <dgm:cxn modelId="{5A01028F-DD9D-4EB1-AFD0-F842F3966537}" type="presOf" srcId="{1B03EAB1-C2D1-4E5B-B40B-3A12A5A91B5E}" destId="{554F00C7-3A05-465F-B70F-65A2F7813612}" srcOrd="1" destOrd="0" presId="urn:microsoft.com/office/officeart/2005/8/layout/hList7"/>
    <dgm:cxn modelId="{403D2993-C0CF-4D55-B47B-645F97DD9D6B}" srcId="{6C11AB9C-FFB1-4161-885D-DE37BAF115D5}" destId="{51A11C05-E23B-4EE1-BC27-8C837BB0D018}" srcOrd="6" destOrd="0" parTransId="{4EF76F6F-2783-447A-A382-35E4DC54C566}" sibTransId="{9C4FF32D-D9F0-4862-BDB1-C2C40FB3D185}"/>
    <dgm:cxn modelId="{AC5CE096-73F9-4060-A80F-F016679355FA}" srcId="{6C11AB9C-FFB1-4161-885D-DE37BAF115D5}" destId="{A8EA43EB-7A42-4027-92C2-A5078C3D7648}" srcOrd="5" destOrd="0" parTransId="{FF05C210-BB56-42B0-845B-D06AB68BA81A}" sibTransId="{55E3DCFB-2F76-4FA1-8642-6516D694526C}"/>
    <dgm:cxn modelId="{E9EC49A8-156C-47E5-87BE-D53BE1CA397C}" type="presOf" srcId="{6C11AB9C-FFB1-4161-885D-DE37BAF115D5}" destId="{EFDF87B2-2D98-406C-87FF-0A80A237F2C7}" srcOrd="0" destOrd="0" presId="urn:microsoft.com/office/officeart/2005/8/layout/hList7"/>
    <dgm:cxn modelId="{83AC71A8-A0D6-4B62-8E37-1F9EE256FFBB}" srcId="{6C11AB9C-FFB1-4161-885D-DE37BAF115D5}" destId="{DDB56BB0-8D0E-41A5-8336-203BFC4ECC41}" srcOrd="1" destOrd="0" parTransId="{75ABDB4E-119E-4367-8DAD-C5D1354E32F1}" sibTransId="{34C9DAF0-5E03-4D63-B2A4-84802B5B36C5}"/>
    <dgm:cxn modelId="{E7AEE5AA-B08D-4160-A13F-2936E6A25D36}" type="presOf" srcId="{684763B4-DF9F-4AE1-BFBA-4B9C18C4F52D}" destId="{F17C2636-BC46-4525-AEF6-2AEE194D0802}" srcOrd="0" destOrd="0" presId="urn:microsoft.com/office/officeart/2005/8/layout/hList7"/>
    <dgm:cxn modelId="{6C5DE3B7-26D4-4C01-909F-CDB3E63DD468}" srcId="{6C11AB9C-FFB1-4161-885D-DE37BAF115D5}" destId="{1B03EAB1-C2D1-4E5B-B40B-3A12A5A91B5E}" srcOrd="0" destOrd="0" parTransId="{79F2E36B-B516-4EC6-87AC-DE23A90CB3EE}" sibTransId="{75E66E9D-3531-4018-9945-DCA9B963677E}"/>
    <dgm:cxn modelId="{9BC272BB-229D-49AB-A499-FAD480DF012A}" srcId="{6C11AB9C-FFB1-4161-885D-DE37BAF115D5}" destId="{063AA440-CB6B-4A04-92E3-1EF8AE38EE18}" srcOrd="4" destOrd="0" parTransId="{B65A11FA-FC44-48D6-B44D-F75495C247A7}" sibTransId="{3F0AC3B7-DD2E-4CA2-8B40-9CDD8E07B3ED}"/>
    <dgm:cxn modelId="{007FB2D2-7DB2-4328-92B4-A1D2A9F41CCB}" type="presOf" srcId="{75E66E9D-3531-4018-9945-DCA9B963677E}" destId="{972B3BCD-0BC7-43F8-8FDC-339DDC0FAC0B}" srcOrd="0" destOrd="0" presId="urn:microsoft.com/office/officeart/2005/8/layout/hList7"/>
    <dgm:cxn modelId="{85E1F8D9-5C38-4B30-95FC-54480674F1C9}" type="presOf" srcId="{51A11C05-E23B-4EE1-BC27-8C837BB0D018}" destId="{9686A508-D4B5-4856-99D9-BB762CBD3AA3}" srcOrd="1" destOrd="0" presId="urn:microsoft.com/office/officeart/2005/8/layout/hList7"/>
    <dgm:cxn modelId="{D4AE6AC1-8E24-439B-9F3E-0745C5A94E74}" type="presParOf" srcId="{EFDF87B2-2D98-406C-87FF-0A80A237F2C7}" destId="{22C3AC8B-641F-49B9-93F3-84BFE0BB7200}" srcOrd="0" destOrd="0" presId="urn:microsoft.com/office/officeart/2005/8/layout/hList7"/>
    <dgm:cxn modelId="{5924E753-40FC-4165-8A45-E8C4E5905E1F}" type="presParOf" srcId="{EFDF87B2-2D98-406C-87FF-0A80A237F2C7}" destId="{B86665AE-2E5C-46B5-8CC5-A2743EEFBB2E}" srcOrd="1" destOrd="0" presId="urn:microsoft.com/office/officeart/2005/8/layout/hList7"/>
    <dgm:cxn modelId="{A3070269-5ADC-420D-99AD-7372359617DA}" type="presParOf" srcId="{B86665AE-2E5C-46B5-8CC5-A2743EEFBB2E}" destId="{ADC35BC4-05C7-406B-86C6-3EE7F4F4124D}" srcOrd="0" destOrd="0" presId="urn:microsoft.com/office/officeart/2005/8/layout/hList7"/>
    <dgm:cxn modelId="{A3CD510D-BA6A-4F12-AA57-89736AE9A1D3}" type="presParOf" srcId="{ADC35BC4-05C7-406B-86C6-3EE7F4F4124D}" destId="{47DFA5E4-39C4-486C-B0E7-CDB89D5F41A8}" srcOrd="0" destOrd="0" presId="urn:microsoft.com/office/officeart/2005/8/layout/hList7"/>
    <dgm:cxn modelId="{20B2ED64-8B21-4D84-8B49-A16ACFB8DD01}" type="presParOf" srcId="{ADC35BC4-05C7-406B-86C6-3EE7F4F4124D}" destId="{554F00C7-3A05-465F-B70F-65A2F7813612}" srcOrd="1" destOrd="0" presId="urn:microsoft.com/office/officeart/2005/8/layout/hList7"/>
    <dgm:cxn modelId="{019B3E3A-6855-4ED8-ABB8-109E783CA359}" type="presParOf" srcId="{ADC35BC4-05C7-406B-86C6-3EE7F4F4124D}" destId="{BB0288ED-CEAF-4DA9-9EE2-775CE85C56AA}" srcOrd="2" destOrd="0" presId="urn:microsoft.com/office/officeart/2005/8/layout/hList7"/>
    <dgm:cxn modelId="{E4A74B01-F126-4614-A893-B8DFCEC542CD}" type="presParOf" srcId="{ADC35BC4-05C7-406B-86C6-3EE7F4F4124D}" destId="{BD7122E9-1508-49F4-9B0E-D00FE478B88E}" srcOrd="3" destOrd="0" presId="urn:microsoft.com/office/officeart/2005/8/layout/hList7"/>
    <dgm:cxn modelId="{8671CE7D-4EC2-424F-937F-1EB66854B0BB}" type="presParOf" srcId="{B86665AE-2E5C-46B5-8CC5-A2743EEFBB2E}" destId="{972B3BCD-0BC7-43F8-8FDC-339DDC0FAC0B}" srcOrd="1" destOrd="0" presId="urn:microsoft.com/office/officeart/2005/8/layout/hList7"/>
    <dgm:cxn modelId="{525B72AF-6D7A-4788-930B-0AD386FEB373}" type="presParOf" srcId="{B86665AE-2E5C-46B5-8CC5-A2743EEFBB2E}" destId="{D61578D5-7700-4523-AD5D-C3CA137A6796}" srcOrd="2" destOrd="0" presId="urn:microsoft.com/office/officeart/2005/8/layout/hList7"/>
    <dgm:cxn modelId="{6FB1BCE8-49E8-4BAC-9126-5818CCD60317}" type="presParOf" srcId="{D61578D5-7700-4523-AD5D-C3CA137A6796}" destId="{CDA308A9-1E4F-4814-99E1-5105798B4424}" srcOrd="0" destOrd="0" presId="urn:microsoft.com/office/officeart/2005/8/layout/hList7"/>
    <dgm:cxn modelId="{E3AFFF64-F8D6-46A0-96F3-9769ABFA80D3}" type="presParOf" srcId="{D61578D5-7700-4523-AD5D-C3CA137A6796}" destId="{2A85E1BC-8C13-4702-99B6-C9E3DCF36E6C}" srcOrd="1" destOrd="0" presId="urn:microsoft.com/office/officeart/2005/8/layout/hList7"/>
    <dgm:cxn modelId="{BB16A3F6-2708-4A0B-94A0-DFF2379683F4}" type="presParOf" srcId="{D61578D5-7700-4523-AD5D-C3CA137A6796}" destId="{0FF70B4B-B952-4C6A-963E-73F6AB15B92C}" srcOrd="2" destOrd="0" presId="urn:microsoft.com/office/officeart/2005/8/layout/hList7"/>
    <dgm:cxn modelId="{6B14BA6C-ECB9-420C-9AB7-256B15EC52EF}" type="presParOf" srcId="{D61578D5-7700-4523-AD5D-C3CA137A6796}" destId="{08278B4F-F526-4F1A-B0AB-3B1AE0B24297}" srcOrd="3" destOrd="0" presId="urn:microsoft.com/office/officeart/2005/8/layout/hList7"/>
    <dgm:cxn modelId="{8819D870-ECF8-4995-821A-7EC4D16F31E0}" type="presParOf" srcId="{B86665AE-2E5C-46B5-8CC5-A2743EEFBB2E}" destId="{F7295736-17DF-499D-BA13-229AAD21F8E5}" srcOrd="3" destOrd="0" presId="urn:microsoft.com/office/officeart/2005/8/layout/hList7"/>
    <dgm:cxn modelId="{90D57569-46BE-4F1C-AAD9-B0653FEAA256}" type="presParOf" srcId="{B86665AE-2E5C-46B5-8CC5-A2743EEFBB2E}" destId="{29AA3AA9-1708-416C-80B0-A394C791CF75}" srcOrd="4" destOrd="0" presId="urn:microsoft.com/office/officeart/2005/8/layout/hList7"/>
    <dgm:cxn modelId="{01837C97-184C-4FDD-85DE-6B3E4BDA6DB4}" type="presParOf" srcId="{29AA3AA9-1708-416C-80B0-A394C791CF75}" destId="{36552059-EED9-486B-817F-C0AE0DF5E3AA}" srcOrd="0" destOrd="0" presId="urn:microsoft.com/office/officeart/2005/8/layout/hList7"/>
    <dgm:cxn modelId="{477894B5-DE4E-435F-BF44-D9853A0A2BA1}" type="presParOf" srcId="{29AA3AA9-1708-416C-80B0-A394C791CF75}" destId="{52D71618-E9B1-4031-857A-A6794B5873C0}" srcOrd="1" destOrd="0" presId="urn:microsoft.com/office/officeart/2005/8/layout/hList7"/>
    <dgm:cxn modelId="{FDAC4277-C163-4660-B391-AC4027B3D0B5}" type="presParOf" srcId="{29AA3AA9-1708-416C-80B0-A394C791CF75}" destId="{53B14B46-5BE4-4183-9F97-C61C75A3BC6C}" srcOrd="2" destOrd="0" presId="urn:microsoft.com/office/officeart/2005/8/layout/hList7"/>
    <dgm:cxn modelId="{1857ABC4-47B8-4270-BEFC-D7229F86557C}" type="presParOf" srcId="{29AA3AA9-1708-416C-80B0-A394C791CF75}" destId="{8630D9A4-C470-4666-90F9-5E988478654D}" srcOrd="3" destOrd="0" presId="urn:microsoft.com/office/officeart/2005/8/layout/hList7"/>
    <dgm:cxn modelId="{05E97F53-A450-4C2E-B194-E5C67790CD64}" type="presParOf" srcId="{B86665AE-2E5C-46B5-8CC5-A2743EEFBB2E}" destId="{D01D7641-72A9-43A1-953E-CC80838B27D4}" srcOrd="5" destOrd="0" presId="urn:microsoft.com/office/officeart/2005/8/layout/hList7"/>
    <dgm:cxn modelId="{0DF0E76B-EFB4-4D25-B5F9-B7B5B46CA4EB}" type="presParOf" srcId="{B86665AE-2E5C-46B5-8CC5-A2743EEFBB2E}" destId="{81462E6C-EEFD-47D2-A643-6689EAE34F0C}" srcOrd="6" destOrd="0" presId="urn:microsoft.com/office/officeart/2005/8/layout/hList7"/>
    <dgm:cxn modelId="{0109EDC4-2867-4BB5-B4B2-44AD8BFFDF7F}" type="presParOf" srcId="{81462E6C-EEFD-47D2-A643-6689EAE34F0C}" destId="{F17C2636-BC46-4525-AEF6-2AEE194D0802}" srcOrd="0" destOrd="0" presId="urn:microsoft.com/office/officeart/2005/8/layout/hList7"/>
    <dgm:cxn modelId="{6CB72908-AF2B-443F-A6D1-AD4C48366FFE}" type="presParOf" srcId="{81462E6C-EEFD-47D2-A643-6689EAE34F0C}" destId="{15FC36C7-EDE6-4ACA-A313-9A5AF29B7AC4}" srcOrd="1" destOrd="0" presId="urn:microsoft.com/office/officeart/2005/8/layout/hList7"/>
    <dgm:cxn modelId="{9D89B9BF-A4E3-47AC-821C-F1F462CF9E52}" type="presParOf" srcId="{81462E6C-EEFD-47D2-A643-6689EAE34F0C}" destId="{3E059BB2-4C6F-4865-A1EF-0A4DB21DC5BE}" srcOrd="2" destOrd="0" presId="urn:microsoft.com/office/officeart/2005/8/layout/hList7"/>
    <dgm:cxn modelId="{7C2BC897-58BB-4946-9B87-80646962C68D}" type="presParOf" srcId="{81462E6C-EEFD-47D2-A643-6689EAE34F0C}" destId="{4F4ADD76-1543-40B2-A5C6-FAAAB5368145}" srcOrd="3" destOrd="0" presId="urn:microsoft.com/office/officeart/2005/8/layout/hList7"/>
    <dgm:cxn modelId="{C53644BF-7A91-4EEB-90F1-CFDE217529A9}" type="presParOf" srcId="{B86665AE-2E5C-46B5-8CC5-A2743EEFBB2E}" destId="{BC3B7505-5BEE-4122-B2D7-FDC54470CC99}" srcOrd="7" destOrd="0" presId="urn:microsoft.com/office/officeart/2005/8/layout/hList7"/>
    <dgm:cxn modelId="{33E64C0A-5D7A-473D-B05E-3E490FFCDBA5}" type="presParOf" srcId="{B86665AE-2E5C-46B5-8CC5-A2743EEFBB2E}" destId="{EFF014D4-0EB3-4E85-89CC-CB317C7B844E}" srcOrd="8" destOrd="0" presId="urn:microsoft.com/office/officeart/2005/8/layout/hList7"/>
    <dgm:cxn modelId="{DD2BBA03-2250-491D-A535-1DEAB1878EE1}" type="presParOf" srcId="{EFF014D4-0EB3-4E85-89CC-CB317C7B844E}" destId="{595C6B55-137B-4DB7-A2DA-0513B1124F9D}" srcOrd="0" destOrd="0" presId="urn:microsoft.com/office/officeart/2005/8/layout/hList7"/>
    <dgm:cxn modelId="{39FDB412-1594-4A53-A9ED-E2C70E692322}" type="presParOf" srcId="{EFF014D4-0EB3-4E85-89CC-CB317C7B844E}" destId="{3F2A9269-03CB-4A6D-A6FB-EB8891E6DBC4}" srcOrd="1" destOrd="0" presId="urn:microsoft.com/office/officeart/2005/8/layout/hList7"/>
    <dgm:cxn modelId="{A42306E0-9FD6-4BD9-BCCB-AB623A4308D6}" type="presParOf" srcId="{EFF014D4-0EB3-4E85-89CC-CB317C7B844E}" destId="{77AB05C4-77D5-4A4D-BA28-7D885ED39665}" srcOrd="2" destOrd="0" presId="urn:microsoft.com/office/officeart/2005/8/layout/hList7"/>
    <dgm:cxn modelId="{0EAF078E-EE78-4AA1-BAD7-4957B2B22C5A}" type="presParOf" srcId="{EFF014D4-0EB3-4E85-89CC-CB317C7B844E}" destId="{A9367BBB-0A55-4751-937E-FD6DCE8A51B3}" srcOrd="3" destOrd="0" presId="urn:microsoft.com/office/officeart/2005/8/layout/hList7"/>
    <dgm:cxn modelId="{3D8E09A7-2D51-49B0-9A56-8219343351FA}" type="presParOf" srcId="{B86665AE-2E5C-46B5-8CC5-A2743EEFBB2E}" destId="{F18DB833-CFFA-4FB4-B09C-13AE6783ACEC}" srcOrd="9" destOrd="0" presId="urn:microsoft.com/office/officeart/2005/8/layout/hList7"/>
    <dgm:cxn modelId="{245D2FCD-5BC2-4A71-9D07-3007960A46DC}" type="presParOf" srcId="{B86665AE-2E5C-46B5-8CC5-A2743EEFBB2E}" destId="{93C6CE07-AF1B-4EEF-85CB-5908DAECB2DF}" srcOrd="10" destOrd="0" presId="urn:microsoft.com/office/officeart/2005/8/layout/hList7"/>
    <dgm:cxn modelId="{BFE47404-3719-49BB-9CA9-0777D5125176}" type="presParOf" srcId="{93C6CE07-AF1B-4EEF-85CB-5908DAECB2DF}" destId="{E450DCA7-E3CA-4C0B-81D0-B248FD1EE811}" srcOrd="0" destOrd="0" presId="urn:microsoft.com/office/officeart/2005/8/layout/hList7"/>
    <dgm:cxn modelId="{9515238B-2287-48D3-A668-BEDF901731E3}" type="presParOf" srcId="{93C6CE07-AF1B-4EEF-85CB-5908DAECB2DF}" destId="{97AE75B4-1AB8-4FB1-8BE8-2A21886E91A2}" srcOrd="1" destOrd="0" presId="urn:microsoft.com/office/officeart/2005/8/layout/hList7"/>
    <dgm:cxn modelId="{24174DAC-DA43-4F3D-9576-8BF121CD150C}" type="presParOf" srcId="{93C6CE07-AF1B-4EEF-85CB-5908DAECB2DF}" destId="{68BA0BFD-09A3-4BC2-BBF1-F174C4B7007A}" srcOrd="2" destOrd="0" presId="urn:microsoft.com/office/officeart/2005/8/layout/hList7"/>
    <dgm:cxn modelId="{FA3C5A0D-BA79-4E68-B975-C53316D20DE1}" type="presParOf" srcId="{93C6CE07-AF1B-4EEF-85CB-5908DAECB2DF}" destId="{3275AB23-ED09-4C62-93E6-3E8A3CDBBDAA}" srcOrd="3" destOrd="0" presId="urn:microsoft.com/office/officeart/2005/8/layout/hList7"/>
    <dgm:cxn modelId="{FD83C888-B521-49DB-8380-4EE1F954B5AD}" type="presParOf" srcId="{B86665AE-2E5C-46B5-8CC5-A2743EEFBB2E}" destId="{62D0CE36-50D4-4D68-9C1C-03FF9EBAE9C3}" srcOrd="11" destOrd="0" presId="urn:microsoft.com/office/officeart/2005/8/layout/hList7"/>
    <dgm:cxn modelId="{5706236F-7DBA-4C3F-8D37-961DD07B019C}" type="presParOf" srcId="{B86665AE-2E5C-46B5-8CC5-A2743EEFBB2E}" destId="{E8CFB406-4C21-463C-8743-8FEA62048A2C}" srcOrd="12" destOrd="0" presId="urn:microsoft.com/office/officeart/2005/8/layout/hList7"/>
    <dgm:cxn modelId="{B3398DEA-2CFB-490D-B752-355576AC3618}" type="presParOf" srcId="{E8CFB406-4C21-463C-8743-8FEA62048A2C}" destId="{3A259009-FF9A-4FED-8329-A587BAB29479}" srcOrd="0" destOrd="0" presId="urn:microsoft.com/office/officeart/2005/8/layout/hList7"/>
    <dgm:cxn modelId="{9D6EED6F-0D8D-4C18-B4F0-48DC70ABFCA8}" type="presParOf" srcId="{E8CFB406-4C21-463C-8743-8FEA62048A2C}" destId="{9686A508-D4B5-4856-99D9-BB762CBD3AA3}" srcOrd="1" destOrd="0" presId="urn:microsoft.com/office/officeart/2005/8/layout/hList7"/>
    <dgm:cxn modelId="{94D08998-39C9-4D1B-B724-2411B6D3F644}" type="presParOf" srcId="{E8CFB406-4C21-463C-8743-8FEA62048A2C}" destId="{02A774C1-F3B9-4838-875A-37900092D2D3}" srcOrd="2" destOrd="0" presId="urn:microsoft.com/office/officeart/2005/8/layout/hList7"/>
    <dgm:cxn modelId="{96D5E971-8860-4ABA-97B1-CC27DF12A36A}" type="presParOf" srcId="{E8CFB406-4C21-463C-8743-8FEA62048A2C}" destId="{4D0381BF-AA47-4E22-82A7-6DBB1B01EDCD}" srcOrd="3" destOrd="0" presId="urn:microsoft.com/office/officeart/2005/8/layout/hList7"/>
  </dgm:cxnLst>
  <dgm:bg>
    <a:gradFill flip="none" rotWithShape="1">
      <a:gsLst>
        <a:gs pos="0">
          <a:schemeClr val="accent1">
            <a:lumMod val="40000"/>
            <a:lumOff val="60000"/>
          </a:schemeClr>
        </a:gs>
        <a:gs pos="100000">
          <a:schemeClr val="accent1">
            <a:lumMod val="30000"/>
            <a:lumOff val="70000"/>
          </a:schemeClr>
        </a:gs>
      </a:gsLst>
      <a:lin ang="2700000" scaled="1"/>
      <a:tileRect/>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FA5E4-39C4-486C-B0E7-CDB89D5F41A8}">
      <dsp:nvSpPr>
        <dsp:cNvPr id="0" name=""/>
        <dsp:cNvSpPr/>
      </dsp:nvSpPr>
      <dsp:spPr>
        <a:xfrm>
          <a:off x="4816" y="0"/>
          <a:ext cx="1614976" cy="37753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andara" panose="020E0502030303020204" pitchFamily="34" charset="0"/>
            </a:rPr>
            <a:t>Convert to lower case</a:t>
          </a:r>
        </a:p>
      </dsp:txBody>
      <dsp:txXfrm>
        <a:off x="4816" y="1510145"/>
        <a:ext cx="1614976" cy="1510145"/>
      </dsp:txXfrm>
    </dsp:sp>
    <dsp:sp modelId="{BD7122E9-1508-49F4-9B0E-D00FE478B88E}">
      <dsp:nvSpPr>
        <dsp:cNvPr id="0" name=""/>
        <dsp:cNvSpPr/>
      </dsp:nvSpPr>
      <dsp:spPr>
        <a:xfrm>
          <a:off x="183706" y="226521"/>
          <a:ext cx="1257195" cy="12571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DA308A9-1E4F-4814-99E1-5105798B4424}">
      <dsp:nvSpPr>
        <dsp:cNvPr id="0" name=""/>
        <dsp:cNvSpPr/>
      </dsp:nvSpPr>
      <dsp:spPr>
        <a:xfrm>
          <a:off x="1668241" y="0"/>
          <a:ext cx="1614976" cy="37753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andara" panose="020E0502030303020204" pitchFamily="34" charset="0"/>
            </a:rPr>
            <a:t>Remove link and </a:t>
          </a:r>
          <a:r>
            <a:rPr lang="en-IN" sz="1400" kern="1200" dirty="0" err="1">
              <a:latin typeface="Candara" panose="020E0502030303020204" pitchFamily="34" charset="0"/>
            </a:rPr>
            <a:t>url</a:t>
          </a:r>
          <a:endParaRPr lang="en-IN" sz="1400" kern="1200" dirty="0">
            <a:latin typeface="Candara" panose="020E0502030303020204" pitchFamily="34" charset="0"/>
          </a:endParaRPr>
        </a:p>
      </dsp:txBody>
      <dsp:txXfrm>
        <a:off x="1668241" y="1510145"/>
        <a:ext cx="1614976" cy="1510145"/>
      </dsp:txXfrm>
    </dsp:sp>
    <dsp:sp modelId="{08278B4F-F526-4F1A-B0AB-3B1AE0B24297}">
      <dsp:nvSpPr>
        <dsp:cNvPr id="0" name=""/>
        <dsp:cNvSpPr/>
      </dsp:nvSpPr>
      <dsp:spPr>
        <a:xfrm>
          <a:off x="1847131" y="226521"/>
          <a:ext cx="1257195" cy="125719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6552059-EED9-486B-817F-C0AE0DF5E3AA}">
      <dsp:nvSpPr>
        <dsp:cNvPr id="0" name=""/>
        <dsp:cNvSpPr/>
      </dsp:nvSpPr>
      <dsp:spPr>
        <a:xfrm>
          <a:off x="3331667" y="0"/>
          <a:ext cx="1614976" cy="37753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andara" panose="020E0502030303020204" pitchFamily="34" charset="0"/>
            </a:rPr>
            <a:t>Either</a:t>
          </a:r>
          <a:r>
            <a:rPr lang="en-IN" sz="1400" kern="1200" baseline="0" dirty="0">
              <a:latin typeface="Candara" panose="020E0502030303020204" pitchFamily="34" charset="0"/>
            </a:rPr>
            <a:t> Remove Numbers or convert it to text format.</a:t>
          </a:r>
          <a:endParaRPr lang="en-IN" sz="1400" kern="1200" dirty="0">
            <a:latin typeface="Candara" panose="020E0502030303020204" pitchFamily="34" charset="0"/>
          </a:endParaRPr>
        </a:p>
      </dsp:txBody>
      <dsp:txXfrm>
        <a:off x="3331667" y="1510145"/>
        <a:ext cx="1614976" cy="1510145"/>
      </dsp:txXfrm>
    </dsp:sp>
    <dsp:sp modelId="{8630D9A4-C470-4666-90F9-5E988478654D}">
      <dsp:nvSpPr>
        <dsp:cNvPr id="0" name=""/>
        <dsp:cNvSpPr/>
      </dsp:nvSpPr>
      <dsp:spPr>
        <a:xfrm>
          <a:off x="3510557" y="226521"/>
          <a:ext cx="1257195" cy="125719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17C2636-BC46-4525-AEF6-2AEE194D0802}">
      <dsp:nvSpPr>
        <dsp:cNvPr id="0" name=""/>
        <dsp:cNvSpPr/>
      </dsp:nvSpPr>
      <dsp:spPr>
        <a:xfrm>
          <a:off x="4995092" y="0"/>
          <a:ext cx="1614976" cy="37753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andara" panose="020E0502030303020204" pitchFamily="34" charset="0"/>
            </a:rPr>
            <a:t>Remove all punctions</a:t>
          </a:r>
        </a:p>
        <a:p>
          <a:pPr marL="0" lvl="0" indent="0" algn="ctr" defTabSz="622300">
            <a:lnSpc>
              <a:spcPct val="90000"/>
            </a:lnSpc>
            <a:spcBef>
              <a:spcPct val="0"/>
            </a:spcBef>
            <a:spcAft>
              <a:spcPct val="35000"/>
            </a:spcAft>
            <a:buNone/>
          </a:pPr>
          <a:endParaRPr lang="en-IN" sz="1400" kern="1200" dirty="0">
            <a:latin typeface="Candara" panose="020E0502030303020204" pitchFamily="34" charset="0"/>
          </a:endParaRPr>
        </a:p>
      </dsp:txBody>
      <dsp:txXfrm>
        <a:off x="4995092" y="1510145"/>
        <a:ext cx="1614976" cy="1510145"/>
      </dsp:txXfrm>
    </dsp:sp>
    <dsp:sp modelId="{4F4ADD76-1543-40B2-A5C6-FAAAB5368145}">
      <dsp:nvSpPr>
        <dsp:cNvPr id="0" name=""/>
        <dsp:cNvSpPr/>
      </dsp:nvSpPr>
      <dsp:spPr>
        <a:xfrm>
          <a:off x="5173982" y="226521"/>
          <a:ext cx="1257195" cy="1257195"/>
        </a:xfrm>
        <a:prstGeom prst="ellipse">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595C6B55-137B-4DB7-A2DA-0513B1124F9D}">
      <dsp:nvSpPr>
        <dsp:cNvPr id="0" name=""/>
        <dsp:cNvSpPr/>
      </dsp:nvSpPr>
      <dsp:spPr>
        <a:xfrm>
          <a:off x="6658517" y="0"/>
          <a:ext cx="1614976" cy="37753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andara" panose="020E0502030303020204" pitchFamily="34" charset="0"/>
            </a:rPr>
            <a:t>Convert wort to root word</a:t>
          </a:r>
        </a:p>
        <a:p>
          <a:pPr marL="0" lvl="0" indent="0" algn="ctr" defTabSz="622300">
            <a:lnSpc>
              <a:spcPct val="90000"/>
            </a:lnSpc>
            <a:spcBef>
              <a:spcPct val="0"/>
            </a:spcBef>
            <a:spcAft>
              <a:spcPct val="35000"/>
            </a:spcAft>
            <a:buNone/>
          </a:pPr>
          <a:r>
            <a:rPr lang="en-IN" sz="1400" kern="1200" dirty="0">
              <a:latin typeface="Candara" panose="020E0502030303020204" pitchFamily="34" charset="0"/>
            </a:rPr>
            <a:t> </a:t>
          </a:r>
        </a:p>
      </dsp:txBody>
      <dsp:txXfrm>
        <a:off x="6658517" y="1510145"/>
        <a:ext cx="1614976" cy="1510145"/>
      </dsp:txXfrm>
    </dsp:sp>
    <dsp:sp modelId="{A9367BBB-0A55-4751-937E-FD6DCE8A51B3}">
      <dsp:nvSpPr>
        <dsp:cNvPr id="0" name=""/>
        <dsp:cNvSpPr/>
      </dsp:nvSpPr>
      <dsp:spPr>
        <a:xfrm>
          <a:off x="6896194" y="213459"/>
          <a:ext cx="1257195" cy="1257195"/>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17000" r="-17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450DCA7-E3CA-4C0B-81D0-B248FD1EE811}">
      <dsp:nvSpPr>
        <dsp:cNvPr id="0" name=""/>
        <dsp:cNvSpPr/>
      </dsp:nvSpPr>
      <dsp:spPr>
        <a:xfrm>
          <a:off x="8321943" y="0"/>
          <a:ext cx="1614976" cy="37753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andara" panose="020E0502030303020204" pitchFamily="34" charset="0"/>
            </a:rPr>
            <a:t>Remove common words and white spaces</a:t>
          </a:r>
        </a:p>
        <a:p>
          <a:pPr marL="0" lvl="0" indent="0" algn="ctr" defTabSz="622300">
            <a:lnSpc>
              <a:spcPct val="90000"/>
            </a:lnSpc>
            <a:spcBef>
              <a:spcPct val="0"/>
            </a:spcBef>
            <a:spcAft>
              <a:spcPct val="35000"/>
            </a:spcAft>
            <a:buNone/>
          </a:pPr>
          <a:endParaRPr lang="en-IN" sz="1400" kern="1200" dirty="0">
            <a:latin typeface="Candara" panose="020E0502030303020204" pitchFamily="34" charset="0"/>
          </a:endParaRPr>
        </a:p>
      </dsp:txBody>
      <dsp:txXfrm>
        <a:off x="8321943" y="1510145"/>
        <a:ext cx="1614976" cy="1510145"/>
      </dsp:txXfrm>
    </dsp:sp>
    <dsp:sp modelId="{3275AB23-ED09-4C62-93E6-3E8A3CDBBDAA}">
      <dsp:nvSpPr>
        <dsp:cNvPr id="0" name=""/>
        <dsp:cNvSpPr/>
      </dsp:nvSpPr>
      <dsp:spPr>
        <a:xfrm>
          <a:off x="8500833" y="226521"/>
          <a:ext cx="1257195" cy="1257195"/>
        </a:xfrm>
        <a:prstGeom prst="ellipse">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26000" r="-26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A259009-FF9A-4FED-8329-A587BAB29479}">
      <dsp:nvSpPr>
        <dsp:cNvPr id="0" name=""/>
        <dsp:cNvSpPr/>
      </dsp:nvSpPr>
      <dsp:spPr>
        <a:xfrm>
          <a:off x="9985368" y="0"/>
          <a:ext cx="1614976" cy="37753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andara" panose="020E0502030303020204" pitchFamily="34" charset="0"/>
            </a:rPr>
            <a:t>Remove all words that do not contribute to the meaning of sentence.</a:t>
          </a:r>
        </a:p>
        <a:p>
          <a:pPr marL="0" lvl="0" indent="0" algn="ctr" defTabSz="622300">
            <a:lnSpc>
              <a:spcPct val="90000"/>
            </a:lnSpc>
            <a:spcBef>
              <a:spcPct val="0"/>
            </a:spcBef>
            <a:spcAft>
              <a:spcPct val="35000"/>
            </a:spcAft>
            <a:buNone/>
          </a:pPr>
          <a:endParaRPr lang="en-IN" sz="1400" kern="1200" dirty="0">
            <a:latin typeface="Candara" panose="020E0502030303020204" pitchFamily="34" charset="0"/>
          </a:endParaRPr>
        </a:p>
      </dsp:txBody>
      <dsp:txXfrm>
        <a:off x="9985368" y="1510145"/>
        <a:ext cx="1614976" cy="1510145"/>
      </dsp:txXfrm>
    </dsp:sp>
    <dsp:sp modelId="{4D0381BF-AA47-4E22-82A7-6DBB1B01EDCD}">
      <dsp:nvSpPr>
        <dsp:cNvPr id="0" name=""/>
        <dsp:cNvSpPr/>
      </dsp:nvSpPr>
      <dsp:spPr>
        <a:xfrm>
          <a:off x="10164258" y="226521"/>
          <a:ext cx="1257195" cy="1257195"/>
        </a:xfrm>
        <a:prstGeom prst="ellipse">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2C3AC8B-641F-49B9-93F3-84BFE0BB7200}">
      <dsp:nvSpPr>
        <dsp:cNvPr id="0" name=""/>
        <dsp:cNvSpPr/>
      </dsp:nvSpPr>
      <dsp:spPr>
        <a:xfrm>
          <a:off x="464206" y="3020290"/>
          <a:ext cx="10676748" cy="566304"/>
        </a:xfrm>
        <a:prstGeom prst="leftRight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7E6B3-F49C-4647-A830-B2C31DC80807}" type="datetimeFigureOut">
              <a:rPr lang="en-IN" smtClean="0"/>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FBCE7-B610-4F31-B7C3-1B15716BB5F6}" type="slidenum">
              <a:rPr lang="en-IN" smtClean="0"/>
              <a:t>‹#›</a:t>
            </a:fld>
            <a:endParaRPr lang="en-IN"/>
          </a:p>
        </p:txBody>
      </p:sp>
    </p:spTree>
    <p:extLst>
      <p:ext uri="{BB962C8B-B14F-4D97-AF65-F5344CB8AC3E}">
        <p14:creationId xmlns:p14="http://schemas.microsoft.com/office/powerpoint/2010/main" val="17189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AA27-D9CD-21C0-2479-75939BFD1C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F47D90-4B1D-E73E-0FE2-00D056F7C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3C34B9-96BD-B833-4E87-B8FD22D8923B}"/>
              </a:ext>
            </a:extLst>
          </p:cNvPr>
          <p:cNvSpPr>
            <a:spLocks noGrp="1"/>
          </p:cNvSpPr>
          <p:nvPr>
            <p:ph type="dt" sz="half" idx="10"/>
          </p:nvPr>
        </p:nvSpPr>
        <p:spPr/>
        <p:txBody>
          <a:bodyPr/>
          <a:lstStyle/>
          <a:p>
            <a:fld id="{1A3F9B22-67C5-4429-8504-9D97C781E6FB}" type="datetimeFigureOut">
              <a:rPr lang="en-IN" smtClean="0"/>
              <a:t>19-03-2024</a:t>
            </a:fld>
            <a:endParaRPr lang="en-IN"/>
          </a:p>
        </p:txBody>
      </p:sp>
      <p:sp>
        <p:nvSpPr>
          <p:cNvPr id="5" name="Footer Placeholder 4">
            <a:extLst>
              <a:ext uri="{FF2B5EF4-FFF2-40B4-BE49-F238E27FC236}">
                <a16:creationId xmlns:a16="http://schemas.microsoft.com/office/drawing/2014/main" id="{6DC0F86D-690A-B416-C1A1-27C2AEEA2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74F9E-2038-C7FB-BE4B-A4D908239C09}"/>
              </a:ext>
            </a:extLst>
          </p:cNvPr>
          <p:cNvSpPr>
            <a:spLocks noGrp="1"/>
          </p:cNvSpPr>
          <p:nvPr>
            <p:ph type="sldNum" sz="quarter" idx="12"/>
          </p:nvPr>
        </p:nvSpPr>
        <p:spPr/>
        <p:txBody>
          <a:bodyPr/>
          <a:lstStyle/>
          <a:p>
            <a:fld id="{156DF0CC-72C6-44AB-BEFC-F7C7797EF27F}" type="slidenum">
              <a:rPr lang="en-IN" smtClean="0"/>
              <a:t>‹#›</a:t>
            </a:fld>
            <a:endParaRPr lang="en-IN"/>
          </a:p>
        </p:txBody>
      </p:sp>
    </p:spTree>
    <p:extLst>
      <p:ext uri="{BB962C8B-B14F-4D97-AF65-F5344CB8AC3E}">
        <p14:creationId xmlns:p14="http://schemas.microsoft.com/office/powerpoint/2010/main" val="54516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2851-C451-D726-6898-46DE3A261A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6C04E-917C-FA13-503E-8C535E963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91DC60-FBB6-98AE-5C1B-47180754E7FA}"/>
              </a:ext>
            </a:extLst>
          </p:cNvPr>
          <p:cNvSpPr>
            <a:spLocks noGrp="1"/>
          </p:cNvSpPr>
          <p:nvPr>
            <p:ph type="dt" sz="half" idx="10"/>
          </p:nvPr>
        </p:nvSpPr>
        <p:spPr/>
        <p:txBody>
          <a:bodyPr/>
          <a:lstStyle/>
          <a:p>
            <a:fld id="{1A3F9B22-67C5-4429-8504-9D97C781E6FB}" type="datetimeFigureOut">
              <a:rPr lang="en-IN" smtClean="0"/>
              <a:t>19-03-2024</a:t>
            </a:fld>
            <a:endParaRPr lang="en-IN"/>
          </a:p>
        </p:txBody>
      </p:sp>
      <p:sp>
        <p:nvSpPr>
          <p:cNvPr id="5" name="Footer Placeholder 4">
            <a:extLst>
              <a:ext uri="{FF2B5EF4-FFF2-40B4-BE49-F238E27FC236}">
                <a16:creationId xmlns:a16="http://schemas.microsoft.com/office/drawing/2014/main" id="{B1EE1F42-E39E-27C4-3863-C824A39D8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86E0DE-A5EE-8775-F2E2-F95E6EDACA02}"/>
              </a:ext>
            </a:extLst>
          </p:cNvPr>
          <p:cNvSpPr>
            <a:spLocks noGrp="1"/>
          </p:cNvSpPr>
          <p:nvPr>
            <p:ph type="sldNum" sz="quarter" idx="12"/>
          </p:nvPr>
        </p:nvSpPr>
        <p:spPr/>
        <p:txBody>
          <a:bodyPr/>
          <a:lstStyle/>
          <a:p>
            <a:fld id="{156DF0CC-72C6-44AB-BEFC-F7C7797EF27F}" type="slidenum">
              <a:rPr lang="en-IN" smtClean="0"/>
              <a:t>‹#›</a:t>
            </a:fld>
            <a:endParaRPr lang="en-IN"/>
          </a:p>
        </p:txBody>
      </p:sp>
    </p:spTree>
    <p:extLst>
      <p:ext uri="{BB962C8B-B14F-4D97-AF65-F5344CB8AC3E}">
        <p14:creationId xmlns:p14="http://schemas.microsoft.com/office/powerpoint/2010/main" val="285940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B64D8-096B-BD53-648A-1E1864929D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02C5D6-C6F5-BBA6-B793-66E5E3B999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22815C-FA92-428B-F64D-A173652477B6}"/>
              </a:ext>
            </a:extLst>
          </p:cNvPr>
          <p:cNvSpPr>
            <a:spLocks noGrp="1"/>
          </p:cNvSpPr>
          <p:nvPr>
            <p:ph type="dt" sz="half" idx="10"/>
          </p:nvPr>
        </p:nvSpPr>
        <p:spPr/>
        <p:txBody>
          <a:bodyPr/>
          <a:lstStyle/>
          <a:p>
            <a:fld id="{1A3F9B22-67C5-4429-8504-9D97C781E6FB}" type="datetimeFigureOut">
              <a:rPr lang="en-IN" smtClean="0"/>
              <a:t>19-03-2024</a:t>
            </a:fld>
            <a:endParaRPr lang="en-IN"/>
          </a:p>
        </p:txBody>
      </p:sp>
      <p:sp>
        <p:nvSpPr>
          <p:cNvPr id="5" name="Footer Placeholder 4">
            <a:extLst>
              <a:ext uri="{FF2B5EF4-FFF2-40B4-BE49-F238E27FC236}">
                <a16:creationId xmlns:a16="http://schemas.microsoft.com/office/drawing/2014/main" id="{9D49FF23-4A98-39F1-C513-2339865CCC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C766C-6C99-AF9A-3B89-08007AEF98E2}"/>
              </a:ext>
            </a:extLst>
          </p:cNvPr>
          <p:cNvSpPr>
            <a:spLocks noGrp="1"/>
          </p:cNvSpPr>
          <p:nvPr>
            <p:ph type="sldNum" sz="quarter" idx="12"/>
          </p:nvPr>
        </p:nvSpPr>
        <p:spPr/>
        <p:txBody>
          <a:bodyPr/>
          <a:lstStyle/>
          <a:p>
            <a:fld id="{156DF0CC-72C6-44AB-BEFC-F7C7797EF27F}" type="slidenum">
              <a:rPr lang="en-IN" smtClean="0"/>
              <a:t>‹#›</a:t>
            </a:fld>
            <a:endParaRPr lang="en-IN"/>
          </a:p>
        </p:txBody>
      </p:sp>
    </p:spTree>
    <p:extLst>
      <p:ext uri="{BB962C8B-B14F-4D97-AF65-F5344CB8AC3E}">
        <p14:creationId xmlns:p14="http://schemas.microsoft.com/office/powerpoint/2010/main" val="195979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915A-8DF1-E2B1-0C3A-6C68747046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7C1173-878A-3745-EE7E-651C901D1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99F7C-A08D-47AE-E2C8-9FEB6DC17D45}"/>
              </a:ext>
            </a:extLst>
          </p:cNvPr>
          <p:cNvSpPr>
            <a:spLocks noGrp="1"/>
          </p:cNvSpPr>
          <p:nvPr>
            <p:ph type="dt" sz="half" idx="10"/>
          </p:nvPr>
        </p:nvSpPr>
        <p:spPr/>
        <p:txBody>
          <a:bodyPr/>
          <a:lstStyle/>
          <a:p>
            <a:fld id="{1A3F9B22-67C5-4429-8504-9D97C781E6FB}" type="datetimeFigureOut">
              <a:rPr lang="en-IN" smtClean="0"/>
              <a:t>19-03-2024</a:t>
            </a:fld>
            <a:endParaRPr lang="en-IN"/>
          </a:p>
        </p:txBody>
      </p:sp>
      <p:sp>
        <p:nvSpPr>
          <p:cNvPr id="5" name="Footer Placeholder 4">
            <a:extLst>
              <a:ext uri="{FF2B5EF4-FFF2-40B4-BE49-F238E27FC236}">
                <a16:creationId xmlns:a16="http://schemas.microsoft.com/office/drawing/2014/main" id="{996C89C5-4C0A-6436-A2C3-BDDD58DC40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40A8CE-C012-CE14-130D-7E606C9D3128}"/>
              </a:ext>
            </a:extLst>
          </p:cNvPr>
          <p:cNvSpPr>
            <a:spLocks noGrp="1"/>
          </p:cNvSpPr>
          <p:nvPr>
            <p:ph type="sldNum" sz="quarter" idx="12"/>
          </p:nvPr>
        </p:nvSpPr>
        <p:spPr/>
        <p:txBody>
          <a:bodyPr/>
          <a:lstStyle/>
          <a:p>
            <a:fld id="{156DF0CC-72C6-44AB-BEFC-F7C7797EF27F}" type="slidenum">
              <a:rPr lang="en-IN" smtClean="0"/>
              <a:t>‹#›</a:t>
            </a:fld>
            <a:endParaRPr lang="en-IN"/>
          </a:p>
        </p:txBody>
      </p:sp>
    </p:spTree>
    <p:extLst>
      <p:ext uri="{BB962C8B-B14F-4D97-AF65-F5344CB8AC3E}">
        <p14:creationId xmlns:p14="http://schemas.microsoft.com/office/powerpoint/2010/main" val="341430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593B-4611-34CF-D723-2ECD1328BB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909198-E55D-491B-6EEC-00C131F69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3615E-B586-2FFF-03E3-549338CDFB68}"/>
              </a:ext>
            </a:extLst>
          </p:cNvPr>
          <p:cNvSpPr>
            <a:spLocks noGrp="1"/>
          </p:cNvSpPr>
          <p:nvPr>
            <p:ph type="dt" sz="half" idx="10"/>
          </p:nvPr>
        </p:nvSpPr>
        <p:spPr/>
        <p:txBody>
          <a:bodyPr/>
          <a:lstStyle/>
          <a:p>
            <a:fld id="{1A3F9B22-67C5-4429-8504-9D97C781E6FB}" type="datetimeFigureOut">
              <a:rPr lang="en-IN" smtClean="0"/>
              <a:t>19-03-2024</a:t>
            </a:fld>
            <a:endParaRPr lang="en-IN"/>
          </a:p>
        </p:txBody>
      </p:sp>
      <p:sp>
        <p:nvSpPr>
          <p:cNvPr id="5" name="Footer Placeholder 4">
            <a:extLst>
              <a:ext uri="{FF2B5EF4-FFF2-40B4-BE49-F238E27FC236}">
                <a16:creationId xmlns:a16="http://schemas.microsoft.com/office/drawing/2014/main" id="{A853941F-2C9B-FFF4-61F6-FA7929926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3AE33-27F9-2D99-EF6C-0127EFE179CA}"/>
              </a:ext>
            </a:extLst>
          </p:cNvPr>
          <p:cNvSpPr>
            <a:spLocks noGrp="1"/>
          </p:cNvSpPr>
          <p:nvPr>
            <p:ph type="sldNum" sz="quarter" idx="12"/>
          </p:nvPr>
        </p:nvSpPr>
        <p:spPr/>
        <p:txBody>
          <a:bodyPr/>
          <a:lstStyle/>
          <a:p>
            <a:fld id="{156DF0CC-72C6-44AB-BEFC-F7C7797EF27F}" type="slidenum">
              <a:rPr lang="en-IN" smtClean="0"/>
              <a:t>‹#›</a:t>
            </a:fld>
            <a:endParaRPr lang="en-IN"/>
          </a:p>
        </p:txBody>
      </p:sp>
    </p:spTree>
    <p:extLst>
      <p:ext uri="{BB962C8B-B14F-4D97-AF65-F5344CB8AC3E}">
        <p14:creationId xmlns:p14="http://schemas.microsoft.com/office/powerpoint/2010/main" val="13429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A1E8-0147-F32F-AC01-DE12A4348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224C9E-1F51-D627-24FF-4B05436379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5ADB89-7270-9318-3CA2-2B90D45E34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197F97-C8C1-B7B9-8B01-09FF1E7FD1AF}"/>
              </a:ext>
            </a:extLst>
          </p:cNvPr>
          <p:cNvSpPr>
            <a:spLocks noGrp="1"/>
          </p:cNvSpPr>
          <p:nvPr>
            <p:ph type="dt" sz="half" idx="10"/>
          </p:nvPr>
        </p:nvSpPr>
        <p:spPr/>
        <p:txBody>
          <a:bodyPr/>
          <a:lstStyle/>
          <a:p>
            <a:fld id="{1A3F9B22-67C5-4429-8504-9D97C781E6FB}" type="datetimeFigureOut">
              <a:rPr lang="en-IN" smtClean="0"/>
              <a:t>19-03-2024</a:t>
            </a:fld>
            <a:endParaRPr lang="en-IN"/>
          </a:p>
        </p:txBody>
      </p:sp>
      <p:sp>
        <p:nvSpPr>
          <p:cNvPr id="6" name="Footer Placeholder 5">
            <a:extLst>
              <a:ext uri="{FF2B5EF4-FFF2-40B4-BE49-F238E27FC236}">
                <a16:creationId xmlns:a16="http://schemas.microsoft.com/office/drawing/2014/main" id="{650B7911-5081-801B-A577-77CF4982E6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674AB5-CE78-D4D1-F17A-C6A23760CEC1}"/>
              </a:ext>
            </a:extLst>
          </p:cNvPr>
          <p:cNvSpPr>
            <a:spLocks noGrp="1"/>
          </p:cNvSpPr>
          <p:nvPr>
            <p:ph type="sldNum" sz="quarter" idx="12"/>
          </p:nvPr>
        </p:nvSpPr>
        <p:spPr/>
        <p:txBody>
          <a:bodyPr/>
          <a:lstStyle/>
          <a:p>
            <a:fld id="{156DF0CC-72C6-44AB-BEFC-F7C7797EF27F}" type="slidenum">
              <a:rPr lang="en-IN" smtClean="0"/>
              <a:t>‹#›</a:t>
            </a:fld>
            <a:endParaRPr lang="en-IN"/>
          </a:p>
        </p:txBody>
      </p:sp>
    </p:spTree>
    <p:extLst>
      <p:ext uri="{BB962C8B-B14F-4D97-AF65-F5344CB8AC3E}">
        <p14:creationId xmlns:p14="http://schemas.microsoft.com/office/powerpoint/2010/main" val="173803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FE2-A807-C271-8219-4B725B1F88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2D3D7A-0205-4773-E87D-AA659AD31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FAD218-1D0F-B1CB-E879-8D7102951C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4D06E9-308C-6D43-E173-A2DE44CD6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098B74-8BAD-4E56-4C11-01B675EF4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074C1B-A07E-A2D0-7B85-9DB38E42E5E9}"/>
              </a:ext>
            </a:extLst>
          </p:cNvPr>
          <p:cNvSpPr>
            <a:spLocks noGrp="1"/>
          </p:cNvSpPr>
          <p:nvPr>
            <p:ph type="dt" sz="half" idx="10"/>
          </p:nvPr>
        </p:nvSpPr>
        <p:spPr/>
        <p:txBody>
          <a:bodyPr/>
          <a:lstStyle/>
          <a:p>
            <a:fld id="{1A3F9B22-67C5-4429-8504-9D97C781E6FB}" type="datetimeFigureOut">
              <a:rPr lang="en-IN" smtClean="0"/>
              <a:t>19-03-2024</a:t>
            </a:fld>
            <a:endParaRPr lang="en-IN"/>
          </a:p>
        </p:txBody>
      </p:sp>
      <p:sp>
        <p:nvSpPr>
          <p:cNvPr id="8" name="Footer Placeholder 7">
            <a:extLst>
              <a:ext uri="{FF2B5EF4-FFF2-40B4-BE49-F238E27FC236}">
                <a16:creationId xmlns:a16="http://schemas.microsoft.com/office/drawing/2014/main" id="{A7EEBA44-77CA-E4AF-C9AC-7F48099B3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E3E0C3-BE75-6908-3075-B79D87FE426D}"/>
              </a:ext>
            </a:extLst>
          </p:cNvPr>
          <p:cNvSpPr>
            <a:spLocks noGrp="1"/>
          </p:cNvSpPr>
          <p:nvPr>
            <p:ph type="sldNum" sz="quarter" idx="12"/>
          </p:nvPr>
        </p:nvSpPr>
        <p:spPr/>
        <p:txBody>
          <a:bodyPr/>
          <a:lstStyle/>
          <a:p>
            <a:fld id="{156DF0CC-72C6-44AB-BEFC-F7C7797EF27F}" type="slidenum">
              <a:rPr lang="en-IN" smtClean="0"/>
              <a:t>‹#›</a:t>
            </a:fld>
            <a:endParaRPr lang="en-IN"/>
          </a:p>
        </p:txBody>
      </p:sp>
    </p:spTree>
    <p:extLst>
      <p:ext uri="{BB962C8B-B14F-4D97-AF65-F5344CB8AC3E}">
        <p14:creationId xmlns:p14="http://schemas.microsoft.com/office/powerpoint/2010/main" val="136356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DEF5-1829-5D77-0241-9841061EC3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318D17-C351-292F-604E-45489D558C4E}"/>
              </a:ext>
            </a:extLst>
          </p:cNvPr>
          <p:cNvSpPr>
            <a:spLocks noGrp="1"/>
          </p:cNvSpPr>
          <p:nvPr>
            <p:ph type="dt" sz="half" idx="10"/>
          </p:nvPr>
        </p:nvSpPr>
        <p:spPr/>
        <p:txBody>
          <a:bodyPr/>
          <a:lstStyle/>
          <a:p>
            <a:fld id="{1A3F9B22-67C5-4429-8504-9D97C781E6FB}" type="datetimeFigureOut">
              <a:rPr lang="en-IN" smtClean="0"/>
              <a:t>19-03-2024</a:t>
            </a:fld>
            <a:endParaRPr lang="en-IN"/>
          </a:p>
        </p:txBody>
      </p:sp>
      <p:sp>
        <p:nvSpPr>
          <p:cNvPr id="4" name="Footer Placeholder 3">
            <a:extLst>
              <a:ext uri="{FF2B5EF4-FFF2-40B4-BE49-F238E27FC236}">
                <a16:creationId xmlns:a16="http://schemas.microsoft.com/office/drawing/2014/main" id="{B2FD8B42-4DEA-AE10-0780-A6BE15104E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A1E2F5-10AC-130C-E9BE-5B3A9DD186BC}"/>
              </a:ext>
            </a:extLst>
          </p:cNvPr>
          <p:cNvSpPr>
            <a:spLocks noGrp="1"/>
          </p:cNvSpPr>
          <p:nvPr>
            <p:ph type="sldNum" sz="quarter" idx="12"/>
          </p:nvPr>
        </p:nvSpPr>
        <p:spPr/>
        <p:txBody>
          <a:bodyPr/>
          <a:lstStyle/>
          <a:p>
            <a:fld id="{156DF0CC-72C6-44AB-BEFC-F7C7797EF27F}" type="slidenum">
              <a:rPr lang="en-IN" smtClean="0"/>
              <a:t>‹#›</a:t>
            </a:fld>
            <a:endParaRPr lang="en-IN"/>
          </a:p>
        </p:txBody>
      </p:sp>
    </p:spTree>
    <p:extLst>
      <p:ext uri="{BB962C8B-B14F-4D97-AF65-F5344CB8AC3E}">
        <p14:creationId xmlns:p14="http://schemas.microsoft.com/office/powerpoint/2010/main" val="1431279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CA4A0-2847-9442-EF34-3C8901358F3C}"/>
              </a:ext>
            </a:extLst>
          </p:cNvPr>
          <p:cNvSpPr>
            <a:spLocks noGrp="1"/>
          </p:cNvSpPr>
          <p:nvPr>
            <p:ph type="dt" sz="half" idx="10"/>
          </p:nvPr>
        </p:nvSpPr>
        <p:spPr/>
        <p:txBody>
          <a:bodyPr/>
          <a:lstStyle/>
          <a:p>
            <a:fld id="{1A3F9B22-67C5-4429-8504-9D97C781E6FB}" type="datetimeFigureOut">
              <a:rPr lang="en-IN" smtClean="0"/>
              <a:t>19-03-2024</a:t>
            </a:fld>
            <a:endParaRPr lang="en-IN"/>
          </a:p>
        </p:txBody>
      </p:sp>
      <p:sp>
        <p:nvSpPr>
          <p:cNvPr id="3" name="Footer Placeholder 2">
            <a:extLst>
              <a:ext uri="{FF2B5EF4-FFF2-40B4-BE49-F238E27FC236}">
                <a16:creationId xmlns:a16="http://schemas.microsoft.com/office/drawing/2014/main" id="{DB545E74-7CBB-A929-3D2F-17A8D7C921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C3CAB1-EE1B-7537-2D17-901C96737482}"/>
              </a:ext>
            </a:extLst>
          </p:cNvPr>
          <p:cNvSpPr>
            <a:spLocks noGrp="1"/>
          </p:cNvSpPr>
          <p:nvPr>
            <p:ph type="sldNum" sz="quarter" idx="12"/>
          </p:nvPr>
        </p:nvSpPr>
        <p:spPr/>
        <p:txBody>
          <a:bodyPr/>
          <a:lstStyle/>
          <a:p>
            <a:fld id="{156DF0CC-72C6-44AB-BEFC-F7C7797EF27F}" type="slidenum">
              <a:rPr lang="en-IN" smtClean="0"/>
              <a:t>‹#›</a:t>
            </a:fld>
            <a:endParaRPr lang="en-IN"/>
          </a:p>
        </p:txBody>
      </p:sp>
    </p:spTree>
    <p:extLst>
      <p:ext uri="{BB962C8B-B14F-4D97-AF65-F5344CB8AC3E}">
        <p14:creationId xmlns:p14="http://schemas.microsoft.com/office/powerpoint/2010/main" val="269747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79CF-D4F3-A023-6A31-9B24D5B93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1CCC61-AE6D-F051-340E-0992749CD1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F947D8-6CA4-009D-0FF1-68354FE16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38147-D54C-85F5-515D-E6CB0D663C12}"/>
              </a:ext>
            </a:extLst>
          </p:cNvPr>
          <p:cNvSpPr>
            <a:spLocks noGrp="1"/>
          </p:cNvSpPr>
          <p:nvPr>
            <p:ph type="dt" sz="half" idx="10"/>
          </p:nvPr>
        </p:nvSpPr>
        <p:spPr/>
        <p:txBody>
          <a:bodyPr/>
          <a:lstStyle/>
          <a:p>
            <a:fld id="{1A3F9B22-67C5-4429-8504-9D97C781E6FB}" type="datetimeFigureOut">
              <a:rPr lang="en-IN" smtClean="0"/>
              <a:t>19-03-2024</a:t>
            </a:fld>
            <a:endParaRPr lang="en-IN"/>
          </a:p>
        </p:txBody>
      </p:sp>
      <p:sp>
        <p:nvSpPr>
          <p:cNvPr id="6" name="Footer Placeholder 5">
            <a:extLst>
              <a:ext uri="{FF2B5EF4-FFF2-40B4-BE49-F238E27FC236}">
                <a16:creationId xmlns:a16="http://schemas.microsoft.com/office/drawing/2014/main" id="{AA6A3CE0-E87F-4C99-9CB3-E915D846D1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FFAF43-F97F-9AF5-1302-640DDB622CC0}"/>
              </a:ext>
            </a:extLst>
          </p:cNvPr>
          <p:cNvSpPr>
            <a:spLocks noGrp="1"/>
          </p:cNvSpPr>
          <p:nvPr>
            <p:ph type="sldNum" sz="quarter" idx="12"/>
          </p:nvPr>
        </p:nvSpPr>
        <p:spPr/>
        <p:txBody>
          <a:bodyPr/>
          <a:lstStyle/>
          <a:p>
            <a:fld id="{156DF0CC-72C6-44AB-BEFC-F7C7797EF27F}" type="slidenum">
              <a:rPr lang="en-IN" smtClean="0"/>
              <a:t>‹#›</a:t>
            </a:fld>
            <a:endParaRPr lang="en-IN"/>
          </a:p>
        </p:txBody>
      </p:sp>
    </p:spTree>
    <p:extLst>
      <p:ext uri="{BB962C8B-B14F-4D97-AF65-F5344CB8AC3E}">
        <p14:creationId xmlns:p14="http://schemas.microsoft.com/office/powerpoint/2010/main" val="144807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B615-62AE-8C44-A141-8BBF2E6B4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558C2D-EB67-C5C5-9A5A-B2110B9EC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0B5166-B5A5-1961-5177-5B35E04FA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B2DAE-4080-EB86-83EA-5AF94C33FC07}"/>
              </a:ext>
            </a:extLst>
          </p:cNvPr>
          <p:cNvSpPr>
            <a:spLocks noGrp="1"/>
          </p:cNvSpPr>
          <p:nvPr>
            <p:ph type="dt" sz="half" idx="10"/>
          </p:nvPr>
        </p:nvSpPr>
        <p:spPr/>
        <p:txBody>
          <a:bodyPr/>
          <a:lstStyle/>
          <a:p>
            <a:fld id="{1A3F9B22-67C5-4429-8504-9D97C781E6FB}" type="datetimeFigureOut">
              <a:rPr lang="en-IN" smtClean="0"/>
              <a:t>19-03-2024</a:t>
            </a:fld>
            <a:endParaRPr lang="en-IN"/>
          </a:p>
        </p:txBody>
      </p:sp>
      <p:sp>
        <p:nvSpPr>
          <p:cNvPr id="6" name="Footer Placeholder 5">
            <a:extLst>
              <a:ext uri="{FF2B5EF4-FFF2-40B4-BE49-F238E27FC236}">
                <a16:creationId xmlns:a16="http://schemas.microsoft.com/office/drawing/2014/main" id="{F3033F8F-AB7C-4ADA-6111-886C929DC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D92A55-89FC-F997-68BD-DD4BD0723A62}"/>
              </a:ext>
            </a:extLst>
          </p:cNvPr>
          <p:cNvSpPr>
            <a:spLocks noGrp="1"/>
          </p:cNvSpPr>
          <p:nvPr>
            <p:ph type="sldNum" sz="quarter" idx="12"/>
          </p:nvPr>
        </p:nvSpPr>
        <p:spPr/>
        <p:txBody>
          <a:bodyPr/>
          <a:lstStyle/>
          <a:p>
            <a:fld id="{156DF0CC-72C6-44AB-BEFC-F7C7797EF27F}" type="slidenum">
              <a:rPr lang="en-IN" smtClean="0"/>
              <a:t>‹#›</a:t>
            </a:fld>
            <a:endParaRPr lang="en-IN"/>
          </a:p>
        </p:txBody>
      </p:sp>
    </p:spTree>
    <p:extLst>
      <p:ext uri="{BB962C8B-B14F-4D97-AF65-F5344CB8AC3E}">
        <p14:creationId xmlns:p14="http://schemas.microsoft.com/office/powerpoint/2010/main" val="151839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79D12-58CD-168F-4546-7569A47935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67CE02-56A8-F14C-5AA9-C030D6911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9F0B43-D907-DB53-4EC4-4F2E19104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F9B22-67C5-4429-8504-9D97C781E6FB}" type="datetimeFigureOut">
              <a:rPr lang="en-IN" smtClean="0"/>
              <a:t>19-03-2024</a:t>
            </a:fld>
            <a:endParaRPr lang="en-IN"/>
          </a:p>
        </p:txBody>
      </p:sp>
      <p:sp>
        <p:nvSpPr>
          <p:cNvPr id="5" name="Footer Placeholder 4">
            <a:extLst>
              <a:ext uri="{FF2B5EF4-FFF2-40B4-BE49-F238E27FC236}">
                <a16:creationId xmlns:a16="http://schemas.microsoft.com/office/drawing/2014/main" id="{2D7D486F-0077-7B13-76AE-806C9CE59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A9BFEE-FCFA-4AC1-A69C-E390A2C11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DF0CC-72C6-44AB-BEFC-F7C7797EF27F}" type="slidenum">
              <a:rPr lang="en-IN" smtClean="0"/>
              <a:t>‹#›</a:t>
            </a:fld>
            <a:endParaRPr lang="en-IN"/>
          </a:p>
        </p:txBody>
      </p:sp>
    </p:spTree>
    <p:extLst>
      <p:ext uri="{BB962C8B-B14F-4D97-AF65-F5344CB8AC3E}">
        <p14:creationId xmlns:p14="http://schemas.microsoft.com/office/powerpoint/2010/main" val="3919132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2000">
              <a:srgbClr val="B9CBE9"/>
            </a:gs>
            <a:gs pos="2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B50BBF-2BE3-DDD0-C24E-FB13989464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D13E593D-4144-9EAC-DBDA-02A5F40829BE}"/>
              </a:ext>
            </a:extLst>
          </p:cNvPr>
          <p:cNvSpPr txBox="1"/>
          <p:nvPr/>
        </p:nvSpPr>
        <p:spPr>
          <a:xfrm>
            <a:off x="0" y="298580"/>
            <a:ext cx="12192000" cy="1015663"/>
          </a:xfrm>
          <a:prstGeom prst="rect">
            <a:avLst/>
          </a:prstGeom>
          <a:noFill/>
        </p:spPr>
        <p:txBody>
          <a:bodyPr wrap="square" rtlCol="0">
            <a:spAutoFit/>
          </a:bodyPr>
          <a:lstStyle/>
          <a:p>
            <a:pPr algn="ctr"/>
            <a:r>
              <a:rPr lang="en-IN" sz="6000" b="1" dirty="0">
                <a:latin typeface="Times New Roman" panose="02020603050405020304" pitchFamily="18" charset="0"/>
                <a:cs typeface="Times New Roman" panose="02020603050405020304" pitchFamily="18" charset="0"/>
              </a:rPr>
              <a:t>Twitter Data Sentiment Analysis</a:t>
            </a:r>
          </a:p>
        </p:txBody>
      </p:sp>
      <p:sp>
        <p:nvSpPr>
          <p:cNvPr id="5" name="TextBox 4">
            <a:extLst>
              <a:ext uri="{FF2B5EF4-FFF2-40B4-BE49-F238E27FC236}">
                <a16:creationId xmlns:a16="http://schemas.microsoft.com/office/drawing/2014/main" id="{D375BA68-D082-4AE5-B6B7-CC9D65D85CCE}"/>
              </a:ext>
            </a:extLst>
          </p:cNvPr>
          <p:cNvSpPr txBox="1"/>
          <p:nvPr/>
        </p:nvSpPr>
        <p:spPr>
          <a:xfrm>
            <a:off x="8148735" y="6213482"/>
            <a:ext cx="4204997"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 By Rushikesh Pawar.</a:t>
            </a:r>
          </a:p>
        </p:txBody>
      </p:sp>
    </p:spTree>
    <p:extLst>
      <p:ext uri="{BB962C8B-B14F-4D97-AF65-F5344CB8AC3E}">
        <p14:creationId xmlns:p14="http://schemas.microsoft.com/office/powerpoint/2010/main" val="1967922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6CD551-BA8B-825E-2F3F-1E6C1DBC3FBF}"/>
              </a:ext>
            </a:extLst>
          </p:cNvPr>
          <p:cNvSpPr/>
          <p:nvPr/>
        </p:nvSpPr>
        <p:spPr>
          <a:xfrm>
            <a:off x="8292075" y="476519"/>
            <a:ext cx="1526147" cy="3060000"/>
          </a:xfrm>
          <a:prstGeom prst="rect">
            <a:avLst/>
          </a:prstGeom>
          <a:gradFill flip="none" rotWithShape="1">
            <a:gsLst>
              <a:gs pos="0">
                <a:schemeClr val="accent6">
                  <a:lumMod val="50000"/>
                  <a:alpha val="0"/>
                </a:schemeClr>
              </a:gs>
              <a:gs pos="100000">
                <a:schemeClr val="accent6">
                  <a:lumMod val="60000"/>
                  <a:lumOff val="40000"/>
                </a:schemeClr>
              </a:gs>
            </a:gsLst>
            <a:lin ang="10800000" scaled="1"/>
            <a:tileRect/>
          </a:gradFill>
          <a:ln>
            <a:noFill/>
          </a:ln>
          <a:effectLst>
            <a:reflection blurRad="6350" stA="52000" endA="300" endPos="35000" dir="5400000" sy="-100000" algn="bl" rotWithShape="0"/>
          </a:effectLst>
          <a:scene3d>
            <a:camera prst="isometricTopUp"/>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AD0AA19F-D499-7EC9-2090-E8D99046D471}"/>
              </a:ext>
            </a:extLst>
          </p:cNvPr>
          <p:cNvSpPr/>
          <p:nvPr/>
        </p:nvSpPr>
        <p:spPr>
          <a:xfrm>
            <a:off x="8283489" y="94446"/>
            <a:ext cx="1526147" cy="3060000"/>
          </a:xfrm>
          <a:prstGeom prst="rect">
            <a:avLst/>
          </a:prstGeom>
          <a:gradFill flip="none" rotWithShape="1">
            <a:gsLst>
              <a:gs pos="0">
                <a:schemeClr val="accent6">
                  <a:lumMod val="50000"/>
                </a:schemeClr>
              </a:gs>
              <a:gs pos="100000">
                <a:schemeClr val="accent6">
                  <a:lumMod val="60000"/>
                  <a:lumOff val="40000"/>
                  <a:alpha val="35000"/>
                </a:schemeClr>
              </a:gs>
            </a:gsLst>
            <a:lin ang="10800000" scaled="1"/>
            <a:tileRect/>
          </a:gradFill>
          <a:ln>
            <a:noFill/>
          </a:ln>
          <a:scene3d>
            <a:camera prst="isometricTopUp"/>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a:extLst>
              <a:ext uri="{FF2B5EF4-FFF2-40B4-BE49-F238E27FC236}">
                <a16:creationId xmlns:a16="http://schemas.microsoft.com/office/drawing/2014/main" id="{5CBA8276-A6D5-FC08-79D4-842DE003894A}"/>
              </a:ext>
            </a:extLst>
          </p:cNvPr>
          <p:cNvSpPr/>
          <p:nvPr/>
        </p:nvSpPr>
        <p:spPr>
          <a:xfrm>
            <a:off x="7248885" y="1692549"/>
            <a:ext cx="1526147" cy="3060000"/>
          </a:xfrm>
          <a:prstGeom prst="rect">
            <a:avLst/>
          </a:prstGeom>
          <a:gradFill flip="none" rotWithShape="1">
            <a:gsLst>
              <a:gs pos="0">
                <a:schemeClr val="accent4">
                  <a:lumMod val="50000"/>
                  <a:alpha val="0"/>
                </a:schemeClr>
              </a:gs>
              <a:gs pos="100000">
                <a:srgbClr val="FFC000"/>
              </a:gs>
            </a:gsLst>
            <a:lin ang="10800000" scaled="1"/>
            <a:tileRect/>
          </a:gradFill>
          <a:ln>
            <a:noFill/>
          </a:ln>
          <a:effectLst>
            <a:reflection blurRad="6350" stA="52000" endA="300" endPos="35000" dir="5400000" sy="-100000" algn="bl" rotWithShape="0"/>
          </a:effectLst>
          <a:scene3d>
            <a:camera prst="isometricTopUp"/>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a:extLst>
              <a:ext uri="{FF2B5EF4-FFF2-40B4-BE49-F238E27FC236}">
                <a16:creationId xmlns:a16="http://schemas.microsoft.com/office/drawing/2014/main" id="{169372E8-34B8-71C6-D1A4-1BDB81E3955B}"/>
              </a:ext>
            </a:extLst>
          </p:cNvPr>
          <p:cNvSpPr/>
          <p:nvPr/>
        </p:nvSpPr>
        <p:spPr>
          <a:xfrm>
            <a:off x="6061657" y="3125274"/>
            <a:ext cx="1526147" cy="3060000"/>
          </a:xfrm>
          <a:prstGeom prst="rect">
            <a:avLst/>
          </a:prstGeom>
          <a:gradFill flip="none" rotWithShape="1">
            <a:gsLst>
              <a:gs pos="0">
                <a:srgbClr val="7030A0">
                  <a:alpha val="0"/>
                </a:srgbClr>
              </a:gs>
              <a:gs pos="100000">
                <a:srgbClr val="C00000">
                  <a:alpha val="36000"/>
                </a:srgbClr>
              </a:gs>
            </a:gsLst>
            <a:lin ang="10800000" scaled="1"/>
            <a:tileRect/>
          </a:gradFill>
          <a:ln>
            <a:noFill/>
          </a:ln>
          <a:effectLst>
            <a:reflection blurRad="6350" stA="52000" endA="300" endPos="35000" dir="5400000" sy="-100000" algn="bl" rotWithShape="0"/>
          </a:effectLst>
          <a:scene3d>
            <a:camera prst="isometricTopUp"/>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A6869BCC-E655-CF97-69F6-0BAF93BEADC1}"/>
              </a:ext>
            </a:extLst>
          </p:cNvPr>
          <p:cNvSpPr/>
          <p:nvPr/>
        </p:nvSpPr>
        <p:spPr>
          <a:xfrm>
            <a:off x="4936902" y="3990304"/>
            <a:ext cx="1526147" cy="3103809"/>
          </a:xfrm>
          <a:prstGeom prst="rect">
            <a:avLst/>
          </a:prstGeom>
          <a:gradFill flip="none" rotWithShape="1">
            <a:gsLst>
              <a:gs pos="0">
                <a:srgbClr val="002060">
                  <a:alpha val="94000"/>
                </a:srgbClr>
              </a:gs>
              <a:gs pos="100000">
                <a:srgbClr val="0070C0">
                  <a:alpha val="35000"/>
                </a:srgbClr>
              </a:gs>
            </a:gsLst>
            <a:lin ang="10800000" scaled="1"/>
            <a:tileRect/>
          </a:gradFill>
          <a:ln>
            <a:noFill/>
          </a:ln>
          <a:scene3d>
            <a:camera prst="isometricTopUp"/>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A4D74D-5435-2818-D92B-5D16AEFF77B5}"/>
              </a:ext>
            </a:extLst>
          </p:cNvPr>
          <p:cNvSpPr/>
          <p:nvPr/>
        </p:nvSpPr>
        <p:spPr>
          <a:xfrm>
            <a:off x="4724399" y="4584876"/>
            <a:ext cx="3060000" cy="720000"/>
          </a:xfrm>
          <a:prstGeom prst="rect">
            <a:avLst/>
          </a:prstGeom>
          <a:gradFill flip="none" rotWithShape="1">
            <a:gsLst>
              <a:gs pos="0">
                <a:srgbClr val="002060"/>
              </a:gs>
              <a:gs pos="100000">
                <a:srgbClr val="0070C0">
                  <a:alpha val="35000"/>
                </a:srgbClr>
              </a:gs>
            </a:gsLst>
            <a:lin ang="16200000" scaled="1"/>
            <a:tileRect/>
          </a:gradFill>
          <a:ln>
            <a:noFill/>
          </a:ln>
          <a:scene3d>
            <a:camera prst="isometricLeftDown"/>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E1F6422-6BD9-0E07-67A1-5701D527759D}"/>
              </a:ext>
            </a:extLst>
          </p:cNvPr>
          <p:cNvSpPr txBox="1"/>
          <p:nvPr/>
        </p:nvSpPr>
        <p:spPr>
          <a:xfrm>
            <a:off x="582666" y="336976"/>
            <a:ext cx="6121400" cy="923330"/>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Work</a:t>
            </a:r>
            <a:r>
              <a:rPr lang="en-IN" sz="5400" b="1" dirty="0">
                <a:latin typeface="Candara" panose="020E0502030303020204" pitchFamily="34" charset="0"/>
              </a:rPr>
              <a:t> Flow</a:t>
            </a:r>
          </a:p>
        </p:txBody>
      </p:sp>
      <p:sp>
        <p:nvSpPr>
          <p:cNvPr id="2" name="Rectangle 1">
            <a:extLst>
              <a:ext uri="{FF2B5EF4-FFF2-40B4-BE49-F238E27FC236}">
                <a16:creationId xmlns:a16="http://schemas.microsoft.com/office/drawing/2014/main" id="{D1E3D08A-97E9-8C7D-FE34-133E78A4EE09}"/>
              </a:ext>
            </a:extLst>
          </p:cNvPr>
          <p:cNvSpPr/>
          <p:nvPr/>
        </p:nvSpPr>
        <p:spPr>
          <a:xfrm>
            <a:off x="4887531" y="4198512"/>
            <a:ext cx="1526147" cy="3103809"/>
          </a:xfrm>
          <a:prstGeom prst="rect">
            <a:avLst/>
          </a:prstGeom>
          <a:gradFill flip="none" rotWithShape="1">
            <a:gsLst>
              <a:gs pos="0">
                <a:srgbClr val="002060">
                  <a:alpha val="0"/>
                </a:srgbClr>
              </a:gs>
              <a:gs pos="100000">
                <a:srgbClr val="0070C0"/>
              </a:gs>
            </a:gsLst>
            <a:lin ang="10800000" scaled="1"/>
            <a:tileRect/>
          </a:gradFill>
          <a:ln>
            <a:noFill/>
          </a:ln>
          <a:effectLst>
            <a:reflection blurRad="6350" stA="52000" endA="300" endPos="35000" dir="5400000" sy="-100000" algn="bl" rotWithShape="0"/>
          </a:effectLst>
          <a:scene3d>
            <a:camera prst="isometricTopUp"/>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09F9454-8EC7-E7D8-7C1B-AE3995F5589E}"/>
              </a:ext>
            </a:extLst>
          </p:cNvPr>
          <p:cNvSpPr/>
          <p:nvPr/>
        </p:nvSpPr>
        <p:spPr>
          <a:xfrm>
            <a:off x="5816957" y="3249767"/>
            <a:ext cx="3060000" cy="720000"/>
          </a:xfrm>
          <a:prstGeom prst="rect">
            <a:avLst/>
          </a:prstGeom>
          <a:gradFill flip="none" rotWithShape="1">
            <a:gsLst>
              <a:gs pos="0">
                <a:srgbClr val="002060"/>
              </a:gs>
              <a:gs pos="100000">
                <a:srgbClr val="C00000">
                  <a:alpha val="35000"/>
                </a:srgbClr>
              </a:gs>
            </a:gsLst>
            <a:lin ang="16200000" scaled="1"/>
            <a:tileRect/>
          </a:gradFill>
          <a:ln>
            <a:noFill/>
          </a:ln>
          <a:scene3d>
            <a:camera prst="isometricLeftDown"/>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38EB283-2A98-33D2-95E0-C86AB8A4B2D2}"/>
              </a:ext>
            </a:extLst>
          </p:cNvPr>
          <p:cNvSpPr/>
          <p:nvPr/>
        </p:nvSpPr>
        <p:spPr>
          <a:xfrm>
            <a:off x="6044485" y="2689539"/>
            <a:ext cx="1526147" cy="3060000"/>
          </a:xfrm>
          <a:prstGeom prst="rect">
            <a:avLst/>
          </a:prstGeom>
          <a:gradFill flip="none" rotWithShape="1">
            <a:gsLst>
              <a:gs pos="0">
                <a:srgbClr val="7030A0"/>
              </a:gs>
              <a:gs pos="100000">
                <a:srgbClr val="C00000">
                  <a:alpha val="35000"/>
                </a:srgbClr>
              </a:gs>
            </a:gsLst>
            <a:lin ang="10800000" scaled="1"/>
            <a:tileRect/>
          </a:gradFill>
          <a:ln>
            <a:noFill/>
          </a:ln>
          <a:scene3d>
            <a:camera prst="isometricTopUp"/>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2199DA8-E45C-08D2-5B2D-B89D9F6A1E48}"/>
              </a:ext>
            </a:extLst>
          </p:cNvPr>
          <p:cNvSpPr/>
          <p:nvPr/>
        </p:nvSpPr>
        <p:spPr>
          <a:xfrm>
            <a:off x="6901156" y="1931034"/>
            <a:ext cx="3060000" cy="720000"/>
          </a:xfrm>
          <a:prstGeom prst="rect">
            <a:avLst/>
          </a:prstGeom>
          <a:gradFill flip="none" rotWithShape="1">
            <a:gsLst>
              <a:gs pos="0">
                <a:schemeClr val="accent4">
                  <a:lumMod val="50000"/>
                </a:schemeClr>
              </a:gs>
              <a:gs pos="100000">
                <a:schemeClr val="accent4">
                  <a:lumMod val="60000"/>
                  <a:lumOff val="40000"/>
                  <a:alpha val="35000"/>
                </a:schemeClr>
              </a:gs>
            </a:gsLst>
            <a:lin ang="16200000" scaled="1"/>
            <a:tileRect/>
          </a:gradFill>
          <a:ln>
            <a:noFill/>
          </a:ln>
          <a:scene3d>
            <a:camera prst="isometricLeftDown"/>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EB7F63E-F543-9713-ECFA-BB76CC2D1E60}"/>
              </a:ext>
            </a:extLst>
          </p:cNvPr>
          <p:cNvSpPr/>
          <p:nvPr/>
        </p:nvSpPr>
        <p:spPr>
          <a:xfrm>
            <a:off x="7148002" y="1353406"/>
            <a:ext cx="1526147" cy="3060000"/>
          </a:xfrm>
          <a:prstGeom prst="rect">
            <a:avLst/>
          </a:prstGeom>
          <a:gradFill flip="none" rotWithShape="1">
            <a:gsLst>
              <a:gs pos="0">
                <a:schemeClr val="accent4">
                  <a:lumMod val="50000"/>
                </a:schemeClr>
              </a:gs>
              <a:gs pos="100000">
                <a:srgbClr val="FFC000">
                  <a:alpha val="35000"/>
                </a:srgbClr>
              </a:gs>
            </a:gsLst>
            <a:lin ang="10800000" scaled="1"/>
            <a:tileRect/>
          </a:gradFill>
          <a:ln>
            <a:noFill/>
          </a:ln>
          <a:scene3d>
            <a:camera prst="isometricTopUp"/>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1CD28DC6-BE36-BC09-AAFB-7E985F64C9F9}"/>
              </a:ext>
            </a:extLst>
          </p:cNvPr>
          <p:cNvSpPr/>
          <p:nvPr/>
        </p:nvSpPr>
        <p:spPr>
          <a:xfrm>
            <a:off x="8058107" y="653879"/>
            <a:ext cx="3060000" cy="720000"/>
          </a:xfrm>
          <a:prstGeom prst="rect">
            <a:avLst/>
          </a:prstGeom>
          <a:gradFill flip="none" rotWithShape="1">
            <a:gsLst>
              <a:gs pos="0">
                <a:schemeClr val="accent6">
                  <a:lumMod val="50000"/>
                </a:schemeClr>
              </a:gs>
              <a:gs pos="100000">
                <a:schemeClr val="accent6">
                  <a:lumMod val="60000"/>
                  <a:lumOff val="40000"/>
                  <a:alpha val="35000"/>
                </a:schemeClr>
              </a:gs>
            </a:gsLst>
            <a:lin ang="16200000" scaled="1"/>
            <a:tileRect/>
          </a:gradFill>
          <a:ln>
            <a:noFill/>
          </a:ln>
          <a:scene3d>
            <a:camera prst="isometricLeftDown"/>
            <a:lightRig rig="threePt" dir="t"/>
          </a:scene3d>
          <a:sp3d extrusionH="1905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descr="An open book">
            <a:extLst>
              <a:ext uri="{FF2B5EF4-FFF2-40B4-BE49-F238E27FC236}">
                <a16:creationId xmlns:a16="http://schemas.microsoft.com/office/drawing/2014/main" id="{EACFBE26-8348-8807-7836-3C20962BDB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0333" y="4726546"/>
            <a:ext cx="1332962" cy="1081826"/>
          </a:xfrm>
          <a:prstGeom prst="rect">
            <a:avLst/>
          </a:prstGeom>
          <a:scene3d>
            <a:camera prst="isometricTopUp"/>
            <a:lightRig rig="threePt" dir="t"/>
          </a:scene3d>
        </p:spPr>
      </p:pic>
      <p:pic>
        <p:nvPicPr>
          <p:cNvPr id="21" name="Graphic 20" descr="Large paint brush with solid fill">
            <a:extLst>
              <a:ext uri="{FF2B5EF4-FFF2-40B4-BE49-F238E27FC236}">
                <a16:creationId xmlns:a16="http://schemas.microsoft.com/office/drawing/2014/main" id="{EC0DAFAB-FFB1-900E-C592-8AB9C63011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74028" y="3506273"/>
            <a:ext cx="914400" cy="914400"/>
          </a:xfrm>
          <a:prstGeom prst="rect">
            <a:avLst/>
          </a:prstGeom>
          <a:scene3d>
            <a:camera prst="isometricTopUp"/>
            <a:lightRig rig="threePt" dir="t"/>
          </a:scene3d>
        </p:spPr>
      </p:pic>
      <p:pic>
        <p:nvPicPr>
          <p:cNvPr id="49" name="Graphic 48" descr="Brain in head with solid fill">
            <a:extLst>
              <a:ext uri="{FF2B5EF4-FFF2-40B4-BE49-F238E27FC236}">
                <a16:creationId xmlns:a16="http://schemas.microsoft.com/office/drawing/2014/main" id="{3C7E5AE0-A25F-BE97-CA6E-C9D7F24154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10400" y="2128233"/>
            <a:ext cx="914400" cy="914400"/>
          </a:xfrm>
          <a:prstGeom prst="rect">
            <a:avLst/>
          </a:prstGeom>
          <a:scene3d>
            <a:camera prst="isometricTopUp"/>
            <a:lightRig rig="threePt" dir="t"/>
          </a:scene3d>
        </p:spPr>
      </p:pic>
      <p:pic>
        <p:nvPicPr>
          <p:cNvPr id="52" name="Graphic 51" descr="Bullseye with solid fill">
            <a:extLst>
              <a:ext uri="{FF2B5EF4-FFF2-40B4-BE49-F238E27FC236}">
                <a16:creationId xmlns:a16="http://schemas.microsoft.com/office/drawing/2014/main" id="{C093B9F0-C22B-1F6C-A18F-11F3B35355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08513" y="769513"/>
            <a:ext cx="914400" cy="914400"/>
          </a:xfrm>
          <a:prstGeom prst="rect">
            <a:avLst/>
          </a:prstGeom>
          <a:scene3d>
            <a:camera prst="isometricTopUp"/>
            <a:lightRig rig="threePt" dir="t"/>
          </a:scene3d>
        </p:spPr>
      </p:pic>
      <p:sp>
        <p:nvSpPr>
          <p:cNvPr id="57" name="TextBox 56">
            <a:extLst>
              <a:ext uri="{FF2B5EF4-FFF2-40B4-BE49-F238E27FC236}">
                <a16:creationId xmlns:a16="http://schemas.microsoft.com/office/drawing/2014/main" id="{8C845C8A-F064-EBD4-E5EF-51C011BD524B}"/>
              </a:ext>
            </a:extLst>
          </p:cNvPr>
          <p:cNvSpPr txBox="1"/>
          <p:nvPr/>
        </p:nvSpPr>
        <p:spPr>
          <a:xfrm>
            <a:off x="5557234" y="5364049"/>
            <a:ext cx="753414" cy="769441"/>
          </a:xfrm>
          <a:prstGeom prst="rect">
            <a:avLst/>
          </a:prstGeom>
          <a:noFill/>
        </p:spPr>
        <p:txBody>
          <a:bodyPr wrap="square" rtlCol="0">
            <a:spAutoFit/>
            <a:scene3d>
              <a:camera prst="isometricTopUp"/>
              <a:lightRig rig="threePt" dir="t"/>
            </a:scene3d>
          </a:bodyPr>
          <a:lstStyle/>
          <a:p>
            <a:pPr algn="ctr"/>
            <a:r>
              <a:rPr lang="en-IN" sz="4400" b="1" dirty="0">
                <a:solidFill>
                  <a:schemeClr val="tx1">
                    <a:alpha val="45000"/>
                  </a:schemeClr>
                </a:solidFill>
              </a:rPr>
              <a:t>01</a:t>
            </a:r>
          </a:p>
        </p:txBody>
      </p:sp>
      <p:sp>
        <p:nvSpPr>
          <p:cNvPr id="59" name="TextBox 58">
            <a:extLst>
              <a:ext uri="{FF2B5EF4-FFF2-40B4-BE49-F238E27FC236}">
                <a16:creationId xmlns:a16="http://schemas.microsoft.com/office/drawing/2014/main" id="{47924711-5379-A343-A332-4DA7AF1CD207}"/>
              </a:ext>
            </a:extLst>
          </p:cNvPr>
          <p:cNvSpPr txBox="1"/>
          <p:nvPr/>
        </p:nvSpPr>
        <p:spPr>
          <a:xfrm>
            <a:off x="6694867" y="3970984"/>
            <a:ext cx="753414" cy="769441"/>
          </a:xfrm>
          <a:prstGeom prst="rect">
            <a:avLst/>
          </a:prstGeom>
          <a:noFill/>
        </p:spPr>
        <p:txBody>
          <a:bodyPr wrap="square" rtlCol="0">
            <a:spAutoFit/>
            <a:scene3d>
              <a:camera prst="isometricTopUp"/>
              <a:lightRig rig="threePt" dir="t"/>
            </a:scene3d>
          </a:bodyPr>
          <a:lstStyle/>
          <a:p>
            <a:pPr algn="ctr"/>
            <a:r>
              <a:rPr lang="en-IN" sz="4400" b="1" dirty="0">
                <a:solidFill>
                  <a:schemeClr val="tx1">
                    <a:alpha val="45000"/>
                  </a:schemeClr>
                </a:solidFill>
              </a:rPr>
              <a:t>02</a:t>
            </a:r>
          </a:p>
        </p:txBody>
      </p:sp>
      <p:sp>
        <p:nvSpPr>
          <p:cNvPr id="60" name="TextBox 59">
            <a:extLst>
              <a:ext uri="{FF2B5EF4-FFF2-40B4-BE49-F238E27FC236}">
                <a16:creationId xmlns:a16="http://schemas.microsoft.com/office/drawing/2014/main" id="{3D641744-BACE-103E-9994-47A814D6D671}"/>
              </a:ext>
            </a:extLst>
          </p:cNvPr>
          <p:cNvSpPr txBox="1"/>
          <p:nvPr/>
        </p:nvSpPr>
        <p:spPr>
          <a:xfrm>
            <a:off x="7826062" y="2674512"/>
            <a:ext cx="753414" cy="1446550"/>
          </a:xfrm>
          <a:prstGeom prst="rect">
            <a:avLst/>
          </a:prstGeom>
          <a:noFill/>
        </p:spPr>
        <p:txBody>
          <a:bodyPr wrap="square" rtlCol="0">
            <a:spAutoFit/>
            <a:scene3d>
              <a:camera prst="isometricTopUp"/>
              <a:lightRig rig="threePt" dir="t"/>
            </a:scene3d>
          </a:bodyPr>
          <a:lstStyle/>
          <a:p>
            <a:pPr algn="ctr"/>
            <a:r>
              <a:rPr lang="en-IN" sz="4400" b="1" dirty="0">
                <a:solidFill>
                  <a:schemeClr val="tx1">
                    <a:alpha val="45000"/>
                  </a:schemeClr>
                </a:solidFill>
              </a:rPr>
              <a:t>03</a:t>
            </a:r>
          </a:p>
          <a:p>
            <a:pPr algn="ctr"/>
            <a:endParaRPr lang="en-IN" sz="4400" b="1" dirty="0">
              <a:solidFill>
                <a:schemeClr val="tx1">
                  <a:alpha val="45000"/>
                </a:schemeClr>
              </a:solidFill>
            </a:endParaRPr>
          </a:p>
        </p:txBody>
      </p:sp>
      <p:sp>
        <p:nvSpPr>
          <p:cNvPr id="61" name="TextBox 60">
            <a:extLst>
              <a:ext uri="{FF2B5EF4-FFF2-40B4-BE49-F238E27FC236}">
                <a16:creationId xmlns:a16="http://schemas.microsoft.com/office/drawing/2014/main" id="{BF7FB455-569B-4524-CB10-09C4775E78B9}"/>
              </a:ext>
            </a:extLst>
          </p:cNvPr>
          <p:cNvSpPr txBox="1"/>
          <p:nvPr/>
        </p:nvSpPr>
        <p:spPr>
          <a:xfrm>
            <a:off x="9002333" y="1352280"/>
            <a:ext cx="753414" cy="2123658"/>
          </a:xfrm>
          <a:prstGeom prst="rect">
            <a:avLst/>
          </a:prstGeom>
          <a:noFill/>
        </p:spPr>
        <p:txBody>
          <a:bodyPr wrap="square" rtlCol="0">
            <a:spAutoFit/>
            <a:scene3d>
              <a:camera prst="isometricTopUp"/>
              <a:lightRig rig="threePt" dir="t"/>
            </a:scene3d>
          </a:bodyPr>
          <a:lstStyle/>
          <a:p>
            <a:pPr algn="ctr"/>
            <a:r>
              <a:rPr lang="en-IN" sz="4400" b="1" dirty="0">
                <a:solidFill>
                  <a:schemeClr val="tx1">
                    <a:alpha val="45000"/>
                  </a:schemeClr>
                </a:solidFill>
              </a:rPr>
              <a:t>04</a:t>
            </a:r>
          </a:p>
          <a:p>
            <a:pPr algn="ctr"/>
            <a:endParaRPr lang="en-IN" sz="4400" b="1" dirty="0">
              <a:solidFill>
                <a:schemeClr val="tx1">
                  <a:alpha val="45000"/>
                </a:schemeClr>
              </a:solidFill>
            </a:endParaRPr>
          </a:p>
          <a:p>
            <a:pPr algn="ctr"/>
            <a:endParaRPr lang="en-IN" sz="4400" b="1" dirty="0">
              <a:solidFill>
                <a:schemeClr val="tx1">
                  <a:alpha val="45000"/>
                </a:schemeClr>
              </a:solidFill>
            </a:endParaRPr>
          </a:p>
        </p:txBody>
      </p:sp>
      <p:sp>
        <p:nvSpPr>
          <p:cNvPr id="62" name="TextBox 61">
            <a:extLst>
              <a:ext uri="{FF2B5EF4-FFF2-40B4-BE49-F238E27FC236}">
                <a16:creationId xmlns:a16="http://schemas.microsoft.com/office/drawing/2014/main" id="{8DB3220C-D7F7-DF82-412F-E9BDC8BDDA88}"/>
              </a:ext>
            </a:extLst>
          </p:cNvPr>
          <p:cNvSpPr txBox="1"/>
          <p:nvPr/>
        </p:nvSpPr>
        <p:spPr>
          <a:xfrm>
            <a:off x="5600164" y="5323266"/>
            <a:ext cx="753414" cy="769441"/>
          </a:xfrm>
          <a:prstGeom prst="rect">
            <a:avLst/>
          </a:prstGeom>
          <a:noFill/>
        </p:spPr>
        <p:txBody>
          <a:bodyPr wrap="square" rtlCol="0">
            <a:spAutoFit/>
            <a:scene3d>
              <a:camera prst="isometricTopUp"/>
              <a:lightRig rig="threePt" dir="t"/>
            </a:scene3d>
          </a:bodyPr>
          <a:lstStyle/>
          <a:p>
            <a:pPr algn="ctr"/>
            <a:r>
              <a:rPr lang="en-IN" sz="4400" b="1" dirty="0"/>
              <a:t>01</a:t>
            </a:r>
          </a:p>
        </p:txBody>
      </p:sp>
      <p:sp>
        <p:nvSpPr>
          <p:cNvPr id="63" name="TextBox 62">
            <a:extLst>
              <a:ext uri="{FF2B5EF4-FFF2-40B4-BE49-F238E27FC236}">
                <a16:creationId xmlns:a16="http://schemas.microsoft.com/office/drawing/2014/main" id="{910B440B-57E9-B72A-EFF0-9FC545E2520C}"/>
              </a:ext>
            </a:extLst>
          </p:cNvPr>
          <p:cNvSpPr txBox="1"/>
          <p:nvPr/>
        </p:nvSpPr>
        <p:spPr>
          <a:xfrm>
            <a:off x="6737797" y="3930202"/>
            <a:ext cx="753414" cy="769441"/>
          </a:xfrm>
          <a:prstGeom prst="rect">
            <a:avLst/>
          </a:prstGeom>
          <a:noFill/>
        </p:spPr>
        <p:txBody>
          <a:bodyPr wrap="square" rtlCol="0">
            <a:spAutoFit/>
            <a:scene3d>
              <a:camera prst="isometricTopUp"/>
              <a:lightRig rig="threePt" dir="t"/>
            </a:scene3d>
          </a:bodyPr>
          <a:lstStyle/>
          <a:p>
            <a:pPr algn="ctr"/>
            <a:r>
              <a:rPr lang="en-IN" sz="4400" b="1" dirty="0"/>
              <a:t>02</a:t>
            </a:r>
          </a:p>
        </p:txBody>
      </p:sp>
      <p:sp>
        <p:nvSpPr>
          <p:cNvPr id="64" name="TextBox 63">
            <a:extLst>
              <a:ext uri="{FF2B5EF4-FFF2-40B4-BE49-F238E27FC236}">
                <a16:creationId xmlns:a16="http://schemas.microsoft.com/office/drawing/2014/main" id="{47F05B08-49EF-028B-6F86-888D8C80B2B1}"/>
              </a:ext>
            </a:extLst>
          </p:cNvPr>
          <p:cNvSpPr txBox="1"/>
          <p:nvPr/>
        </p:nvSpPr>
        <p:spPr>
          <a:xfrm>
            <a:off x="7862552" y="2633727"/>
            <a:ext cx="753414" cy="1446550"/>
          </a:xfrm>
          <a:prstGeom prst="rect">
            <a:avLst/>
          </a:prstGeom>
          <a:noFill/>
        </p:spPr>
        <p:txBody>
          <a:bodyPr wrap="square" rtlCol="0">
            <a:spAutoFit/>
            <a:scene3d>
              <a:camera prst="isometricTopUp"/>
              <a:lightRig rig="threePt" dir="t"/>
            </a:scene3d>
          </a:bodyPr>
          <a:lstStyle/>
          <a:p>
            <a:pPr algn="ctr"/>
            <a:r>
              <a:rPr lang="en-IN" sz="4400" b="1" dirty="0"/>
              <a:t>03</a:t>
            </a:r>
          </a:p>
          <a:p>
            <a:pPr algn="ctr"/>
            <a:endParaRPr lang="en-IN" sz="4400" b="1" dirty="0"/>
          </a:p>
        </p:txBody>
      </p:sp>
      <p:sp>
        <p:nvSpPr>
          <p:cNvPr id="65" name="TextBox 64">
            <a:extLst>
              <a:ext uri="{FF2B5EF4-FFF2-40B4-BE49-F238E27FC236}">
                <a16:creationId xmlns:a16="http://schemas.microsoft.com/office/drawing/2014/main" id="{C1EBDC5A-EBC6-3213-E0F6-5079753172FE}"/>
              </a:ext>
            </a:extLst>
          </p:cNvPr>
          <p:cNvSpPr txBox="1"/>
          <p:nvPr/>
        </p:nvSpPr>
        <p:spPr>
          <a:xfrm>
            <a:off x="9038821" y="1324376"/>
            <a:ext cx="753414" cy="2123658"/>
          </a:xfrm>
          <a:prstGeom prst="rect">
            <a:avLst/>
          </a:prstGeom>
          <a:noFill/>
        </p:spPr>
        <p:txBody>
          <a:bodyPr wrap="square" rtlCol="0">
            <a:spAutoFit/>
            <a:scene3d>
              <a:camera prst="isometricTopUp"/>
              <a:lightRig rig="threePt" dir="t"/>
            </a:scene3d>
          </a:bodyPr>
          <a:lstStyle/>
          <a:p>
            <a:pPr algn="ctr"/>
            <a:r>
              <a:rPr lang="en-IN" sz="4400" b="1" dirty="0"/>
              <a:t>04</a:t>
            </a:r>
          </a:p>
          <a:p>
            <a:pPr algn="ctr"/>
            <a:endParaRPr lang="en-IN" sz="4400" b="1" dirty="0"/>
          </a:p>
          <a:p>
            <a:pPr algn="ctr"/>
            <a:endParaRPr lang="en-IN" sz="4400" b="1" dirty="0"/>
          </a:p>
        </p:txBody>
      </p:sp>
      <p:sp>
        <p:nvSpPr>
          <p:cNvPr id="70" name="TextBox 69">
            <a:extLst>
              <a:ext uri="{FF2B5EF4-FFF2-40B4-BE49-F238E27FC236}">
                <a16:creationId xmlns:a16="http://schemas.microsoft.com/office/drawing/2014/main" id="{D99D0FAF-E152-1BE8-80FB-150752ECC632}"/>
              </a:ext>
            </a:extLst>
          </p:cNvPr>
          <p:cNvSpPr txBox="1"/>
          <p:nvPr/>
        </p:nvSpPr>
        <p:spPr>
          <a:xfrm>
            <a:off x="589143" y="1534228"/>
            <a:ext cx="5161143" cy="5170646"/>
          </a:xfrm>
          <a:prstGeom prst="rect">
            <a:avLst/>
          </a:prstGeom>
          <a:noFill/>
        </p:spPr>
        <p:txBody>
          <a:bodyPr wrap="square" rtlCol="0">
            <a:spAutoFit/>
          </a:bodyPr>
          <a:lstStyle/>
          <a:p>
            <a:pPr marL="342900" indent="-342900" algn="just">
              <a:buAutoNum type="arabicPeriod"/>
            </a:pPr>
            <a:r>
              <a:rPr lang="en-IN" sz="2800" b="1" dirty="0">
                <a:latin typeface="Candara" panose="020E0502030303020204" pitchFamily="34" charset="0"/>
              </a:rPr>
              <a:t>Data Collection</a:t>
            </a:r>
          </a:p>
          <a:p>
            <a:pPr algn="just"/>
            <a:r>
              <a:rPr lang="en-IN" dirty="0">
                <a:latin typeface="Candara" panose="020E0502030303020204" pitchFamily="34" charset="0"/>
              </a:rPr>
              <a:t>       We have collected data from Kaggle repository.</a:t>
            </a:r>
          </a:p>
          <a:p>
            <a:pPr algn="just"/>
            <a:endParaRPr lang="en-IN" dirty="0">
              <a:latin typeface="Candara" panose="020E0502030303020204" pitchFamily="34" charset="0"/>
            </a:endParaRPr>
          </a:p>
          <a:p>
            <a:pPr algn="just"/>
            <a:r>
              <a:rPr lang="en-IN" sz="2800" b="1" dirty="0">
                <a:latin typeface="Candara" panose="020E0502030303020204" pitchFamily="34" charset="0"/>
              </a:rPr>
              <a:t>2. Data Cleaning &amp; Visualization</a:t>
            </a:r>
          </a:p>
          <a:p>
            <a:pPr algn="just"/>
            <a:r>
              <a:rPr lang="en-IN" sz="2800" b="1" dirty="0">
                <a:latin typeface="Candara" panose="020E0502030303020204" pitchFamily="34" charset="0"/>
              </a:rPr>
              <a:t>    </a:t>
            </a:r>
            <a:r>
              <a:rPr lang="en-IN" b="1" dirty="0">
                <a:latin typeface="Candara" panose="020E0502030303020204" pitchFamily="34" charset="0"/>
              </a:rPr>
              <a:t> </a:t>
            </a:r>
            <a:r>
              <a:rPr lang="en-IN" dirty="0">
                <a:latin typeface="Candara" panose="020E0502030303020204" pitchFamily="34" charset="0"/>
              </a:rPr>
              <a:t>We removed words, punctions and </a:t>
            </a:r>
            <a:r>
              <a:rPr lang="en-IN" dirty="0" err="1">
                <a:latin typeface="Candara" panose="020E0502030303020204" pitchFamily="34" charset="0"/>
              </a:rPr>
              <a:t>url</a:t>
            </a:r>
            <a:r>
              <a:rPr lang="en-IN" dirty="0">
                <a:latin typeface="Candara" panose="020E0502030303020204" pitchFamily="34" charset="0"/>
              </a:rPr>
              <a:t> </a:t>
            </a:r>
          </a:p>
          <a:p>
            <a:pPr algn="just"/>
            <a:r>
              <a:rPr lang="en-IN" dirty="0">
                <a:latin typeface="Candara" panose="020E0502030303020204" pitchFamily="34" charset="0"/>
              </a:rPr>
              <a:t>       that were not required.</a:t>
            </a:r>
          </a:p>
          <a:p>
            <a:pPr algn="just"/>
            <a:endParaRPr lang="en-IN" dirty="0">
              <a:latin typeface="Candara" panose="020E0502030303020204" pitchFamily="34" charset="0"/>
            </a:endParaRPr>
          </a:p>
          <a:p>
            <a:pPr algn="just"/>
            <a:r>
              <a:rPr lang="en-IN" sz="2800" b="1" dirty="0">
                <a:latin typeface="Candara" panose="020E0502030303020204" pitchFamily="34" charset="0"/>
              </a:rPr>
              <a:t>3. Model Building</a:t>
            </a:r>
          </a:p>
          <a:p>
            <a:pPr algn="just"/>
            <a:r>
              <a:rPr lang="en-IN" sz="2800" b="1" dirty="0">
                <a:latin typeface="Candara" panose="020E0502030303020204" pitchFamily="34" charset="0"/>
              </a:rPr>
              <a:t>     </a:t>
            </a:r>
            <a:r>
              <a:rPr lang="en-IN" dirty="0">
                <a:latin typeface="Candara" panose="020E0502030303020204" pitchFamily="34" charset="0"/>
              </a:rPr>
              <a:t>We build NLP model &amp; applied</a:t>
            </a:r>
          </a:p>
          <a:p>
            <a:pPr algn="just"/>
            <a:r>
              <a:rPr lang="en-IN" dirty="0">
                <a:latin typeface="Candara" panose="020E0502030303020204" pitchFamily="34" charset="0"/>
              </a:rPr>
              <a:t>        sentiment analysis.</a:t>
            </a:r>
          </a:p>
          <a:p>
            <a:pPr algn="just"/>
            <a:endParaRPr lang="en-IN" dirty="0">
              <a:latin typeface="Candara" panose="020E0502030303020204" pitchFamily="34" charset="0"/>
            </a:endParaRPr>
          </a:p>
          <a:p>
            <a:pPr algn="just"/>
            <a:r>
              <a:rPr lang="en-IN" sz="2800" b="1" dirty="0">
                <a:latin typeface="Candara" panose="020E0502030303020204" pitchFamily="34" charset="0"/>
              </a:rPr>
              <a:t>4. Prediction</a:t>
            </a:r>
          </a:p>
          <a:p>
            <a:pPr algn="just"/>
            <a:r>
              <a:rPr lang="en-IN" b="1" dirty="0">
                <a:latin typeface="Candara" panose="020E0502030303020204" pitchFamily="34" charset="0"/>
              </a:rPr>
              <a:t>      </a:t>
            </a:r>
            <a:r>
              <a:rPr lang="en-IN" dirty="0">
                <a:latin typeface="Candara" panose="020E0502030303020204" pitchFamily="34" charset="0"/>
              </a:rPr>
              <a:t>We successfully get the most </a:t>
            </a:r>
          </a:p>
          <a:p>
            <a:pPr algn="just"/>
            <a:r>
              <a:rPr lang="en-IN" dirty="0">
                <a:latin typeface="Candara" panose="020E0502030303020204" pitchFamily="34" charset="0"/>
              </a:rPr>
              <a:t>      used word and sentiment behind tweet</a:t>
            </a:r>
          </a:p>
          <a:p>
            <a:pPr algn="just"/>
            <a:endParaRPr lang="en-IN" dirty="0">
              <a:latin typeface="Candara" panose="020E0502030303020204" pitchFamily="34" charset="0"/>
            </a:endParaRPr>
          </a:p>
        </p:txBody>
      </p:sp>
    </p:spTree>
    <p:extLst>
      <p:ext uri="{BB962C8B-B14F-4D97-AF65-F5344CB8AC3E}">
        <p14:creationId xmlns:p14="http://schemas.microsoft.com/office/powerpoint/2010/main" val="72725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0">
                                            <p:txEl>
                                              <p:pRg st="1" end="1"/>
                                            </p:txEl>
                                          </p:spTgt>
                                        </p:tgtEl>
                                        <p:attrNameLst>
                                          <p:attrName>style.visibility</p:attrName>
                                        </p:attrNameLst>
                                      </p:cBhvr>
                                      <p:to>
                                        <p:strVal val="visible"/>
                                      </p:to>
                                    </p:set>
                                    <p:animEffect transition="in" filter="fade">
                                      <p:cBhvr>
                                        <p:cTn id="10" dur="500"/>
                                        <p:tgtEl>
                                          <p:spTgt spid="7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
                                            <p:txEl>
                                              <p:pRg st="3" end="3"/>
                                            </p:txEl>
                                          </p:spTgt>
                                        </p:tgtEl>
                                        <p:attrNameLst>
                                          <p:attrName>style.visibility</p:attrName>
                                        </p:attrNameLst>
                                      </p:cBhvr>
                                      <p:to>
                                        <p:strVal val="visible"/>
                                      </p:to>
                                    </p:set>
                                    <p:animEffect transition="in" filter="fade">
                                      <p:cBhvr>
                                        <p:cTn id="15" dur="500"/>
                                        <p:tgtEl>
                                          <p:spTgt spid="7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0">
                                            <p:txEl>
                                              <p:pRg st="4" end="4"/>
                                            </p:txEl>
                                          </p:spTgt>
                                        </p:tgtEl>
                                        <p:attrNameLst>
                                          <p:attrName>style.visibility</p:attrName>
                                        </p:attrNameLst>
                                      </p:cBhvr>
                                      <p:to>
                                        <p:strVal val="visible"/>
                                      </p:to>
                                    </p:set>
                                    <p:animEffect transition="in" filter="fade">
                                      <p:cBhvr>
                                        <p:cTn id="18" dur="500"/>
                                        <p:tgtEl>
                                          <p:spTgt spid="7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0">
                                            <p:txEl>
                                              <p:pRg st="5" end="5"/>
                                            </p:txEl>
                                          </p:spTgt>
                                        </p:tgtEl>
                                        <p:attrNameLst>
                                          <p:attrName>style.visibility</p:attrName>
                                        </p:attrNameLst>
                                      </p:cBhvr>
                                      <p:to>
                                        <p:strVal val="visible"/>
                                      </p:to>
                                    </p:set>
                                    <p:animEffect transition="in" filter="fade">
                                      <p:cBhvr>
                                        <p:cTn id="21" dur="500"/>
                                        <p:tgtEl>
                                          <p:spTgt spid="7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0">
                                            <p:txEl>
                                              <p:pRg st="7" end="7"/>
                                            </p:txEl>
                                          </p:spTgt>
                                        </p:tgtEl>
                                        <p:attrNameLst>
                                          <p:attrName>style.visibility</p:attrName>
                                        </p:attrNameLst>
                                      </p:cBhvr>
                                      <p:to>
                                        <p:strVal val="visible"/>
                                      </p:to>
                                    </p:set>
                                    <p:animEffect transition="in" filter="fade">
                                      <p:cBhvr>
                                        <p:cTn id="26" dur="500"/>
                                        <p:tgtEl>
                                          <p:spTgt spid="70">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0">
                                            <p:txEl>
                                              <p:pRg st="8" end="8"/>
                                            </p:txEl>
                                          </p:spTgt>
                                        </p:tgtEl>
                                        <p:attrNameLst>
                                          <p:attrName>style.visibility</p:attrName>
                                        </p:attrNameLst>
                                      </p:cBhvr>
                                      <p:to>
                                        <p:strVal val="visible"/>
                                      </p:to>
                                    </p:set>
                                    <p:animEffect transition="in" filter="fade">
                                      <p:cBhvr>
                                        <p:cTn id="29" dur="500"/>
                                        <p:tgtEl>
                                          <p:spTgt spid="70">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0">
                                            <p:txEl>
                                              <p:pRg st="9" end="9"/>
                                            </p:txEl>
                                          </p:spTgt>
                                        </p:tgtEl>
                                        <p:attrNameLst>
                                          <p:attrName>style.visibility</p:attrName>
                                        </p:attrNameLst>
                                      </p:cBhvr>
                                      <p:to>
                                        <p:strVal val="visible"/>
                                      </p:to>
                                    </p:set>
                                    <p:animEffect transition="in" filter="fade">
                                      <p:cBhvr>
                                        <p:cTn id="32" dur="500"/>
                                        <p:tgtEl>
                                          <p:spTgt spid="70">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0">
                                            <p:txEl>
                                              <p:pRg st="11" end="11"/>
                                            </p:txEl>
                                          </p:spTgt>
                                        </p:tgtEl>
                                        <p:attrNameLst>
                                          <p:attrName>style.visibility</p:attrName>
                                        </p:attrNameLst>
                                      </p:cBhvr>
                                      <p:to>
                                        <p:strVal val="visible"/>
                                      </p:to>
                                    </p:set>
                                    <p:animEffect transition="in" filter="fade">
                                      <p:cBhvr>
                                        <p:cTn id="37" dur="500"/>
                                        <p:tgtEl>
                                          <p:spTgt spid="70">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0">
                                            <p:txEl>
                                              <p:pRg st="12" end="12"/>
                                            </p:txEl>
                                          </p:spTgt>
                                        </p:tgtEl>
                                        <p:attrNameLst>
                                          <p:attrName>style.visibility</p:attrName>
                                        </p:attrNameLst>
                                      </p:cBhvr>
                                      <p:to>
                                        <p:strVal val="visible"/>
                                      </p:to>
                                    </p:set>
                                    <p:animEffect transition="in" filter="fade">
                                      <p:cBhvr>
                                        <p:cTn id="40" dur="500"/>
                                        <p:tgtEl>
                                          <p:spTgt spid="70">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0">
                                            <p:txEl>
                                              <p:pRg st="13" end="13"/>
                                            </p:txEl>
                                          </p:spTgt>
                                        </p:tgtEl>
                                        <p:attrNameLst>
                                          <p:attrName>style.visibility</p:attrName>
                                        </p:attrNameLst>
                                      </p:cBhvr>
                                      <p:to>
                                        <p:strVal val="visible"/>
                                      </p:to>
                                    </p:set>
                                    <p:animEffect transition="in" filter="fade">
                                      <p:cBhvr>
                                        <p:cTn id="43" dur="500"/>
                                        <p:tgtEl>
                                          <p:spTgt spid="7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A3E3129-4740-EB8A-A578-72FBCB5D0932}"/>
              </a:ext>
            </a:extLst>
          </p:cNvPr>
          <p:cNvSpPr/>
          <p:nvPr/>
        </p:nvSpPr>
        <p:spPr>
          <a:xfrm rot="10800000">
            <a:off x="2417943" y="3559432"/>
            <a:ext cx="1871758" cy="1718558"/>
          </a:xfrm>
          <a:custGeom>
            <a:avLst/>
            <a:gdLst>
              <a:gd name="connsiteX0" fmla="*/ 1107035 w 1122377"/>
              <a:gd name="connsiteY0" fmla="*/ 0 h 1000318"/>
              <a:gd name="connsiteX1" fmla="*/ 1122377 w 1122377"/>
              <a:gd name="connsiteY1" fmla="*/ 708 h 1000318"/>
              <a:gd name="connsiteX2" fmla="*/ 1122377 w 1122377"/>
              <a:gd name="connsiteY2" fmla="*/ 1000318 h 1000318"/>
              <a:gd name="connsiteX3" fmla="*/ 0 w 1122377"/>
              <a:gd name="connsiteY3" fmla="*/ 1000318 h 1000318"/>
              <a:gd name="connsiteX4" fmla="*/ 5041 w 1122377"/>
              <a:gd name="connsiteY4" fmla="*/ 909060 h 1000318"/>
              <a:gd name="connsiteX5" fmla="*/ 1107035 w 1122377"/>
              <a:gd name="connsiteY5" fmla="*/ 0 h 1000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2377" h="1000318">
                <a:moveTo>
                  <a:pt x="1107035" y="0"/>
                </a:moveTo>
                <a:lnTo>
                  <a:pt x="1122377" y="708"/>
                </a:lnTo>
                <a:lnTo>
                  <a:pt x="1122377" y="1000318"/>
                </a:lnTo>
                <a:lnTo>
                  <a:pt x="0" y="1000318"/>
                </a:lnTo>
                <a:lnTo>
                  <a:pt x="5041" y="909060"/>
                </a:lnTo>
                <a:cubicBezTo>
                  <a:pt x="61767" y="398454"/>
                  <a:pt x="533498" y="0"/>
                  <a:pt x="1107035"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Freeform: Shape 13">
            <a:extLst>
              <a:ext uri="{FF2B5EF4-FFF2-40B4-BE49-F238E27FC236}">
                <a16:creationId xmlns:a16="http://schemas.microsoft.com/office/drawing/2014/main" id="{903B0044-F7CE-9B9E-5998-1B54F4F679E9}"/>
              </a:ext>
            </a:extLst>
          </p:cNvPr>
          <p:cNvSpPr/>
          <p:nvPr/>
        </p:nvSpPr>
        <p:spPr>
          <a:xfrm rot="5400000">
            <a:off x="2413166" y="1692429"/>
            <a:ext cx="1672658" cy="2092687"/>
          </a:xfrm>
          <a:custGeom>
            <a:avLst/>
            <a:gdLst>
              <a:gd name="connsiteX0" fmla="*/ 1107035 w 1122377"/>
              <a:gd name="connsiteY0" fmla="*/ 0 h 1000318"/>
              <a:gd name="connsiteX1" fmla="*/ 1122377 w 1122377"/>
              <a:gd name="connsiteY1" fmla="*/ 708 h 1000318"/>
              <a:gd name="connsiteX2" fmla="*/ 1122377 w 1122377"/>
              <a:gd name="connsiteY2" fmla="*/ 1000318 h 1000318"/>
              <a:gd name="connsiteX3" fmla="*/ 0 w 1122377"/>
              <a:gd name="connsiteY3" fmla="*/ 1000318 h 1000318"/>
              <a:gd name="connsiteX4" fmla="*/ 5041 w 1122377"/>
              <a:gd name="connsiteY4" fmla="*/ 909060 h 1000318"/>
              <a:gd name="connsiteX5" fmla="*/ 1107035 w 1122377"/>
              <a:gd name="connsiteY5" fmla="*/ 0 h 1000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2377" h="1000318">
                <a:moveTo>
                  <a:pt x="1107035" y="0"/>
                </a:moveTo>
                <a:lnTo>
                  <a:pt x="1122377" y="708"/>
                </a:lnTo>
                <a:lnTo>
                  <a:pt x="1122377" y="1000318"/>
                </a:lnTo>
                <a:lnTo>
                  <a:pt x="0" y="1000318"/>
                </a:lnTo>
                <a:lnTo>
                  <a:pt x="5041" y="909060"/>
                </a:lnTo>
                <a:cubicBezTo>
                  <a:pt x="61767" y="398454"/>
                  <a:pt x="533498" y="0"/>
                  <a:pt x="1107035"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Oval 1">
            <a:extLst>
              <a:ext uri="{FF2B5EF4-FFF2-40B4-BE49-F238E27FC236}">
                <a16:creationId xmlns:a16="http://schemas.microsoft.com/office/drawing/2014/main" id="{C17EE906-D709-3EE7-12A4-D87E8F2DDFB5}"/>
              </a:ext>
            </a:extLst>
          </p:cNvPr>
          <p:cNvSpPr/>
          <p:nvPr/>
        </p:nvSpPr>
        <p:spPr>
          <a:xfrm>
            <a:off x="963496" y="2221562"/>
            <a:ext cx="2939581" cy="2853665"/>
          </a:xfrm>
          <a:prstGeom prst="ellipse">
            <a:avLst/>
          </a:prstGeom>
          <a:solidFill>
            <a:schemeClr val="bg1"/>
          </a:solidFill>
          <a:ln>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c 15">
            <a:extLst>
              <a:ext uri="{FF2B5EF4-FFF2-40B4-BE49-F238E27FC236}">
                <a16:creationId xmlns:a16="http://schemas.microsoft.com/office/drawing/2014/main" id="{D32E3B76-B15F-8830-51D0-819F58788ECE}"/>
              </a:ext>
            </a:extLst>
          </p:cNvPr>
          <p:cNvSpPr/>
          <p:nvPr/>
        </p:nvSpPr>
        <p:spPr>
          <a:xfrm>
            <a:off x="-883716" y="1264204"/>
            <a:ext cx="6278062" cy="5112048"/>
          </a:xfrm>
          <a:prstGeom prst="arc">
            <a:avLst>
              <a:gd name="adj1" fmla="val 16800612"/>
              <a:gd name="adj2" fmla="val 4571344"/>
            </a:avLst>
          </a:prstGeom>
          <a:ln w="28575" cap="flat" cmpd="sng" algn="ctr">
            <a:solidFill>
              <a:schemeClr val="accent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17" name="Oval 16">
            <a:extLst>
              <a:ext uri="{FF2B5EF4-FFF2-40B4-BE49-F238E27FC236}">
                <a16:creationId xmlns:a16="http://schemas.microsoft.com/office/drawing/2014/main" id="{716E2A0B-8B5C-F667-1A12-EA7409BC3011}"/>
              </a:ext>
            </a:extLst>
          </p:cNvPr>
          <p:cNvSpPr/>
          <p:nvPr/>
        </p:nvSpPr>
        <p:spPr>
          <a:xfrm>
            <a:off x="3583957" y="1460586"/>
            <a:ext cx="190244" cy="19024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9CB39C3-AF75-CC5D-5160-AC058950EBBA}"/>
              </a:ext>
            </a:extLst>
          </p:cNvPr>
          <p:cNvSpPr/>
          <p:nvPr/>
        </p:nvSpPr>
        <p:spPr>
          <a:xfrm>
            <a:off x="3779315" y="5921098"/>
            <a:ext cx="190244" cy="19024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A82A50EE-F160-4D02-C3DA-D668294925E5}"/>
              </a:ext>
            </a:extLst>
          </p:cNvPr>
          <p:cNvSpPr/>
          <p:nvPr/>
        </p:nvSpPr>
        <p:spPr>
          <a:xfrm>
            <a:off x="4755086" y="2367826"/>
            <a:ext cx="190244" cy="19024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018466B-41B3-CA2E-740C-647246F332E9}"/>
              </a:ext>
            </a:extLst>
          </p:cNvPr>
          <p:cNvSpPr/>
          <p:nvPr/>
        </p:nvSpPr>
        <p:spPr>
          <a:xfrm>
            <a:off x="5017951" y="4851860"/>
            <a:ext cx="149330" cy="145241"/>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979235C6-A387-8EA5-D0A8-45547E95DF2C}"/>
              </a:ext>
            </a:extLst>
          </p:cNvPr>
          <p:cNvSpPr/>
          <p:nvPr/>
        </p:nvSpPr>
        <p:spPr>
          <a:xfrm>
            <a:off x="5281837" y="3433210"/>
            <a:ext cx="190244" cy="19024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20839D2D-79D6-50D8-8A54-C22A47BDF2C4}"/>
              </a:ext>
            </a:extLst>
          </p:cNvPr>
          <p:cNvSpPr/>
          <p:nvPr/>
        </p:nvSpPr>
        <p:spPr>
          <a:xfrm>
            <a:off x="4218104" y="292988"/>
            <a:ext cx="3968537" cy="805519"/>
          </a:xfrm>
          <a:prstGeom prst="roundRect">
            <a:avLst>
              <a:gd name="adj" fmla="val 50000"/>
            </a:avLst>
          </a:prstGeom>
          <a:gradFill flip="none" rotWithShape="1">
            <a:gsLst>
              <a:gs pos="67000">
                <a:srgbClr val="2F5597"/>
              </a:gs>
              <a:gs pos="100000">
                <a:srgbClr val="2F5395"/>
              </a:gs>
              <a:gs pos="83000">
                <a:srgbClr val="2F5597"/>
              </a:gs>
              <a:gs pos="100000">
                <a:srgbClr val="2F5597"/>
              </a:gs>
            </a:gsLst>
            <a:lin ang="13500000" scaled="1"/>
            <a:tileRect/>
          </a:gradFill>
          <a:ln w="3175">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DE1CED37-4D8B-1CFA-CD07-A17B4FA30C50}"/>
              </a:ext>
            </a:extLst>
          </p:cNvPr>
          <p:cNvSpPr/>
          <p:nvPr/>
        </p:nvSpPr>
        <p:spPr>
          <a:xfrm>
            <a:off x="4224542" y="316286"/>
            <a:ext cx="746357" cy="751537"/>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9CE536C6-1BD9-62E7-D803-F89E0A46070D}"/>
              </a:ext>
            </a:extLst>
          </p:cNvPr>
          <p:cNvSpPr/>
          <p:nvPr/>
        </p:nvSpPr>
        <p:spPr>
          <a:xfrm>
            <a:off x="6113387" y="1586854"/>
            <a:ext cx="3968537" cy="805519"/>
          </a:xfrm>
          <a:prstGeom prst="roundRect">
            <a:avLst>
              <a:gd name="adj" fmla="val 50000"/>
            </a:avLst>
          </a:prstGeom>
          <a:gradFill flip="none" rotWithShape="1">
            <a:gsLst>
              <a:gs pos="67000">
                <a:srgbClr val="2F5597"/>
              </a:gs>
              <a:gs pos="100000">
                <a:srgbClr val="2F5395"/>
              </a:gs>
              <a:gs pos="83000">
                <a:srgbClr val="2F5597"/>
              </a:gs>
              <a:gs pos="100000">
                <a:srgbClr val="2F5597"/>
              </a:gs>
            </a:gsLst>
            <a:lin ang="13500000" scaled="1"/>
            <a:tileRect/>
          </a:gradFill>
          <a:ln w="3175">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FD8D285B-7B88-1BB1-17E0-0859945E52A0}"/>
              </a:ext>
            </a:extLst>
          </p:cNvPr>
          <p:cNvSpPr/>
          <p:nvPr/>
        </p:nvSpPr>
        <p:spPr>
          <a:xfrm>
            <a:off x="6119825" y="1610152"/>
            <a:ext cx="746357" cy="751537"/>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8974F44F-D146-D1EC-A469-D5A0E5F80EEF}"/>
              </a:ext>
            </a:extLst>
          </p:cNvPr>
          <p:cNvSpPr txBox="1"/>
          <p:nvPr/>
        </p:nvSpPr>
        <p:spPr>
          <a:xfrm>
            <a:off x="6866931" y="1811022"/>
            <a:ext cx="2466290" cy="400110"/>
          </a:xfrm>
          <a:prstGeom prst="rect">
            <a:avLst/>
          </a:prstGeom>
          <a:noFill/>
        </p:spPr>
        <p:txBody>
          <a:bodyPr wrap="square" rtlCol="0">
            <a:spAutoFit/>
          </a:bodyPr>
          <a:lstStyle/>
          <a:p>
            <a:pPr algn="ctr"/>
            <a:r>
              <a:rPr lang="en-IN" sz="2000" b="1" dirty="0">
                <a:solidFill>
                  <a:schemeClr val="bg1"/>
                </a:solidFill>
              </a:rPr>
              <a:t>     </a:t>
            </a:r>
            <a:r>
              <a:rPr lang="en-IN" sz="2000" b="1" dirty="0">
                <a:solidFill>
                  <a:schemeClr val="bg1"/>
                </a:solidFill>
                <a:latin typeface="Arial" panose="020B0604020202020204" pitchFamily="34" charset="0"/>
                <a:cs typeface="Arial" panose="020B0604020202020204" pitchFamily="34" charset="0"/>
              </a:rPr>
              <a:t>Python</a:t>
            </a:r>
          </a:p>
        </p:txBody>
      </p:sp>
      <p:sp>
        <p:nvSpPr>
          <p:cNvPr id="31" name="Rectangle: Rounded Corners 30">
            <a:extLst>
              <a:ext uri="{FF2B5EF4-FFF2-40B4-BE49-F238E27FC236}">
                <a16:creationId xmlns:a16="http://schemas.microsoft.com/office/drawing/2014/main" id="{5A7C0AFD-E6B6-2BDF-60DC-D820981361B9}"/>
              </a:ext>
            </a:extLst>
          </p:cNvPr>
          <p:cNvSpPr/>
          <p:nvPr/>
        </p:nvSpPr>
        <p:spPr>
          <a:xfrm>
            <a:off x="7327473" y="3034143"/>
            <a:ext cx="3968537" cy="805519"/>
          </a:xfrm>
          <a:prstGeom prst="roundRect">
            <a:avLst>
              <a:gd name="adj" fmla="val 50000"/>
            </a:avLst>
          </a:prstGeom>
          <a:gradFill flip="none" rotWithShape="1">
            <a:gsLst>
              <a:gs pos="67000">
                <a:srgbClr val="2F5597"/>
              </a:gs>
              <a:gs pos="100000">
                <a:srgbClr val="2F5395"/>
              </a:gs>
              <a:gs pos="83000">
                <a:srgbClr val="2F5597"/>
              </a:gs>
              <a:gs pos="100000">
                <a:srgbClr val="2F5597"/>
              </a:gs>
            </a:gsLst>
            <a:lin ang="13500000" scaled="1"/>
            <a:tileRect/>
          </a:gradFill>
          <a:ln w="3175">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AA90624-6AC3-FB41-21EA-B8D0192ADB2B}"/>
              </a:ext>
            </a:extLst>
          </p:cNvPr>
          <p:cNvSpPr/>
          <p:nvPr/>
        </p:nvSpPr>
        <p:spPr>
          <a:xfrm>
            <a:off x="7333911" y="3057441"/>
            <a:ext cx="746357" cy="751537"/>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B564C682-A338-4F87-C936-71104F380C14}"/>
              </a:ext>
            </a:extLst>
          </p:cNvPr>
          <p:cNvSpPr txBox="1"/>
          <p:nvPr/>
        </p:nvSpPr>
        <p:spPr>
          <a:xfrm>
            <a:off x="8130113" y="3246038"/>
            <a:ext cx="2466290" cy="400110"/>
          </a:xfrm>
          <a:prstGeom prst="rect">
            <a:avLst/>
          </a:prstGeom>
          <a:noFill/>
        </p:spPr>
        <p:txBody>
          <a:bodyPr wrap="square" rtlCol="0">
            <a:spAutoFit/>
          </a:bodyPr>
          <a:lstStyle/>
          <a:p>
            <a:pPr algn="ctr"/>
            <a:r>
              <a:rPr lang="en-IN" sz="2000" b="1" dirty="0">
                <a:solidFill>
                  <a:schemeClr val="bg1"/>
                </a:solidFill>
                <a:latin typeface="Arial" panose="020B0604020202020204" pitchFamily="34" charset="0"/>
                <a:cs typeface="Arial" panose="020B0604020202020204" pitchFamily="34" charset="0"/>
              </a:rPr>
              <a:t>NLP</a:t>
            </a:r>
          </a:p>
        </p:txBody>
      </p:sp>
      <p:sp>
        <p:nvSpPr>
          <p:cNvPr id="35" name="Rectangle: Rounded Corners 34">
            <a:extLst>
              <a:ext uri="{FF2B5EF4-FFF2-40B4-BE49-F238E27FC236}">
                <a16:creationId xmlns:a16="http://schemas.microsoft.com/office/drawing/2014/main" id="{2FB99AC3-6B96-77AF-9787-F6036300BF7A}"/>
              </a:ext>
            </a:extLst>
          </p:cNvPr>
          <p:cNvSpPr/>
          <p:nvPr/>
        </p:nvSpPr>
        <p:spPr>
          <a:xfrm>
            <a:off x="6319997" y="4799303"/>
            <a:ext cx="3968537" cy="805519"/>
          </a:xfrm>
          <a:prstGeom prst="roundRect">
            <a:avLst>
              <a:gd name="adj" fmla="val 50000"/>
            </a:avLst>
          </a:prstGeom>
          <a:gradFill flip="none" rotWithShape="1">
            <a:gsLst>
              <a:gs pos="67000">
                <a:srgbClr val="2F5597"/>
              </a:gs>
              <a:gs pos="100000">
                <a:srgbClr val="2F5395"/>
              </a:gs>
              <a:gs pos="83000">
                <a:srgbClr val="2F5597"/>
              </a:gs>
              <a:gs pos="100000">
                <a:srgbClr val="2F5597"/>
              </a:gs>
            </a:gsLst>
            <a:lin ang="13500000" scaled="1"/>
            <a:tileRect/>
          </a:gradFill>
          <a:ln w="3175">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9B36B6A6-25B0-E9BD-5E20-05044519B7EF}"/>
              </a:ext>
            </a:extLst>
          </p:cNvPr>
          <p:cNvSpPr/>
          <p:nvPr/>
        </p:nvSpPr>
        <p:spPr>
          <a:xfrm>
            <a:off x="6326435" y="4822601"/>
            <a:ext cx="746357" cy="751537"/>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67147093-77F6-2621-E2A2-1EB4FA456021}"/>
              </a:ext>
            </a:extLst>
          </p:cNvPr>
          <p:cNvSpPr txBox="1"/>
          <p:nvPr/>
        </p:nvSpPr>
        <p:spPr>
          <a:xfrm>
            <a:off x="4882727" y="489176"/>
            <a:ext cx="3128146" cy="400110"/>
          </a:xfrm>
          <a:prstGeom prst="rect">
            <a:avLst/>
          </a:prstGeom>
          <a:noFill/>
        </p:spPr>
        <p:txBody>
          <a:bodyPr wrap="square" rtlCol="0">
            <a:spAutoFit/>
          </a:bodyPr>
          <a:lstStyle/>
          <a:p>
            <a:pPr algn="ctr"/>
            <a:r>
              <a:rPr lang="en-IN" sz="2000" b="1" dirty="0" err="1">
                <a:solidFill>
                  <a:schemeClr val="bg1"/>
                </a:solidFill>
                <a:latin typeface="Arial" panose="020B0604020202020204" pitchFamily="34" charset="0"/>
                <a:cs typeface="Arial" panose="020B0604020202020204" pitchFamily="34" charset="0"/>
              </a:rPr>
              <a:t>Jupyter</a:t>
            </a:r>
            <a:r>
              <a:rPr lang="en-IN" sz="2000" b="1" dirty="0">
                <a:solidFill>
                  <a:schemeClr val="bg1"/>
                </a:solidFill>
                <a:latin typeface="Candara" panose="020E0502030303020204" pitchFamily="34" charset="0"/>
              </a:rPr>
              <a:t> Notebook</a:t>
            </a:r>
          </a:p>
        </p:txBody>
      </p:sp>
      <p:sp>
        <p:nvSpPr>
          <p:cNvPr id="39" name="Rectangle: Rounded Corners 38">
            <a:extLst>
              <a:ext uri="{FF2B5EF4-FFF2-40B4-BE49-F238E27FC236}">
                <a16:creationId xmlns:a16="http://schemas.microsoft.com/office/drawing/2014/main" id="{A1A096D8-39A8-2F70-E8BD-06855AD607F7}"/>
              </a:ext>
            </a:extLst>
          </p:cNvPr>
          <p:cNvSpPr/>
          <p:nvPr/>
        </p:nvSpPr>
        <p:spPr>
          <a:xfrm>
            <a:off x="4422669" y="5934859"/>
            <a:ext cx="3968537" cy="805519"/>
          </a:xfrm>
          <a:prstGeom prst="roundRect">
            <a:avLst>
              <a:gd name="adj" fmla="val 50000"/>
            </a:avLst>
          </a:prstGeom>
          <a:gradFill flip="none" rotWithShape="1">
            <a:gsLst>
              <a:gs pos="67000">
                <a:srgbClr val="2F5597"/>
              </a:gs>
              <a:gs pos="100000">
                <a:srgbClr val="2F5395"/>
              </a:gs>
              <a:gs pos="83000">
                <a:srgbClr val="2F5597"/>
              </a:gs>
              <a:gs pos="100000">
                <a:srgbClr val="2F5597"/>
              </a:gs>
            </a:gsLst>
            <a:lin ang="13500000" scaled="1"/>
            <a:tileRect/>
          </a:gradFill>
          <a:ln w="3175">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117351E9-7F32-917E-1DFB-3946F70D4A15}"/>
              </a:ext>
            </a:extLst>
          </p:cNvPr>
          <p:cNvSpPr/>
          <p:nvPr/>
        </p:nvSpPr>
        <p:spPr>
          <a:xfrm>
            <a:off x="4429107" y="5958157"/>
            <a:ext cx="746357" cy="751537"/>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0384293E-09C8-EF11-F905-797BACCBF014}"/>
              </a:ext>
            </a:extLst>
          </p:cNvPr>
          <p:cNvSpPr txBox="1"/>
          <p:nvPr/>
        </p:nvSpPr>
        <p:spPr>
          <a:xfrm>
            <a:off x="5219172" y="6134480"/>
            <a:ext cx="2466290" cy="400110"/>
          </a:xfrm>
          <a:prstGeom prst="rect">
            <a:avLst/>
          </a:prstGeom>
          <a:noFill/>
        </p:spPr>
        <p:txBody>
          <a:bodyPr wrap="square" rtlCol="0">
            <a:spAutoFit/>
          </a:bodyPr>
          <a:lstStyle/>
          <a:p>
            <a:pPr algn="ctr"/>
            <a:r>
              <a:rPr lang="en-IN" sz="2000" b="1" dirty="0" err="1">
                <a:solidFill>
                  <a:schemeClr val="bg1"/>
                </a:solidFill>
                <a:latin typeface="Arial" panose="020B0604020202020204" pitchFamily="34" charset="0"/>
                <a:cs typeface="Arial" panose="020B0604020202020204" pitchFamily="34" charset="0"/>
              </a:rPr>
              <a:t>WordCloud</a:t>
            </a:r>
            <a:endParaRPr lang="en-IN" sz="2000" b="1" dirty="0">
              <a:solidFill>
                <a:schemeClr val="bg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329CA5AD-1CA5-5377-059C-F6A63DE4F507}"/>
              </a:ext>
            </a:extLst>
          </p:cNvPr>
          <p:cNvSpPr txBox="1"/>
          <p:nvPr/>
        </p:nvSpPr>
        <p:spPr>
          <a:xfrm>
            <a:off x="1657112" y="2432263"/>
            <a:ext cx="2037455" cy="2308324"/>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Tools and Platform Used</a:t>
            </a:r>
          </a:p>
        </p:txBody>
      </p:sp>
      <p:sp>
        <p:nvSpPr>
          <p:cNvPr id="44" name="TextBox 43">
            <a:extLst>
              <a:ext uri="{FF2B5EF4-FFF2-40B4-BE49-F238E27FC236}">
                <a16:creationId xmlns:a16="http://schemas.microsoft.com/office/drawing/2014/main" id="{71A147C6-5AD2-1FD6-36B7-84DA5BD6E35B}"/>
              </a:ext>
            </a:extLst>
          </p:cNvPr>
          <p:cNvSpPr txBox="1"/>
          <p:nvPr/>
        </p:nvSpPr>
        <p:spPr>
          <a:xfrm>
            <a:off x="4351070" y="472541"/>
            <a:ext cx="533911" cy="461665"/>
          </a:xfrm>
          <a:prstGeom prst="rect">
            <a:avLst/>
          </a:prstGeom>
          <a:noFill/>
        </p:spPr>
        <p:txBody>
          <a:bodyPr wrap="square" rtlCol="0">
            <a:spAutoFit/>
          </a:bodyPr>
          <a:lstStyle/>
          <a:p>
            <a:r>
              <a:rPr lang="en-IN" sz="2400" b="1" dirty="0"/>
              <a:t>01</a:t>
            </a:r>
          </a:p>
        </p:txBody>
      </p:sp>
      <p:sp>
        <p:nvSpPr>
          <p:cNvPr id="45" name="TextBox 44">
            <a:extLst>
              <a:ext uri="{FF2B5EF4-FFF2-40B4-BE49-F238E27FC236}">
                <a16:creationId xmlns:a16="http://schemas.microsoft.com/office/drawing/2014/main" id="{AF32ACC3-207E-263B-6287-F0A6FF655954}"/>
              </a:ext>
            </a:extLst>
          </p:cNvPr>
          <p:cNvSpPr txBox="1"/>
          <p:nvPr/>
        </p:nvSpPr>
        <p:spPr>
          <a:xfrm>
            <a:off x="6246353" y="1741860"/>
            <a:ext cx="533911" cy="461665"/>
          </a:xfrm>
          <a:prstGeom prst="rect">
            <a:avLst/>
          </a:prstGeom>
          <a:noFill/>
        </p:spPr>
        <p:txBody>
          <a:bodyPr wrap="square" rtlCol="0">
            <a:spAutoFit/>
          </a:bodyPr>
          <a:lstStyle/>
          <a:p>
            <a:r>
              <a:rPr lang="en-IN" sz="2400" b="1" dirty="0"/>
              <a:t>02</a:t>
            </a:r>
          </a:p>
        </p:txBody>
      </p:sp>
      <p:sp>
        <p:nvSpPr>
          <p:cNvPr id="46" name="TextBox 45">
            <a:extLst>
              <a:ext uri="{FF2B5EF4-FFF2-40B4-BE49-F238E27FC236}">
                <a16:creationId xmlns:a16="http://schemas.microsoft.com/office/drawing/2014/main" id="{8E99A31D-87A0-FF10-9B05-2EDBC7E532B2}"/>
              </a:ext>
            </a:extLst>
          </p:cNvPr>
          <p:cNvSpPr txBox="1"/>
          <p:nvPr/>
        </p:nvSpPr>
        <p:spPr>
          <a:xfrm>
            <a:off x="7478849" y="3183011"/>
            <a:ext cx="533911" cy="461665"/>
          </a:xfrm>
          <a:prstGeom prst="rect">
            <a:avLst/>
          </a:prstGeom>
          <a:noFill/>
        </p:spPr>
        <p:txBody>
          <a:bodyPr wrap="square" rtlCol="0">
            <a:spAutoFit/>
          </a:bodyPr>
          <a:lstStyle/>
          <a:p>
            <a:r>
              <a:rPr lang="en-IN" sz="2400" b="1" dirty="0"/>
              <a:t>03</a:t>
            </a:r>
          </a:p>
        </p:txBody>
      </p:sp>
      <p:sp>
        <p:nvSpPr>
          <p:cNvPr id="47" name="TextBox 46">
            <a:extLst>
              <a:ext uri="{FF2B5EF4-FFF2-40B4-BE49-F238E27FC236}">
                <a16:creationId xmlns:a16="http://schemas.microsoft.com/office/drawing/2014/main" id="{857E831C-55A8-6BC2-893A-B239E6CA988D}"/>
              </a:ext>
            </a:extLst>
          </p:cNvPr>
          <p:cNvSpPr txBox="1"/>
          <p:nvPr/>
        </p:nvSpPr>
        <p:spPr>
          <a:xfrm>
            <a:off x="6495920" y="4991129"/>
            <a:ext cx="533911" cy="461665"/>
          </a:xfrm>
          <a:prstGeom prst="rect">
            <a:avLst/>
          </a:prstGeom>
          <a:noFill/>
        </p:spPr>
        <p:txBody>
          <a:bodyPr wrap="square" rtlCol="0">
            <a:spAutoFit/>
          </a:bodyPr>
          <a:lstStyle/>
          <a:p>
            <a:r>
              <a:rPr lang="en-IN" sz="2400" b="1" dirty="0"/>
              <a:t>04</a:t>
            </a:r>
          </a:p>
        </p:txBody>
      </p:sp>
      <p:sp>
        <p:nvSpPr>
          <p:cNvPr id="48" name="TextBox 47">
            <a:extLst>
              <a:ext uri="{FF2B5EF4-FFF2-40B4-BE49-F238E27FC236}">
                <a16:creationId xmlns:a16="http://schemas.microsoft.com/office/drawing/2014/main" id="{7E180081-1D9F-14FC-2FCB-E52A51927849}"/>
              </a:ext>
            </a:extLst>
          </p:cNvPr>
          <p:cNvSpPr txBox="1"/>
          <p:nvPr/>
        </p:nvSpPr>
        <p:spPr>
          <a:xfrm>
            <a:off x="4574045" y="6138959"/>
            <a:ext cx="533911" cy="461665"/>
          </a:xfrm>
          <a:prstGeom prst="rect">
            <a:avLst/>
          </a:prstGeom>
          <a:noFill/>
        </p:spPr>
        <p:txBody>
          <a:bodyPr wrap="square" rtlCol="0">
            <a:spAutoFit/>
          </a:bodyPr>
          <a:lstStyle/>
          <a:p>
            <a:r>
              <a:rPr lang="en-IN" sz="2400" b="1" dirty="0"/>
              <a:t>05</a:t>
            </a:r>
          </a:p>
        </p:txBody>
      </p:sp>
      <p:cxnSp>
        <p:nvCxnSpPr>
          <p:cNvPr id="50" name="Straight Connector 49">
            <a:extLst>
              <a:ext uri="{FF2B5EF4-FFF2-40B4-BE49-F238E27FC236}">
                <a16:creationId xmlns:a16="http://schemas.microsoft.com/office/drawing/2014/main" id="{4A9CB64D-2ED1-F839-7A2D-4DAD98EA6E61}"/>
              </a:ext>
            </a:extLst>
          </p:cNvPr>
          <p:cNvCxnSpPr>
            <a:cxnSpLocks/>
            <a:stCxn id="17" idx="7"/>
            <a:endCxn id="24" idx="2"/>
          </p:cNvCxnSpPr>
          <p:nvPr/>
        </p:nvCxnSpPr>
        <p:spPr>
          <a:xfrm flipV="1">
            <a:off x="3746340" y="692055"/>
            <a:ext cx="478202" cy="79639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5418C1-10B2-0FE1-3AFE-5F0EE7B3C2AA}"/>
              </a:ext>
            </a:extLst>
          </p:cNvPr>
          <p:cNvCxnSpPr>
            <a:cxnSpLocks/>
            <a:stCxn id="20" idx="7"/>
            <a:endCxn id="27" idx="1"/>
          </p:cNvCxnSpPr>
          <p:nvPr/>
        </p:nvCxnSpPr>
        <p:spPr>
          <a:xfrm flipV="1">
            <a:off x="4917469" y="1989614"/>
            <a:ext cx="1195918" cy="40607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3D605B-334C-EB19-B575-AABBBEED3EED}"/>
              </a:ext>
            </a:extLst>
          </p:cNvPr>
          <p:cNvCxnSpPr>
            <a:cxnSpLocks/>
            <a:stCxn id="22" idx="6"/>
            <a:endCxn id="32" idx="2"/>
          </p:cNvCxnSpPr>
          <p:nvPr/>
        </p:nvCxnSpPr>
        <p:spPr>
          <a:xfrm flipV="1">
            <a:off x="5472081" y="3433210"/>
            <a:ext cx="1861830" cy="951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497A5AF-5F96-AF37-222C-6A7289109591}"/>
              </a:ext>
            </a:extLst>
          </p:cNvPr>
          <p:cNvCxnSpPr>
            <a:cxnSpLocks/>
            <a:stCxn id="21" idx="6"/>
            <a:endCxn id="36" idx="2"/>
          </p:cNvCxnSpPr>
          <p:nvPr/>
        </p:nvCxnSpPr>
        <p:spPr>
          <a:xfrm>
            <a:off x="5167281" y="4924481"/>
            <a:ext cx="1159154" cy="27388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E7D8F20-D974-4B7D-77BB-C0096367B701}"/>
              </a:ext>
            </a:extLst>
          </p:cNvPr>
          <p:cNvCxnSpPr>
            <a:cxnSpLocks/>
            <a:endCxn id="39" idx="1"/>
          </p:cNvCxnSpPr>
          <p:nvPr/>
        </p:nvCxnSpPr>
        <p:spPr>
          <a:xfrm>
            <a:off x="3929424" y="6096245"/>
            <a:ext cx="493245" cy="24137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A15B8EE-E657-31B0-9903-F7EEE458BBE3}"/>
              </a:ext>
            </a:extLst>
          </p:cNvPr>
          <p:cNvSpPr txBox="1"/>
          <p:nvPr/>
        </p:nvSpPr>
        <p:spPr>
          <a:xfrm>
            <a:off x="6993264" y="4899028"/>
            <a:ext cx="3128146" cy="400110"/>
          </a:xfrm>
          <a:prstGeom prst="rect">
            <a:avLst/>
          </a:prstGeom>
          <a:noFill/>
        </p:spPr>
        <p:txBody>
          <a:bodyPr wrap="square" rtlCol="0">
            <a:spAutoFit/>
          </a:bodyPr>
          <a:lstStyle/>
          <a:p>
            <a:pPr algn="ctr"/>
            <a:r>
              <a:rPr lang="en-IN" sz="2000" b="1" dirty="0">
                <a:solidFill>
                  <a:schemeClr val="bg1"/>
                </a:solidFill>
                <a:latin typeface="Candara" panose="020E0502030303020204" pitchFamily="34" charset="0"/>
              </a:rPr>
              <a:t>NLTK Library</a:t>
            </a:r>
          </a:p>
        </p:txBody>
      </p:sp>
    </p:spTree>
    <p:extLst>
      <p:ext uri="{BB962C8B-B14F-4D97-AF65-F5344CB8AC3E}">
        <p14:creationId xmlns:p14="http://schemas.microsoft.com/office/powerpoint/2010/main" val="11767340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267789" y="502920"/>
            <a:ext cx="6531429"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Data Description</a:t>
            </a:r>
          </a:p>
        </p:txBody>
      </p:sp>
      <p:sp>
        <p:nvSpPr>
          <p:cNvPr id="3" name="TextBox 2">
            <a:extLst>
              <a:ext uri="{FF2B5EF4-FFF2-40B4-BE49-F238E27FC236}">
                <a16:creationId xmlns:a16="http://schemas.microsoft.com/office/drawing/2014/main" id="{027426E0-7EF9-0028-50BF-628C5A443592}"/>
              </a:ext>
            </a:extLst>
          </p:cNvPr>
          <p:cNvSpPr txBox="1"/>
          <p:nvPr/>
        </p:nvSpPr>
        <p:spPr>
          <a:xfrm>
            <a:off x="365760" y="1776548"/>
            <a:ext cx="11351623"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Data has 1600000 rows and 2 columns.</a:t>
            </a:r>
          </a:p>
          <a:p>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Data is in text format so this is a Deep Learning task.</a:t>
            </a:r>
          </a:p>
        </p:txBody>
      </p:sp>
      <p:pic>
        <p:nvPicPr>
          <p:cNvPr id="6" name="Picture 5">
            <a:extLst>
              <a:ext uri="{FF2B5EF4-FFF2-40B4-BE49-F238E27FC236}">
                <a16:creationId xmlns:a16="http://schemas.microsoft.com/office/drawing/2014/main" id="{C3AE9D7A-549B-4A6E-A55C-0A8F26A5E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3110753"/>
            <a:ext cx="4464424" cy="3603811"/>
          </a:xfrm>
          <a:prstGeom prst="rect">
            <a:avLst/>
          </a:prstGeom>
        </p:spPr>
      </p:pic>
    </p:spTree>
    <p:extLst>
      <p:ext uri="{BB962C8B-B14F-4D97-AF65-F5344CB8AC3E}">
        <p14:creationId xmlns:p14="http://schemas.microsoft.com/office/powerpoint/2010/main" val="5046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40000"/>
                <a:lumOff val="6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1F6422-6BD9-0E07-67A1-5701D527759D}"/>
              </a:ext>
            </a:extLst>
          </p:cNvPr>
          <p:cNvSpPr txBox="1"/>
          <p:nvPr/>
        </p:nvSpPr>
        <p:spPr>
          <a:xfrm>
            <a:off x="564005" y="326389"/>
            <a:ext cx="6121400" cy="830997"/>
          </a:xfrm>
          <a:prstGeom prst="rect">
            <a:avLst/>
          </a:prstGeom>
          <a:noFill/>
        </p:spPr>
        <p:txBody>
          <a:bodyPr wrap="square" rtlCol="0">
            <a:spAutoFit/>
          </a:bodyPr>
          <a:lstStyle/>
          <a:p>
            <a:r>
              <a:rPr lang="en-IN" sz="4800" b="1" dirty="0">
                <a:latin typeface="Times New Roman" panose="02020603050405020304" pitchFamily="18" charset="0"/>
                <a:ea typeface="Tahoma" panose="020B0604030504040204" pitchFamily="34" charset="0"/>
                <a:cs typeface="Times New Roman" panose="02020603050405020304" pitchFamily="18" charset="0"/>
              </a:rPr>
              <a:t>Data Pre-processing</a:t>
            </a:r>
          </a:p>
        </p:txBody>
      </p:sp>
      <p:graphicFrame>
        <p:nvGraphicFramePr>
          <p:cNvPr id="20" name="Diagram 19">
            <a:extLst>
              <a:ext uri="{FF2B5EF4-FFF2-40B4-BE49-F238E27FC236}">
                <a16:creationId xmlns:a16="http://schemas.microsoft.com/office/drawing/2014/main" id="{DA4F8723-9FC7-D278-65CA-ADA5C55D5AF7}"/>
              </a:ext>
            </a:extLst>
          </p:cNvPr>
          <p:cNvGraphicFramePr/>
          <p:nvPr>
            <p:extLst>
              <p:ext uri="{D42A27DB-BD31-4B8C-83A1-F6EECF244321}">
                <p14:modId xmlns:p14="http://schemas.microsoft.com/office/powerpoint/2010/main" val="2911610855"/>
              </p:ext>
            </p:extLst>
          </p:nvPr>
        </p:nvGraphicFramePr>
        <p:xfrm>
          <a:off x="307176" y="2501141"/>
          <a:ext cx="11605161" cy="3775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4790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267789" y="502920"/>
            <a:ext cx="9810205"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Advantage and Future Scope</a:t>
            </a:r>
          </a:p>
        </p:txBody>
      </p:sp>
      <p:sp>
        <p:nvSpPr>
          <p:cNvPr id="4" name="TextBox 3">
            <a:extLst>
              <a:ext uri="{FF2B5EF4-FFF2-40B4-BE49-F238E27FC236}">
                <a16:creationId xmlns:a16="http://schemas.microsoft.com/office/drawing/2014/main" id="{51458EA7-9563-AD8A-ED77-4FEF0C95CB6E}"/>
              </a:ext>
            </a:extLst>
          </p:cNvPr>
          <p:cNvSpPr txBox="1"/>
          <p:nvPr/>
        </p:nvSpPr>
        <p:spPr>
          <a:xfrm>
            <a:off x="287383" y="2050868"/>
            <a:ext cx="11390811"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Sentiment analysis helps to improve customer service.</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Depending upon review it helps to develop quality products.</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p:txBody>
      </p:sp>
      <p:pic>
        <p:nvPicPr>
          <p:cNvPr id="1030" name="Picture 6" descr="Key Benefits of Sentiment Analysis for Businesses - Emotion Detection">
            <a:extLst>
              <a:ext uri="{FF2B5EF4-FFF2-40B4-BE49-F238E27FC236}">
                <a16:creationId xmlns:a16="http://schemas.microsoft.com/office/drawing/2014/main" id="{F75417EA-A4C6-0BCF-B524-CCC4751FC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895" y="3768634"/>
            <a:ext cx="4946469" cy="27823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09E5B1B-BA46-41B3-F76A-673D3572FF69}"/>
              </a:ext>
            </a:extLst>
          </p:cNvPr>
          <p:cNvSpPr txBox="1"/>
          <p:nvPr/>
        </p:nvSpPr>
        <p:spPr>
          <a:xfrm>
            <a:off x="306977" y="4088674"/>
            <a:ext cx="5747657"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 Sentiment analysis can be used to understand the </a:t>
            </a:r>
            <a:r>
              <a:rPr lang="en-IN" sz="2400" dirty="0" err="1">
                <a:latin typeface="Arial" panose="020B0604020202020204" pitchFamily="34" charset="0"/>
                <a:cs typeface="Arial" panose="020B0604020202020204" pitchFamily="34" charset="0"/>
              </a:rPr>
              <a:t>behavior</a:t>
            </a:r>
            <a:r>
              <a:rPr lang="en-IN" sz="2400" dirty="0">
                <a:latin typeface="Arial" panose="020B0604020202020204" pitchFamily="34" charset="0"/>
                <a:cs typeface="Arial" panose="020B0604020202020204" pitchFamily="34" charset="0"/>
              </a:rPr>
              <a:t> of customers or the public to get more insights, to make strategies, and to take action.</a:t>
            </a:r>
          </a:p>
        </p:txBody>
      </p:sp>
    </p:spTree>
    <p:extLst>
      <p:ext uri="{BB962C8B-B14F-4D97-AF65-F5344CB8AC3E}">
        <p14:creationId xmlns:p14="http://schemas.microsoft.com/office/powerpoint/2010/main" val="29751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267789" y="502920"/>
            <a:ext cx="6531429" cy="1200329"/>
          </a:xfrm>
          <a:prstGeom prst="rect">
            <a:avLst/>
          </a:prstGeom>
          <a:noFill/>
        </p:spPr>
        <p:txBody>
          <a:bodyPr wrap="square" rtlCol="0">
            <a:spAutoFit/>
          </a:bodyPr>
          <a:lstStyle/>
          <a:p>
            <a:r>
              <a:rPr lang="en-IN" sz="7200" b="1" dirty="0">
                <a:latin typeface="Candara" panose="020E0502030303020204" pitchFamily="34" charset="0"/>
              </a:rPr>
              <a:t>Prediction</a:t>
            </a:r>
          </a:p>
        </p:txBody>
      </p:sp>
      <p:sp>
        <p:nvSpPr>
          <p:cNvPr id="4" name="TextBox 3">
            <a:extLst>
              <a:ext uri="{FF2B5EF4-FFF2-40B4-BE49-F238E27FC236}">
                <a16:creationId xmlns:a16="http://schemas.microsoft.com/office/drawing/2014/main" id="{51458EA7-9563-AD8A-ED77-4FEF0C95CB6E}"/>
              </a:ext>
            </a:extLst>
          </p:cNvPr>
          <p:cNvSpPr txBox="1"/>
          <p:nvPr/>
        </p:nvSpPr>
        <p:spPr>
          <a:xfrm>
            <a:off x="6799218" y="4258235"/>
            <a:ext cx="4980405"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Candara" panose="020E0502030303020204" pitchFamily="34" charset="0"/>
              </a:rPr>
              <a:t>Here we get the most frequently used word in Positive tweets &amp; Negative tweets.</a:t>
            </a:r>
          </a:p>
        </p:txBody>
      </p:sp>
      <p:pic>
        <p:nvPicPr>
          <p:cNvPr id="5" name="Picture 4">
            <a:extLst>
              <a:ext uri="{FF2B5EF4-FFF2-40B4-BE49-F238E27FC236}">
                <a16:creationId xmlns:a16="http://schemas.microsoft.com/office/drawing/2014/main" id="{B6B9B72E-365C-4FF2-AA74-855F4210643B}"/>
              </a:ext>
            </a:extLst>
          </p:cNvPr>
          <p:cNvPicPr>
            <a:picLocks noChangeAspect="1"/>
          </p:cNvPicPr>
          <p:nvPr/>
        </p:nvPicPr>
        <p:blipFill>
          <a:blip r:embed="rId2"/>
          <a:stretch>
            <a:fillRect/>
          </a:stretch>
        </p:blipFill>
        <p:spPr>
          <a:xfrm>
            <a:off x="5918333" y="243849"/>
            <a:ext cx="6140724" cy="3080665"/>
          </a:xfrm>
          <a:prstGeom prst="rect">
            <a:avLst/>
          </a:prstGeom>
        </p:spPr>
      </p:pic>
      <p:pic>
        <p:nvPicPr>
          <p:cNvPr id="7" name="Picture 6">
            <a:extLst>
              <a:ext uri="{FF2B5EF4-FFF2-40B4-BE49-F238E27FC236}">
                <a16:creationId xmlns:a16="http://schemas.microsoft.com/office/drawing/2014/main" id="{6603FFFF-7EC5-4FE2-ABB5-BF565D7BBE52}"/>
              </a:ext>
            </a:extLst>
          </p:cNvPr>
          <p:cNvPicPr>
            <a:picLocks noChangeAspect="1"/>
          </p:cNvPicPr>
          <p:nvPr/>
        </p:nvPicPr>
        <p:blipFill>
          <a:blip r:embed="rId3"/>
          <a:stretch>
            <a:fillRect/>
          </a:stretch>
        </p:blipFill>
        <p:spPr>
          <a:xfrm>
            <a:off x="267789" y="3533486"/>
            <a:ext cx="6110071" cy="3080665"/>
          </a:xfrm>
          <a:prstGeom prst="rect">
            <a:avLst/>
          </a:prstGeom>
        </p:spPr>
      </p:pic>
    </p:spTree>
    <p:extLst>
      <p:ext uri="{BB962C8B-B14F-4D97-AF65-F5344CB8AC3E}">
        <p14:creationId xmlns:p14="http://schemas.microsoft.com/office/powerpoint/2010/main" val="141297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228600" y="241662"/>
            <a:ext cx="6531429"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Prediction</a:t>
            </a:r>
          </a:p>
        </p:txBody>
      </p:sp>
      <p:sp>
        <p:nvSpPr>
          <p:cNvPr id="8" name="TextBox 7">
            <a:extLst>
              <a:ext uri="{FF2B5EF4-FFF2-40B4-BE49-F238E27FC236}">
                <a16:creationId xmlns:a16="http://schemas.microsoft.com/office/drawing/2014/main" id="{2CBE289D-E4F2-D4DE-0577-96FCE80BE8A1}"/>
              </a:ext>
            </a:extLst>
          </p:cNvPr>
          <p:cNvSpPr txBox="1"/>
          <p:nvPr/>
        </p:nvSpPr>
        <p:spPr>
          <a:xfrm>
            <a:off x="470263" y="6041572"/>
            <a:ext cx="10509068"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51.3 % positive sentiments in data and the Area under ROC Curve is 78%</a:t>
            </a:r>
          </a:p>
        </p:txBody>
      </p:sp>
      <p:pic>
        <p:nvPicPr>
          <p:cNvPr id="4" name="Picture 3">
            <a:extLst>
              <a:ext uri="{FF2B5EF4-FFF2-40B4-BE49-F238E27FC236}">
                <a16:creationId xmlns:a16="http://schemas.microsoft.com/office/drawing/2014/main" id="{03C1A84A-1798-409F-8076-5E14638CC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5529" y="1264733"/>
            <a:ext cx="4419599" cy="4328534"/>
          </a:xfrm>
          <a:prstGeom prst="rect">
            <a:avLst/>
          </a:prstGeom>
        </p:spPr>
      </p:pic>
      <p:pic>
        <p:nvPicPr>
          <p:cNvPr id="6" name="Picture 5">
            <a:extLst>
              <a:ext uri="{FF2B5EF4-FFF2-40B4-BE49-F238E27FC236}">
                <a16:creationId xmlns:a16="http://schemas.microsoft.com/office/drawing/2014/main" id="{5DE6F584-EF5B-4AE2-B676-6E9C66D2E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49" y="1264732"/>
            <a:ext cx="5654530" cy="4328535"/>
          </a:xfrm>
          <a:prstGeom prst="rect">
            <a:avLst/>
          </a:prstGeom>
        </p:spPr>
      </p:pic>
    </p:spTree>
    <p:extLst>
      <p:ext uri="{BB962C8B-B14F-4D97-AF65-F5344CB8AC3E}">
        <p14:creationId xmlns:p14="http://schemas.microsoft.com/office/powerpoint/2010/main" val="87721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267789" y="502920"/>
            <a:ext cx="6531429"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027426E0-7EF9-0028-50BF-628C5A443592}"/>
              </a:ext>
            </a:extLst>
          </p:cNvPr>
          <p:cNvSpPr txBox="1"/>
          <p:nvPr/>
        </p:nvSpPr>
        <p:spPr>
          <a:xfrm>
            <a:off x="420188" y="1480712"/>
            <a:ext cx="1135162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As we can see after trying out all the methods, we came up with 78% accuracy.</a:t>
            </a:r>
          </a:p>
          <a:p>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We hope through this article, you got a basic of how Sentimental Analysis is used to understand public emotions behind people’s tweets. As you’ve read in this article, Twitter Sentimental Analysis helps us preprocess the data (tweets) using different methods and feed it into Different models to give the best accuracy</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 From this project I got the chance to practically implement the NLP technique on data and do the sentiment analysis of the same.</a:t>
            </a:r>
          </a:p>
          <a:p>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Twitter Sentimental Analysis is used to identify as well as classify the sentiments that are expressed in the text source.</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Logistic Regression and Naive Bayes are some of the ML algorithms that can be used for Twitter Sentimental Analysis.</a:t>
            </a: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1311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267789" y="502920"/>
            <a:ext cx="6531429"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Business Insights</a:t>
            </a:r>
          </a:p>
        </p:txBody>
      </p:sp>
      <p:sp>
        <p:nvSpPr>
          <p:cNvPr id="3" name="TextBox 2">
            <a:extLst>
              <a:ext uri="{FF2B5EF4-FFF2-40B4-BE49-F238E27FC236}">
                <a16:creationId xmlns:a16="http://schemas.microsoft.com/office/drawing/2014/main" id="{027426E0-7EF9-0028-50BF-628C5A443592}"/>
              </a:ext>
            </a:extLst>
          </p:cNvPr>
          <p:cNvSpPr txBox="1"/>
          <p:nvPr/>
        </p:nvSpPr>
        <p:spPr>
          <a:xfrm>
            <a:off x="420188" y="1480712"/>
            <a:ext cx="1135162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Twitter sentiment analysis can help businesses understand how consumers view their brand. It uses text analysis and natural language processing to identify and classify the emotions expressed in a tweet. This analysis can help businesses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8932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3037115" y="2549691"/>
            <a:ext cx="6531429" cy="1323439"/>
          </a:xfrm>
          <a:prstGeom prst="rect">
            <a:avLst/>
          </a:prstGeom>
          <a:noFill/>
        </p:spPr>
        <p:txBody>
          <a:bodyPr wrap="square" rtlCol="0">
            <a:spAutoFit/>
          </a:bodyPr>
          <a:lstStyle/>
          <a:p>
            <a:r>
              <a:rPr lang="en-IN" sz="8000" b="1" dirty="0">
                <a:latin typeface="Candara" panose="020E0502030303020204" pitchFamily="34" charset="0"/>
              </a:rPr>
              <a:t>Thank You!</a:t>
            </a:r>
          </a:p>
        </p:txBody>
      </p:sp>
    </p:spTree>
    <p:extLst>
      <p:ext uri="{BB962C8B-B14F-4D97-AF65-F5344CB8AC3E}">
        <p14:creationId xmlns:p14="http://schemas.microsoft.com/office/powerpoint/2010/main" val="142786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267789" y="502920"/>
            <a:ext cx="6531429"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Table of Content</a:t>
            </a:r>
          </a:p>
        </p:txBody>
      </p:sp>
      <p:sp>
        <p:nvSpPr>
          <p:cNvPr id="3" name="TextBox 2">
            <a:extLst>
              <a:ext uri="{FF2B5EF4-FFF2-40B4-BE49-F238E27FC236}">
                <a16:creationId xmlns:a16="http://schemas.microsoft.com/office/drawing/2014/main" id="{027426E0-7EF9-0028-50BF-628C5A443592}"/>
              </a:ext>
            </a:extLst>
          </p:cNvPr>
          <p:cNvSpPr txBox="1"/>
          <p:nvPr/>
        </p:nvSpPr>
        <p:spPr>
          <a:xfrm>
            <a:off x="365760" y="1776548"/>
            <a:ext cx="11351623" cy="56323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Introduction</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Problem Statement</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Objective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Data Pre-processing</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Sentimental Analysis</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Prediction</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Conclusion</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Business Insights</a:t>
            </a:r>
          </a:p>
          <a:p>
            <a:pPr marL="342900" indent="-342900">
              <a:buFont typeface="Arial" panose="020B0604020202020204" pitchFamily="34" charset="0"/>
              <a:buChar char="•"/>
            </a:pPr>
            <a:endParaRPr lang="en-IN" sz="2400" dirty="0">
              <a:latin typeface="Candara" panose="020E0502030303020204" pitchFamily="34" charset="0"/>
            </a:endParaRPr>
          </a:p>
          <a:p>
            <a:pPr marL="342900" indent="-342900">
              <a:buFont typeface="Arial" panose="020B0604020202020204" pitchFamily="34" charset="0"/>
              <a:buChar char="•"/>
            </a:pPr>
            <a:endParaRPr lang="en-IN" sz="2400" dirty="0">
              <a:latin typeface="Candara" panose="020E0502030303020204" pitchFamily="34" charset="0"/>
            </a:endParaRPr>
          </a:p>
          <a:p>
            <a:pPr marL="285750" indent="-285750">
              <a:buFont typeface="Arial" panose="020B0604020202020204" pitchFamily="34" charset="0"/>
              <a:buChar char="•"/>
            </a:pPr>
            <a:endParaRPr lang="en-IN" sz="2400" dirty="0">
              <a:latin typeface="Candara" panose="020E0502030303020204" pitchFamily="34" charset="0"/>
            </a:endParaRPr>
          </a:p>
        </p:txBody>
      </p:sp>
    </p:spTree>
    <p:extLst>
      <p:ext uri="{BB962C8B-B14F-4D97-AF65-F5344CB8AC3E}">
        <p14:creationId xmlns:p14="http://schemas.microsoft.com/office/powerpoint/2010/main" val="1297330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294684" y="63650"/>
            <a:ext cx="6531429"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F15D9003-6275-574D-D220-1596BF1B8E98}"/>
              </a:ext>
            </a:extLst>
          </p:cNvPr>
          <p:cNvSpPr txBox="1"/>
          <p:nvPr/>
        </p:nvSpPr>
        <p:spPr>
          <a:xfrm>
            <a:off x="394062" y="975329"/>
            <a:ext cx="11403875" cy="4339650"/>
          </a:xfrm>
          <a:prstGeom prst="rect">
            <a:avLst/>
          </a:prstGeom>
          <a:noFill/>
        </p:spPr>
        <p:txBody>
          <a:bodyPr wrap="square" rtlCol="0">
            <a:spAutoFit/>
          </a:bodyPr>
          <a:lstStyle/>
          <a:p>
            <a:pPr marL="285750" indent="-285750">
              <a:buFont typeface="Arial" panose="020B0604020202020204" pitchFamily="34" charset="0"/>
              <a:buChar char="•"/>
            </a:pPr>
            <a:r>
              <a:rPr lang="en-IN" sz="2300" dirty="0">
                <a:latin typeface="Arial" panose="020B0604020202020204" pitchFamily="34" charset="0"/>
                <a:cs typeface="Arial" panose="020B0604020202020204" pitchFamily="34" charset="0"/>
              </a:rPr>
              <a:t>Each tweet is 140 characters in length.</a:t>
            </a:r>
          </a:p>
          <a:p>
            <a:endParaRPr lang="en-IN" sz="23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300" dirty="0">
                <a:latin typeface="Arial" panose="020B0604020202020204" pitchFamily="34" charset="0"/>
                <a:cs typeface="Arial" panose="020B0604020202020204" pitchFamily="34" charset="0"/>
              </a:rPr>
              <a:t>Tweets are frequently used to express a tweeter </a:t>
            </a:r>
            <a:r>
              <a:rPr lang="en-IN" sz="2300" dirty="0" err="1">
                <a:latin typeface="Arial" panose="020B0604020202020204" pitchFamily="34" charset="0"/>
                <a:cs typeface="Arial" panose="020B0604020202020204" pitchFamily="34" charset="0"/>
              </a:rPr>
              <a:t>semotion</a:t>
            </a:r>
            <a:r>
              <a:rPr lang="en-IN" sz="2300" dirty="0">
                <a:latin typeface="Arial" panose="020B0604020202020204" pitchFamily="34" charset="0"/>
                <a:cs typeface="Arial" panose="020B0604020202020204" pitchFamily="34" charset="0"/>
              </a:rPr>
              <a:t> on a particular subject.</a:t>
            </a:r>
          </a:p>
          <a:p>
            <a:endParaRPr lang="en-IN" sz="23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300" dirty="0">
                <a:latin typeface="Arial" panose="020B0604020202020204" pitchFamily="34" charset="0"/>
                <a:cs typeface="Arial" panose="020B0604020202020204" pitchFamily="34" charset="0"/>
              </a:rPr>
              <a:t>Sentiment Analysis is a task of identifying whether the opinion expressed in a text is positive or negative.</a:t>
            </a:r>
          </a:p>
          <a:p>
            <a:endParaRPr lang="en-IN" sz="23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300" dirty="0">
                <a:latin typeface="Arial" panose="020B0604020202020204" pitchFamily="34" charset="0"/>
                <a:cs typeface="Arial" panose="020B0604020202020204" pitchFamily="34" charset="0"/>
              </a:rPr>
              <a:t>Automatically extracting opinions, emotions, and sentiments in text.</a:t>
            </a:r>
          </a:p>
          <a:p>
            <a:endParaRPr lang="en-IN" sz="23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300" dirty="0">
                <a:latin typeface="Arial" panose="020B0604020202020204" pitchFamily="34" charset="0"/>
                <a:cs typeface="Arial" panose="020B0604020202020204" pitchFamily="34" charset="0"/>
              </a:rPr>
              <a:t>It is language-independent technology that understand.</a:t>
            </a:r>
          </a:p>
          <a:p>
            <a:endParaRPr lang="en-IN" sz="23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300" dirty="0">
                <a:latin typeface="Arial" panose="020B0604020202020204" pitchFamily="34" charset="0"/>
                <a:cs typeface="Arial" panose="020B0604020202020204" pitchFamily="34" charset="0"/>
              </a:rPr>
              <a:t>It identifies the opinion or attitude that a person has towards a topic or an object.</a:t>
            </a:r>
          </a:p>
        </p:txBody>
      </p:sp>
      <p:pic>
        <p:nvPicPr>
          <p:cNvPr id="18" name="Graphic 17" descr="Angel face outline with solid fill">
            <a:extLst>
              <a:ext uri="{FF2B5EF4-FFF2-40B4-BE49-F238E27FC236}">
                <a16:creationId xmlns:a16="http://schemas.microsoft.com/office/drawing/2014/main" id="{17EA66DD-BCE6-0F1D-8F14-F8DD22C21D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7984" y="5902266"/>
            <a:ext cx="914400" cy="914400"/>
          </a:xfrm>
          <a:prstGeom prst="rect">
            <a:avLst/>
          </a:prstGeom>
        </p:spPr>
      </p:pic>
      <p:pic>
        <p:nvPicPr>
          <p:cNvPr id="20" name="Graphic 19" descr="Sad face outline with solid fill">
            <a:extLst>
              <a:ext uri="{FF2B5EF4-FFF2-40B4-BE49-F238E27FC236}">
                <a16:creationId xmlns:a16="http://schemas.microsoft.com/office/drawing/2014/main" id="{FBA5B2A7-498C-E5E5-C4FF-AD715A34C3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83537" y="5876140"/>
            <a:ext cx="914400" cy="960120"/>
          </a:xfrm>
          <a:prstGeom prst="rect">
            <a:avLst/>
          </a:prstGeom>
        </p:spPr>
      </p:pic>
      <p:pic>
        <p:nvPicPr>
          <p:cNvPr id="22" name="Graphic 21" descr="Tongue face outline with solid fill">
            <a:extLst>
              <a:ext uri="{FF2B5EF4-FFF2-40B4-BE49-F238E27FC236}">
                <a16:creationId xmlns:a16="http://schemas.microsoft.com/office/drawing/2014/main" id="{DE3AEF0A-0DA1-5320-95E9-67F2AB9F0F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90535" y="5882671"/>
            <a:ext cx="914400" cy="960120"/>
          </a:xfrm>
          <a:prstGeom prst="rect">
            <a:avLst/>
          </a:prstGeom>
        </p:spPr>
      </p:pic>
      <p:pic>
        <p:nvPicPr>
          <p:cNvPr id="26" name="Graphic 25" descr="Checkmark with solid fill">
            <a:extLst>
              <a:ext uri="{FF2B5EF4-FFF2-40B4-BE49-F238E27FC236}">
                <a16:creationId xmlns:a16="http://schemas.microsoft.com/office/drawing/2014/main" id="{6F2C9C24-8D2E-8BF8-02C3-614CA16A4BA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015548" y="5379751"/>
            <a:ext cx="742406" cy="587829"/>
          </a:xfrm>
          <a:prstGeom prst="rect">
            <a:avLst/>
          </a:prstGeom>
        </p:spPr>
      </p:pic>
    </p:spTree>
    <p:extLst>
      <p:ext uri="{BB962C8B-B14F-4D97-AF65-F5344CB8AC3E}">
        <p14:creationId xmlns:p14="http://schemas.microsoft.com/office/powerpoint/2010/main" val="365386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1512283" y="293573"/>
            <a:ext cx="8402682" cy="830997"/>
          </a:xfrm>
          <a:prstGeom prst="rect">
            <a:avLst/>
          </a:prstGeom>
          <a:noFill/>
        </p:spPr>
        <p:txBody>
          <a:bodyPr wrap="square" rtlCol="0">
            <a:spAutoFit/>
          </a:bodyPr>
          <a:lstStyle/>
          <a:p>
            <a:pPr algn="ctr"/>
            <a:r>
              <a:rPr lang="en-IN" sz="4800" b="0" i="0" dirty="0">
                <a:effectLst/>
                <a:latin typeface="Times New Roman" panose="02020603050405020304" pitchFamily="18" charset="0"/>
                <a:cs typeface="Times New Roman" panose="02020603050405020304" pitchFamily="18" charset="0"/>
              </a:rPr>
              <a:t>What is Sentiment Analysis?</a:t>
            </a:r>
            <a:endParaRPr lang="en-IN" sz="4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15D9003-6275-574D-D220-1596BF1B8E98}"/>
              </a:ext>
            </a:extLst>
          </p:cNvPr>
          <p:cNvSpPr txBox="1"/>
          <p:nvPr/>
        </p:nvSpPr>
        <p:spPr>
          <a:xfrm>
            <a:off x="391886" y="1905506"/>
            <a:ext cx="11403875"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It is a classification of the polarity of a given text in the document, sentence, or phrase </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The goal is to determine whether the expressed opinion in the text is positive, negative, or neutral.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269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3125930" y="0"/>
            <a:ext cx="5793952" cy="830997"/>
          </a:xfrm>
          <a:prstGeom prst="rect">
            <a:avLst/>
          </a:prstGeom>
          <a:noFill/>
        </p:spPr>
        <p:txBody>
          <a:bodyPr wrap="square" rtlCol="0">
            <a:spAutoFit/>
          </a:bodyPr>
          <a:lstStyle/>
          <a:p>
            <a:pPr algn="ctr"/>
            <a:r>
              <a:rPr lang="en-IN" sz="4800" b="1" i="0" dirty="0">
                <a:effectLst/>
                <a:latin typeface="Times New Roman" panose="02020603050405020304" pitchFamily="18" charset="0"/>
                <a:cs typeface="Times New Roman" panose="02020603050405020304" pitchFamily="18" charset="0"/>
              </a:rPr>
              <a:t>Problem Statement</a:t>
            </a:r>
            <a:endParaRPr lang="en-IN" sz="4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15D9003-6275-574D-D220-1596BF1B8E98}"/>
              </a:ext>
            </a:extLst>
          </p:cNvPr>
          <p:cNvSpPr txBox="1"/>
          <p:nvPr/>
        </p:nvSpPr>
        <p:spPr>
          <a:xfrm>
            <a:off x="391886" y="1905506"/>
            <a:ext cx="11403875" cy="1815882"/>
          </a:xfrm>
          <a:prstGeom prst="rect">
            <a:avLst/>
          </a:prstGeom>
          <a:noFill/>
        </p:spPr>
        <p:txBody>
          <a:bodyPr wrap="square" rtlCol="0">
            <a:spAutoFit/>
          </a:bodyPr>
          <a:lstStyle/>
          <a:p>
            <a:pPr marL="342900" indent="-342900">
              <a:buFont typeface="Wingdings" panose="05000000000000000000" pitchFamily="2" charset="2"/>
              <a:buChar char="v"/>
            </a:pPr>
            <a:r>
              <a:rPr lang="en-US" sz="2800" dirty="0">
                <a:latin typeface="Arial" panose="020B0604020202020204" pitchFamily="34" charset="0"/>
                <a:cs typeface="Arial" panose="020B0604020202020204" pitchFamily="34" charset="0"/>
              </a:rPr>
              <a:t>Given a message, decide whether the message is of positive, negative, or neutral sentiment. For messages conveying both a positive and negative sentiment, whichever is the stronger sentiment should be chosen.</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863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1512283" y="0"/>
            <a:ext cx="8402682" cy="830997"/>
          </a:xfrm>
          <a:prstGeom prst="rect">
            <a:avLst/>
          </a:prstGeom>
          <a:noFill/>
        </p:spPr>
        <p:txBody>
          <a:bodyPr wrap="square" rtlCol="0">
            <a:spAutoFit/>
          </a:bodyPr>
          <a:lstStyle/>
          <a:p>
            <a:pPr algn="ctr"/>
            <a:r>
              <a:rPr lang="en-IN" sz="4800" b="0" i="0" dirty="0">
                <a:effectLst/>
                <a:latin typeface="Times New Roman" panose="02020603050405020304" pitchFamily="18" charset="0"/>
                <a:cs typeface="Times New Roman" panose="02020603050405020304" pitchFamily="18" charset="0"/>
              </a:rPr>
              <a:t>Challenges</a:t>
            </a:r>
            <a:endParaRPr lang="en-IN" sz="4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15D9003-6275-574D-D220-1596BF1B8E98}"/>
              </a:ext>
            </a:extLst>
          </p:cNvPr>
          <p:cNvSpPr txBox="1"/>
          <p:nvPr/>
        </p:nvSpPr>
        <p:spPr>
          <a:xfrm>
            <a:off x="268556" y="902715"/>
            <a:ext cx="11403875"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Tweets are highly unstructured and also non-grammatical</a:t>
            </a:r>
          </a:p>
        </p:txBody>
      </p:sp>
      <p:pic>
        <p:nvPicPr>
          <p:cNvPr id="5" name="Picture 4">
            <a:extLst>
              <a:ext uri="{FF2B5EF4-FFF2-40B4-BE49-F238E27FC236}">
                <a16:creationId xmlns:a16="http://schemas.microsoft.com/office/drawing/2014/main" id="{D8627C29-8120-42F9-8D92-388E36EA2C38}"/>
              </a:ext>
            </a:extLst>
          </p:cNvPr>
          <p:cNvPicPr>
            <a:picLocks noChangeAspect="1"/>
          </p:cNvPicPr>
          <p:nvPr/>
        </p:nvPicPr>
        <p:blipFill>
          <a:blip r:embed="rId2"/>
          <a:stretch>
            <a:fillRect/>
          </a:stretch>
        </p:blipFill>
        <p:spPr>
          <a:xfrm>
            <a:off x="1386777" y="1436098"/>
            <a:ext cx="8402682" cy="904710"/>
          </a:xfrm>
          <a:prstGeom prst="rect">
            <a:avLst/>
          </a:prstGeom>
        </p:spPr>
      </p:pic>
      <p:sp>
        <p:nvSpPr>
          <p:cNvPr id="8" name="TextBox 7">
            <a:extLst>
              <a:ext uri="{FF2B5EF4-FFF2-40B4-BE49-F238E27FC236}">
                <a16:creationId xmlns:a16="http://schemas.microsoft.com/office/drawing/2014/main" id="{7A27DD91-900D-48D9-96E9-E5566C93500A}"/>
              </a:ext>
            </a:extLst>
          </p:cNvPr>
          <p:cNvSpPr txBox="1"/>
          <p:nvPr/>
        </p:nvSpPr>
        <p:spPr>
          <a:xfrm>
            <a:off x="268556" y="2524629"/>
            <a:ext cx="11403875" cy="461665"/>
          </a:xfrm>
          <a:prstGeom prst="rect">
            <a:avLst/>
          </a:prstGeom>
          <a:noFill/>
        </p:spPr>
        <p:txBody>
          <a:bodyPr wrap="square" rtlCol="0">
            <a:spAutoFit/>
          </a:bodyPr>
          <a:lstStyle/>
          <a:p>
            <a:pPr marL="285750" indent="-285750">
              <a:buFont typeface="Arial" panose="020B0604020202020204" pitchFamily="34" charset="0"/>
              <a:buChar char="•"/>
            </a:pPr>
            <a:r>
              <a:rPr lang="en-IN" sz="2400" b="0" i="0" dirty="0">
                <a:effectLst/>
                <a:latin typeface="Arial" panose="020B0604020202020204" pitchFamily="34" charset="0"/>
                <a:cs typeface="Arial" panose="020B0604020202020204" pitchFamily="34" charset="0"/>
              </a:rPr>
              <a:t>Out of Vocabulary Words</a:t>
            </a:r>
            <a:endParaRPr lang="en-US" sz="24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D579BBFB-9084-4E1E-9505-922D1ACC8ADA}"/>
              </a:ext>
            </a:extLst>
          </p:cNvPr>
          <p:cNvPicPr>
            <a:picLocks noChangeAspect="1"/>
          </p:cNvPicPr>
          <p:nvPr/>
        </p:nvPicPr>
        <p:blipFill>
          <a:blip r:embed="rId3"/>
          <a:stretch>
            <a:fillRect/>
          </a:stretch>
        </p:blipFill>
        <p:spPr>
          <a:xfrm>
            <a:off x="1481209" y="3032275"/>
            <a:ext cx="8308250" cy="937564"/>
          </a:xfrm>
          <a:prstGeom prst="rect">
            <a:avLst/>
          </a:prstGeom>
        </p:spPr>
      </p:pic>
      <p:sp>
        <p:nvSpPr>
          <p:cNvPr id="11" name="TextBox 10">
            <a:extLst>
              <a:ext uri="{FF2B5EF4-FFF2-40B4-BE49-F238E27FC236}">
                <a16:creationId xmlns:a16="http://schemas.microsoft.com/office/drawing/2014/main" id="{9D6EF863-A231-4173-9C65-B173A1758E2E}"/>
              </a:ext>
            </a:extLst>
          </p:cNvPr>
          <p:cNvSpPr txBox="1"/>
          <p:nvPr/>
        </p:nvSpPr>
        <p:spPr>
          <a:xfrm>
            <a:off x="331309" y="4154281"/>
            <a:ext cx="11403875" cy="461665"/>
          </a:xfrm>
          <a:prstGeom prst="rect">
            <a:avLst/>
          </a:prstGeom>
          <a:noFill/>
        </p:spPr>
        <p:txBody>
          <a:bodyPr wrap="square" rtlCol="0">
            <a:spAutoFit/>
          </a:bodyPr>
          <a:lstStyle/>
          <a:p>
            <a:pPr marL="285750" indent="-285750">
              <a:buFont typeface="Arial" panose="020B0604020202020204" pitchFamily="34" charset="0"/>
              <a:buChar char="•"/>
            </a:pPr>
            <a:r>
              <a:rPr lang="en-IN" sz="2400" b="0" i="0" dirty="0">
                <a:effectLst/>
                <a:latin typeface="Roboto" panose="02000000000000000000" pitchFamily="2" charset="0"/>
              </a:rPr>
              <a:t>Lexical Variation</a:t>
            </a:r>
            <a:endParaRPr lang="en-US" sz="24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9301FCC3-8946-4E91-BFE0-FF0F34EACE63}"/>
              </a:ext>
            </a:extLst>
          </p:cNvPr>
          <p:cNvPicPr>
            <a:picLocks noChangeAspect="1"/>
          </p:cNvPicPr>
          <p:nvPr/>
        </p:nvPicPr>
        <p:blipFill>
          <a:blip r:embed="rId4"/>
          <a:stretch>
            <a:fillRect/>
          </a:stretch>
        </p:blipFill>
        <p:spPr>
          <a:xfrm>
            <a:off x="1481209" y="4693475"/>
            <a:ext cx="8308250" cy="1069061"/>
          </a:xfrm>
          <a:prstGeom prst="rect">
            <a:avLst/>
          </a:prstGeom>
        </p:spPr>
      </p:pic>
      <p:sp>
        <p:nvSpPr>
          <p:cNvPr id="14" name="TextBox 13">
            <a:extLst>
              <a:ext uri="{FF2B5EF4-FFF2-40B4-BE49-F238E27FC236}">
                <a16:creationId xmlns:a16="http://schemas.microsoft.com/office/drawing/2014/main" id="{7005A98A-FA0C-4249-B558-135877FA59A2}"/>
              </a:ext>
            </a:extLst>
          </p:cNvPr>
          <p:cNvSpPr txBox="1"/>
          <p:nvPr/>
        </p:nvSpPr>
        <p:spPr>
          <a:xfrm>
            <a:off x="394062" y="5955285"/>
            <a:ext cx="11403875" cy="461665"/>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Extensive usage of acronyms like asap, lol, and </a:t>
            </a:r>
            <a:r>
              <a:rPr lang="en-US" sz="2400" b="0" i="0" dirty="0" err="1">
                <a:effectLst/>
                <a:latin typeface="Arial" panose="020B0604020202020204" pitchFamily="34" charset="0"/>
                <a:cs typeface="Arial" panose="020B0604020202020204" pitchFamily="34" charset="0"/>
              </a:rPr>
              <a:t>afaik</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058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2566D8-788E-4F64-A362-6260B9729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20753"/>
          </a:xfrm>
          <a:prstGeom prst="rect">
            <a:avLst/>
          </a:prstGeom>
        </p:spPr>
      </p:pic>
    </p:spTree>
    <p:extLst>
      <p:ext uri="{BB962C8B-B14F-4D97-AF65-F5344CB8AC3E}">
        <p14:creationId xmlns:p14="http://schemas.microsoft.com/office/powerpoint/2010/main" val="80194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2531AB-6748-2023-A74C-33E4CDA39007}"/>
              </a:ext>
            </a:extLst>
          </p:cNvPr>
          <p:cNvSpPr txBox="1"/>
          <p:nvPr/>
        </p:nvSpPr>
        <p:spPr>
          <a:xfrm>
            <a:off x="558317" y="335719"/>
            <a:ext cx="6096000" cy="830997"/>
          </a:xfrm>
          <a:prstGeom prst="rect">
            <a:avLst/>
          </a:prstGeom>
          <a:noFill/>
        </p:spPr>
        <p:txBody>
          <a:bodyPr wrap="square">
            <a:spAutoFit/>
          </a:bodyPr>
          <a:lstStyle/>
          <a:p>
            <a:r>
              <a:rPr lang="en-IN" sz="4800" b="1" dirty="0">
                <a:latin typeface="Tahoma" panose="020B0604030504040204" pitchFamily="34" charset="0"/>
                <a:ea typeface="Tahoma" panose="020B0604030504040204" pitchFamily="34" charset="0"/>
                <a:cs typeface="Tahoma" panose="020B0604030504040204" pitchFamily="34" charset="0"/>
              </a:rPr>
              <a:t>Planning of Project </a:t>
            </a:r>
          </a:p>
        </p:txBody>
      </p:sp>
      <p:sp>
        <p:nvSpPr>
          <p:cNvPr id="10" name="Rectangle: Rounded Corners 9">
            <a:extLst>
              <a:ext uri="{FF2B5EF4-FFF2-40B4-BE49-F238E27FC236}">
                <a16:creationId xmlns:a16="http://schemas.microsoft.com/office/drawing/2014/main" id="{9482EBA1-B91E-36DC-3478-14E96643AE6B}"/>
              </a:ext>
            </a:extLst>
          </p:cNvPr>
          <p:cNvSpPr/>
          <p:nvPr/>
        </p:nvSpPr>
        <p:spPr>
          <a:xfrm flipV="1">
            <a:off x="342598" y="3968266"/>
            <a:ext cx="11471563" cy="471055"/>
          </a:xfrm>
          <a:prstGeom prst="roundRect">
            <a:avLst/>
          </a:prstGeom>
          <a:gradFill>
            <a:gsLst>
              <a:gs pos="0">
                <a:schemeClr val="accent1">
                  <a:lumMod val="60000"/>
                  <a:lumOff val="40000"/>
                </a:schemeClr>
              </a:gs>
              <a:gs pos="100000">
                <a:schemeClr val="accent1">
                  <a:lumMod val="40000"/>
                  <a:lumOff val="6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ndara" panose="020E0502030303020204" pitchFamily="34" charset="0"/>
            </a:endParaRPr>
          </a:p>
        </p:txBody>
      </p:sp>
      <p:sp>
        <p:nvSpPr>
          <p:cNvPr id="21" name="Oval 20">
            <a:extLst>
              <a:ext uri="{FF2B5EF4-FFF2-40B4-BE49-F238E27FC236}">
                <a16:creationId xmlns:a16="http://schemas.microsoft.com/office/drawing/2014/main" id="{264393A4-B486-16AC-A6E1-D870A8A0AD50}"/>
              </a:ext>
            </a:extLst>
          </p:cNvPr>
          <p:cNvSpPr/>
          <p:nvPr/>
        </p:nvSpPr>
        <p:spPr>
          <a:xfrm flipH="1">
            <a:off x="1332045" y="4187533"/>
            <a:ext cx="45719" cy="5541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ndara" panose="020E0502030303020204" pitchFamily="34" charset="0"/>
            </a:endParaRPr>
          </a:p>
        </p:txBody>
      </p:sp>
      <p:cxnSp>
        <p:nvCxnSpPr>
          <p:cNvPr id="23" name="Straight Connector 22">
            <a:extLst>
              <a:ext uri="{FF2B5EF4-FFF2-40B4-BE49-F238E27FC236}">
                <a16:creationId xmlns:a16="http://schemas.microsoft.com/office/drawing/2014/main" id="{BF7D280F-E09C-3705-6B92-1561FFDC9DA0}"/>
              </a:ext>
            </a:extLst>
          </p:cNvPr>
          <p:cNvCxnSpPr>
            <a:cxnSpLocks/>
            <a:stCxn id="21" idx="0"/>
            <a:endCxn id="24" idx="4"/>
          </p:cNvCxnSpPr>
          <p:nvPr/>
        </p:nvCxnSpPr>
        <p:spPr>
          <a:xfrm flipV="1">
            <a:off x="1354904" y="2886430"/>
            <a:ext cx="12146" cy="1301103"/>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BF5CDF2-BA32-9A9A-2A8B-195FA06EC7CE}"/>
              </a:ext>
            </a:extLst>
          </p:cNvPr>
          <p:cNvSpPr/>
          <p:nvPr/>
        </p:nvSpPr>
        <p:spPr>
          <a:xfrm>
            <a:off x="922670" y="1956461"/>
            <a:ext cx="888760" cy="92996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ndara" panose="020E0502030303020204" pitchFamily="34" charset="0"/>
            </a:endParaRPr>
          </a:p>
        </p:txBody>
      </p:sp>
      <p:cxnSp>
        <p:nvCxnSpPr>
          <p:cNvPr id="38" name="Straight Connector 37">
            <a:extLst>
              <a:ext uri="{FF2B5EF4-FFF2-40B4-BE49-F238E27FC236}">
                <a16:creationId xmlns:a16="http://schemas.microsoft.com/office/drawing/2014/main" id="{9B4E3160-422E-FB0F-486D-36CBC9ACA61E}"/>
              </a:ext>
            </a:extLst>
          </p:cNvPr>
          <p:cNvCxnSpPr>
            <a:cxnSpLocks/>
          </p:cNvCxnSpPr>
          <p:nvPr/>
        </p:nvCxnSpPr>
        <p:spPr>
          <a:xfrm rot="10800000" flipV="1">
            <a:off x="4654564" y="2891545"/>
            <a:ext cx="12146" cy="1301103"/>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4212B12-63D4-6BB3-4D93-771A33BB8948}"/>
              </a:ext>
            </a:extLst>
          </p:cNvPr>
          <p:cNvSpPr/>
          <p:nvPr/>
        </p:nvSpPr>
        <p:spPr>
          <a:xfrm>
            <a:off x="4228230" y="1961576"/>
            <a:ext cx="888760" cy="92996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ndara" panose="020E0502030303020204" pitchFamily="34" charset="0"/>
            </a:endParaRPr>
          </a:p>
        </p:txBody>
      </p:sp>
      <p:cxnSp>
        <p:nvCxnSpPr>
          <p:cNvPr id="71" name="Straight Connector 70">
            <a:extLst>
              <a:ext uri="{FF2B5EF4-FFF2-40B4-BE49-F238E27FC236}">
                <a16:creationId xmlns:a16="http://schemas.microsoft.com/office/drawing/2014/main" id="{651180AE-F401-AA37-67C3-69B668B262C2}"/>
              </a:ext>
            </a:extLst>
          </p:cNvPr>
          <p:cNvCxnSpPr>
            <a:cxnSpLocks/>
          </p:cNvCxnSpPr>
          <p:nvPr/>
        </p:nvCxnSpPr>
        <p:spPr>
          <a:xfrm rot="10800000" flipV="1">
            <a:off x="6203762" y="4245525"/>
            <a:ext cx="12146" cy="1301103"/>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42F90C98-C063-DA16-F5C1-A141F2D3E236}"/>
              </a:ext>
            </a:extLst>
          </p:cNvPr>
          <p:cNvSpPr/>
          <p:nvPr/>
        </p:nvSpPr>
        <p:spPr>
          <a:xfrm>
            <a:off x="5783801" y="5543255"/>
            <a:ext cx="888760" cy="92996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ndara" panose="020E0502030303020204" pitchFamily="34" charset="0"/>
            </a:endParaRPr>
          </a:p>
        </p:txBody>
      </p:sp>
      <p:cxnSp>
        <p:nvCxnSpPr>
          <p:cNvPr id="75" name="Straight Connector 74">
            <a:extLst>
              <a:ext uri="{FF2B5EF4-FFF2-40B4-BE49-F238E27FC236}">
                <a16:creationId xmlns:a16="http://schemas.microsoft.com/office/drawing/2014/main" id="{61F8FB5B-A4E6-30E6-0CCE-DE53F5243E5A}"/>
              </a:ext>
            </a:extLst>
          </p:cNvPr>
          <p:cNvCxnSpPr>
            <a:cxnSpLocks/>
            <a:endCxn id="76" idx="0"/>
          </p:cNvCxnSpPr>
          <p:nvPr/>
        </p:nvCxnSpPr>
        <p:spPr>
          <a:xfrm>
            <a:off x="3146045" y="4255742"/>
            <a:ext cx="18328" cy="1279565"/>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BE3F0DB8-F5BF-6A2D-E675-657A8FEA494D}"/>
              </a:ext>
            </a:extLst>
          </p:cNvPr>
          <p:cNvSpPr/>
          <p:nvPr/>
        </p:nvSpPr>
        <p:spPr>
          <a:xfrm>
            <a:off x="2719993" y="5535307"/>
            <a:ext cx="888760" cy="92996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ndara" panose="020E0502030303020204" pitchFamily="34" charset="0"/>
            </a:endParaRPr>
          </a:p>
        </p:txBody>
      </p:sp>
      <p:cxnSp>
        <p:nvCxnSpPr>
          <p:cNvPr id="79" name="Straight Connector 78">
            <a:extLst>
              <a:ext uri="{FF2B5EF4-FFF2-40B4-BE49-F238E27FC236}">
                <a16:creationId xmlns:a16="http://schemas.microsoft.com/office/drawing/2014/main" id="{DF080003-E8B4-BCEF-60CD-437AA79D19C7}"/>
              </a:ext>
            </a:extLst>
          </p:cNvPr>
          <p:cNvCxnSpPr>
            <a:cxnSpLocks/>
          </p:cNvCxnSpPr>
          <p:nvPr/>
        </p:nvCxnSpPr>
        <p:spPr>
          <a:xfrm rot="10800000" flipV="1">
            <a:off x="7844178" y="2882805"/>
            <a:ext cx="12146" cy="1301103"/>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D971A7F7-AD3C-98F8-9CF4-E306F3950351}"/>
              </a:ext>
            </a:extLst>
          </p:cNvPr>
          <p:cNvSpPr/>
          <p:nvPr/>
        </p:nvSpPr>
        <p:spPr>
          <a:xfrm>
            <a:off x="7411944" y="1952836"/>
            <a:ext cx="888760" cy="92996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86" name="TextBox 85">
            <a:extLst>
              <a:ext uri="{FF2B5EF4-FFF2-40B4-BE49-F238E27FC236}">
                <a16:creationId xmlns:a16="http://schemas.microsoft.com/office/drawing/2014/main" id="{CE269CD1-6617-7AEE-43A5-B15FAADD3F73}"/>
              </a:ext>
            </a:extLst>
          </p:cNvPr>
          <p:cNvSpPr txBox="1"/>
          <p:nvPr/>
        </p:nvSpPr>
        <p:spPr>
          <a:xfrm>
            <a:off x="204780" y="4643062"/>
            <a:ext cx="2253554" cy="1231106"/>
          </a:xfrm>
          <a:prstGeom prst="rect">
            <a:avLst/>
          </a:prstGeom>
          <a:noFill/>
        </p:spPr>
        <p:txBody>
          <a:bodyPr wrap="square" rtlCol="0">
            <a:spAutoFit/>
          </a:bodyPr>
          <a:lstStyle/>
          <a:p>
            <a:pPr algn="ctr"/>
            <a:r>
              <a:rPr lang="en-IN" b="1" dirty="0">
                <a:latin typeface="Candara" panose="020E0502030303020204" pitchFamily="34" charset="0"/>
              </a:rPr>
              <a:t>Project Finalization</a:t>
            </a:r>
          </a:p>
          <a:p>
            <a:pPr algn="ctr"/>
            <a:r>
              <a:rPr lang="en-IN" sz="1400" dirty="0">
                <a:latin typeface="Candara" panose="020E0502030303020204" pitchFamily="34" charset="0"/>
              </a:rPr>
              <a:t>(We set our goal and checked that our idea is helpful to business and can it be deployed)</a:t>
            </a:r>
          </a:p>
        </p:txBody>
      </p:sp>
      <p:sp>
        <p:nvSpPr>
          <p:cNvPr id="88" name="TextBox 87">
            <a:extLst>
              <a:ext uri="{FF2B5EF4-FFF2-40B4-BE49-F238E27FC236}">
                <a16:creationId xmlns:a16="http://schemas.microsoft.com/office/drawing/2014/main" id="{43F5C047-D405-81D7-A9E5-2F6E6D478516}"/>
              </a:ext>
            </a:extLst>
          </p:cNvPr>
          <p:cNvSpPr txBox="1"/>
          <p:nvPr/>
        </p:nvSpPr>
        <p:spPr>
          <a:xfrm>
            <a:off x="2231831" y="2129565"/>
            <a:ext cx="1775706" cy="2000548"/>
          </a:xfrm>
          <a:prstGeom prst="rect">
            <a:avLst/>
          </a:prstGeom>
          <a:noFill/>
        </p:spPr>
        <p:txBody>
          <a:bodyPr wrap="square">
            <a:spAutoFit/>
          </a:bodyPr>
          <a:lstStyle/>
          <a:p>
            <a:pPr algn="ctr"/>
            <a:r>
              <a:rPr lang="en-IN" sz="1400" dirty="0">
                <a:latin typeface="Candara" panose="020E0502030303020204" pitchFamily="34" charset="0"/>
              </a:rPr>
              <a:t>(After setting goal we have done study regarding domain and gone through research paper)</a:t>
            </a:r>
          </a:p>
          <a:p>
            <a:pPr algn="ctr"/>
            <a:r>
              <a:rPr lang="en-IN" b="1" dirty="0">
                <a:latin typeface="Candara" panose="020E0502030303020204" pitchFamily="34" charset="0"/>
              </a:rPr>
              <a:t>Feasibility Study</a:t>
            </a:r>
          </a:p>
          <a:p>
            <a:pPr algn="ctr"/>
            <a:endParaRPr lang="en-IN" dirty="0">
              <a:latin typeface="Candara" panose="020E0502030303020204" pitchFamily="34" charset="0"/>
            </a:endParaRPr>
          </a:p>
        </p:txBody>
      </p:sp>
      <p:sp>
        <p:nvSpPr>
          <p:cNvPr id="90" name="TextBox 89">
            <a:extLst>
              <a:ext uri="{FF2B5EF4-FFF2-40B4-BE49-F238E27FC236}">
                <a16:creationId xmlns:a16="http://schemas.microsoft.com/office/drawing/2014/main" id="{E47326C8-6451-B697-C6EE-42033C3372B1}"/>
              </a:ext>
            </a:extLst>
          </p:cNvPr>
          <p:cNvSpPr txBox="1"/>
          <p:nvPr/>
        </p:nvSpPr>
        <p:spPr>
          <a:xfrm>
            <a:off x="3677265" y="4578929"/>
            <a:ext cx="2020530" cy="1292662"/>
          </a:xfrm>
          <a:prstGeom prst="rect">
            <a:avLst/>
          </a:prstGeom>
          <a:noFill/>
        </p:spPr>
        <p:txBody>
          <a:bodyPr wrap="square">
            <a:spAutoFit/>
          </a:bodyPr>
          <a:lstStyle/>
          <a:p>
            <a:pPr algn="ctr"/>
            <a:r>
              <a:rPr lang="en-IN" b="1" dirty="0">
                <a:latin typeface="Candara" panose="020E0502030303020204" pitchFamily="34" charset="0"/>
              </a:rPr>
              <a:t>Architecture Design</a:t>
            </a:r>
          </a:p>
          <a:p>
            <a:pPr algn="ctr"/>
            <a:r>
              <a:rPr lang="en-IN" sz="1400" dirty="0">
                <a:latin typeface="Candara" panose="020E0502030303020204" pitchFamily="34" charset="0"/>
              </a:rPr>
              <a:t>(After research we made architecture design.)</a:t>
            </a:r>
          </a:p>
        </p:txBody>
      </p:sp>
      <p:sp>
        <p:nvSpPr>
          <p:cNvPr id="92" name="TextBox 91">
            <a:extLst>
              <a:ext uri="{FF2B5EF4-FFF2-40B4-BE49-F238E27FC236}">
                <a16:creationId xmlns:a16="http://schemas.microsoft.com/office/drawing/2014/main" id="{FEF1A195-B9DE-673B-C613-171C9BF284AB}"/>
              </a:ext>
            </a:extLst>
          </p:cNvPr>
          <p:cNvSpPr txBox="1"/>
          <p:nvPr/>
        </p:nvSpPr>
        <p:spPr>
          <a:xfrm>
            <a:off x="5304448" y="2519976"/>
            <a:ext cx="1914341" cy="1292662"/>
          </a:xfrm>
          <a:prstGeom prst="rect">
            <a:avLst/>
          </a:prstGeom>
          <a:noFill/>
        </p:spPr>
        <p:txBody>
          <a:bodyPr wrap="square">
            <a:spAutoFit/>
          </a:bodyPr>
          <a:lstStyle/>
          <a:p>
            <a:pPr algn="ctr"/>
            <a:r>
              <a:rPr lang="en-IN" sz="1400" dirty="0">
                <a:latin typeface="Candara" panose="020E0502030303020204" pitchFamily="34" charset="0"/>
              </a:rPr>
              <a:t>(We checked for requirement that need for project)</a:t>
            </a:r>
          </a:p>
          <a:p>
            <a:pPr algn="ctr"/>
            <a:r>
              <a:rPr lang="en-IN" b="1" dirty="0">
                <a:latin typeface="Candara" panose="020E0502030303020204" pitchFamily="34" charset="0"/>
              </a:rPr>
              <a:t>Requirement Analysis</a:t>
            </a:r>
          </a:p>
        </p:txBody>
      </p:sp>
      <p:sp>
        <p:nvSpPr>
          <p:cNvPr id="96" name="TextBox 95">
            <a:extLst>
              <a:ext uri="{FF2B5EF4-FFF2-40B4-BE49-F238E27FC236}">
                <a16:creationId xmlns:a16="http://schemas.microsoft.com/office/drawing/2014/main" id="{AD31534F-02BE-EB2B-D54A-E4F192E21AD1}"/>
              </a:ext>
            </a:extLst>
          </p:cNvPr>
          <p:cNvSpPr txBox="1"/>
          <p:nvPr/>
        </p:nvSpPr>
        <p:spPr>
          <a:xfrm>
            <a:off x="8201242" y="2732890"/>
            <a:ext cx="2354932" cy="1077218"/>
          </a:xfrm>
          <a:prstGeom prst="rect">
            <a:avLst/>
          </a:prstGeom>
          <a:noFill/>
        </p:spPr>
        <p:txBody>
          <a:bodyPr wrap="square">
            <a:spAutoFit/>
          </a:bodyPr>
          <a:lstStyle/>
          <a:p>
            <a:pPr algn="ctr"/>
            <a:r>
              <a:rPr lang="en-IN" b="1" dirty="0">
                <a:latin typeface="Candara" panose="020E0502030303020204" pitchFamily="34" charset="0"/>
              </a:rPr>
              <a:t>Project Implementation</a:t>
            </a:r>
          </a:p>
          <a:p>
            <a:pPr algn="ctr"/>
            <a:r>
              <a:rPr lang="en-IN" sz="1400" dirty="0">
                <a:latin typeface="Candara" panose="020E0502030303020204" pitchFamily="34" charset="0"/>
              </a:rPr>
              <a:t>(Here we write the code and build and apply models)</a:t>
            </a:r>
          </a:p>
        </p:txBody>
      </p:sp>
      <p:pic>
        <p:nvPicPr>
          <p:cNvPr id="100" name="Graphic 99" descr="Magnifying glass with solid fill">
            <a:extLst>
              <a:ext uri="{FF2B5EF4-FFF2-40B4-BE49-F238E27FC236}">
                <a16:creationId xmlns:a16="http://schemas.microsoft.com/office/drawing/2014/main" id="{D799903B-502A-B0EC-3F3B-B735506ECA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70841" y="5679605"/>
            <a:ext cx="608617" cy="656303"/>
          </a:xfrm>
          <a:prstGeom prst="rect">
            <a:avLst/>
          </a:prstGeom>
        </p:spPr>
      </p:pic>
      <p:pic>
        <p:nvPicPr>
          <p:cNvPr id="102" name="Graphic 101" descr="Bullseye with solid fill">
            <a:extLst>
              <a:ext uri="{FF2B5EF4-FFF2-40B4-BE49-F238E27FC236}">
                <a16:creationId xmlns:a16="http://schemas.microsoft.com/office/drawing/2014/main" id="{42539357-7238-5009-45FC-92C2CE3119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5851" y="2123769"/>
            <a:ext cx="644013" cy="631230"/>
          </a:xfrm>
          <a:prstGeom prst="rect">
            <a:avLst/>
          </a:prstGeom>
        </p:spPr>
      </p:pic>
      <p:sp>
        <p:nvSpPr>
          <p:cNvPr id="3" name="Arrow: Chevron 2">
            <a:extLst>
              <a:ext uri="{FF2B5EF4-FFF2-40B4-BE49-F238E27FC236}">
                <a16:creationId xmlns:a16="http://schemas.microsoft.com/office/drawing/2014/main" id="{AD880181-0D83-F862-6BF7-340C7F017655}"/>
              </a:ext>
            </a:extLst>
          </p:cNvPr>
          <p:cNvSpPr/>
          <p:nvPr/>
        </p:nvSpPr>
        <p:spPr>
          <a:xfrm>
            <a:off x="879390" y="3967130"/>
            <a:ext cx="1029385" cy="47636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Arrow: Chevron 3">
            <a:extLst>
              <a:ext uri="{FF2B5EF4-FFF2-40B4-BE49-F238E27FC236}">
                <a16:creationId xmlns:a16="http://schemas.microsoft.com/office/drawing/2014/main" id="{872D0299-DCE4-7DEF-12E7-C4466F68C2BF}"/>
              </a:ext>
            </a:extLst>
          </p:cNvPr>
          <p:cNvSpPr/>
          <p:nvPr/>
        </p:nvSpPr>
        <p:spPr>
          <a:xfrm>
            <a:off x="2602332" y="3968790"/>
            <a:ext cx="1029385" cy="47636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101ADD22-442C-8AA5-6526-2553CAE56DE6}"/>
              </a:ext>
            </a:extLst>
          </p:cNvPr>
          <p:cNvSpPr/>
          <p:nvPr/>
        </p:nvSpPr>
        <p:spPr>
          <a:xfrm>
            <a:off x="4140269" y="3967877"/>
            <a:ext cx="1029385" cy="47636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3B8D6035-C458-4DAB-E3AA-47902F2066DD}"/>
              </a:ext>
            </a:extLst>
          </p:cNvPr>
          <p:cNvSpPr/>
          <p:nvPr/>
        </p:nvSpPr>
        <p:spPr>
          <a:xfrm>
            <a:off x="5775188" y="3968416"/>
            <a:ext cx="1029385" cy="47636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Arrow: Chevron 7">
            <a:extLst>
              <a:ext uri="{FF2B5EF4-FFF2-40B4-BE49-F238E27FC236}">
                <a16:creationId xmlns:a16="http://schemas.microsoft.com/office/drawing/2014/main" id="{B81346BB-C0FB-E4EE-77C0-D967C1A73820}"/>
              </a:ext>
            </a:extLst>
          </p:cNvPr>
          <p:cNvSpPr/>
          <p:nvPr/>
        </p:nvSpPr>
        <p:spPr>
          <a:xfrm>
            <a:off x="7420600" y="3971528"/>
            <a:ext cx="1029385" cy="47636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Oval 15">
            <a:extLst>
              <a:ext uri="{FF2B5EF4-FFF2-40B4-BE49-F238E27FC236}">
                <a16:creationId xmlns:a16="http://schemas.microsoft.com/office/drawing/2014/main" id="{86BD2FCA-5DE8-EF14-9A8B-B42627C9FF72}"/>
              </a:ext>
            </a:extLst>
          </p:cNvPr>
          <p:cNvSpPr/>
          <p:nvPr/>
        </p:nvSpPr>
        <p:spPr>
          <a:xfrm rot="10800000">
            <a:off x="8805161" y="5529168"/>
            <a:ext cx="888760" cy="92996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ndara" panose="020E0502030303020204" pitchFamily="34" charset="0"/>
            </a:endParaRPr>
          </a:p>
        </p:txBody>
      </p:sp>
      <p:cxnSp>
        <p:nvCxnSpPr>
          <p:cNvPr id="17" name="Straight Connector 16">
            <a:extLst>
              <a:ext uri="{FF2B5EF4-FFF2-40B4-BE49-F238E27FC236}">
                <a16:creationId xmlns:a16="http://schemas.microsoft.com/office/drawing/2014/main" id="{D242532F-C444-33DC-507D-C0E647EFBAEA}"/>
              </a:ext>
            </a:extLst>
          </p:cNvPr>
          <p:cNvCxnSpPr>
            <a:cxnSpLocks/>
          </p:cNvCxnSpPr>
          <p:nvPr/>
        </p:nvCxnSpPr>
        <p:spPr>
          <a:xfrm rot="10800000" flipV="1">
            <a:off x="9225122" y="4237575"/>
            <a:ext cx="12146" cy="1301103"/>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Arrow: Chevron 18">
            <a:extLst>
              <a:ext uri="{FF2B5EF4-FFF2-40B4-BE49-F238E27FC236}">
                <a16:creationId xmlns:a16="http://schemas.microsoft.com/office/drawing/2014/main" id="{9AC767E3-FEA4-A890-6803-6EF64D24F3F7}"/>
              </a:ext>
            </a:extLst>
          </p:cNvPr>
          <p:cNvSpPr/>
          <p:nvPr/>
        </p:nvSpPr>
        <p:spPr>
          <a:xfrm>
            <a:off x="8788799" y="3970615"/>
            <a:ext cx="1029385" cy="47636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TextBox 21">
            <a:extLst>
              <a:ext uri="{FF2B5EF4-FFF2-40B4-BE49-F238E27FC236}">
                <a16:creationId xmlns:a16="http://schemas.microsoft.com/office/drawing/2014/main" id="{3EBBB50A-59A5-C38E-8AFA-C893860FBAE1}"/>
              </a:ext>
            </a:extLst>
          </p:cNvPr>
          <p:cNvSpPr txBox="1"/>
          <p:nvPr/>
        </p:nvSpPr>
        <p:spPr>
          <a:xfrm>
            <a:off x="6594115" y="4540909"/>
            <a:ext cx="2354932" cy="1015663"/>
          </a:xfrm>
          <a:prstGeom prst="rect">
            <a:avLst/>
          </a:prstGeom>
          <a:noFill/>
        </p:spPr>
        <p:txBody>
          <a:bodyPr wrap="square">
            <a:spAutoFit/>
          </a:bodyPr>
          <a:lstStyle/>
          <a:p>
            <a:pPr algn="ctr"/>
            <a:r>
              <a:rPr lang="en-IN" b="1" dirty="0">
                <a:latin typeface="Candara" panose="020E0502030303020204" pitchFamily="34" charset="0"/>
              </a:rPr>
              <a:t>Flow Discussion</a:t>
            </a:r>
          </a:p>
          <a:p>
            <a:pPr algn="ctr"/>
            <a:r>
              <a:rPr lang="en-IN" sz="1400" dirty="0">
                <a:latin typeface="Candara" panose="020E0502030303020204" pitchFamily="34" charset="0"/>
              </a:rPr>
              <a:t>(Here we decided time for each module and work for each individual)</a:t>
            </a:r>
          </a:p>
        </p:txBody>
      </p:sp>
      <p:cxnSp>
        <p:nvCxnSpPr>
          <p:cNvPr id="25" name="Straight Connector 24">
            <a:extLst>
              <a:ext uri="{FF2B5EF4-FFF2-40B4-BE49-F238E27FC236}">
                <a16:creationId xmlns:a16="http://schemas.microsoft.com/office/drawing/2014/main" id="{082C9556-83A2-E2FF-03A4-FB3A0E55E088}"/>
              </a:ext>
            </a:extLst>
          </p:cNvPr>
          <p:cNvCxnSpPr>
            <a:cxnSpLocks/>
          </p:cNvCxnSpPr>
          <p:nvPr/>
        </p:nvCxnSpPr>
        <p:spPr>
          <a:xfrm rot="10800000" flipV="1">
            <a:off x="10746705" y="2875878"/>
            <a:ext cx="12146" cy="1301103"/>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EA3DF3-EE55-0B9A-CF33-9E3CA2E7718B}"/>
              </a:ext>
            </a:extLst>
          </p:cNvPr>
          <p:cNvSpPr/>
          <p:nvPr/>
        </p:nvSpPr>
        <p:spPr>
          <a:xfrm>
            <a:off x="10314471" y="1945909"/>
            <a:ext cx="888760" cy="92996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28" name="Arrow: Chevron 27">
            <a:extLst>
              <a:ext uri="{FF2B5EF4-FFF2-40B4-BE49-F238E27FC236}">
                <a16:creationId xmlns:a16="http://schemas.microsoft.com/office/drawing/2014/main" id="{40BF1090-B3C5-FBF0-D8D5-8A0F92CF03A5}"/>
              </a:ext>
            </a:extLst>
          </p:cNvPr>
          <p:cNvSpPr/>
          <p:nvPr/>
        </p:nvSpPr>
        <p:spPr>
          <a:xfrm>
            <a:off x="10323127" y="3964601"/>
            <a:ext cx="1029385" cy="47636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TextBox 28">
            <a:extLst>
              <a:ext uri="{FF2B5EF4-FFF2-40B4-BE49-F238E27FC236}">
                <a16:creationId xmlns:a16="http://schemas.microsoft.com/office/drawing/2014/main" id="{E862FFFF-BBD8-41F5-4D09-A062718585D3}"/>
              </a:ext>
            </a:extLst>
          </p:cNvPr>
          <p:cNvSpPr txBox="1"/>
          <p:nvPr/>
        </p:nvSpPr>
        <p:spPr>
          <a:xfrm>
            <a:off x="9475860" y="4547837"/>
            <a:ext cx="2354932" cy="1015663"/>
          </a:xfrm>
          <a:prstGeom prst="rect">
            <a:avLst/>
          </a:prstGeom>
          <a:noFill/>
        </p:spPr>
        <p:txBody>
          <a:bodyPr wrap="square">
            <a:spAutoFit/>
          </a:bodyPr>
          <a:lstStyle/>
          <a:p>
            <a:pPr algn="ctr"/>
            <a:r>
              <a:rPr lang="en-IN" b="1" dirty="0">
                <a:latin typeface="Candara" panose="020E0502030303020204" pitchFamily="34" charset="0"/>
              </a:rPr>
              <a:t>Documentation</a:t>
            </a:r>
          </a:p>
          <a:p>
            <a:pPr algn="ctr"/>
            <a:r>
              <a:rPr lang="en-IN" sz="1400" dirty="0">
                <a:latin typeface="Candara" panose="020E0502030303020204" pitchFamily="34" charset="0"/>
              </a:rPr>
              <a:t>(For submission we have created report and published 2 research paper)</a:t>
            </a:r>
          </a:p>
        </p:txBody>
      </p:sp>
      <p:pic>
        <p:nvPicPr>
          <p:cNvPr id="31" name="Graphic 30" descr="Single gear with solid fill">
            <a:extLst>
              <a:ext uri="{FF2B5EF4-FFF2-40B4-BE49-F238E27FC236}">
                <a16:creationId xmlns:a16="http://schemas.microsoft.com/office/drawing/2014/main" id="{2DD02F94-1094-AD25-52C3-5D812C7DDD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71107" y="1981200"/>
            <a:ext cx="491837" cy="561109"/>
          </a:xfrm>
          <a:prstGeom prst="rect">
            <a:avLst/>
          </a:prstGeom>
        </p:spPr>
      </p:pic>
      <p:pic>
        <p:nvPicPr>
          <p:cNvPr id="32" name="Graphic 31" descr="Single gear with solid fill">
            <a:extLst>
              <a:ext uri="{FF2B5EF4-FFF2-40B4-BE49-F238E27FC236}">
                <a16:creationId xmlns:a16="http://schemas.microsoft.com/office/drawing/2014/main" id="{F3C808FA-D34D-CECF-9B13-3F261CF568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5125" y="2182091"/>
            <a:ext cx="491837" cy="561109"/>
          </a:xfrm>
          <a:prstGeom prst="rect">
            <a:avLst/>
          </a:prstGeom>
        </p:spPr>
      </p:pic>
      <p:pic>
        <p:nvPicPr>
          <p:cNvPr id="33" name="Graphic 32" descr="Single gear with solid fill">
            <a:extLst>
              <a:ext uri="{FF2B5EF4-FFF2-40B4-BE49-F238E27FC236}">
                <a16:creationId xmlns:a16="http://schemas.microsoft.com/office/drawing/2014/main" id="{4D76BA8E-52F0-B235-7DBB-F7D3C3C403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7979" y="2348346"/>
            <a:ext cx="491837" cy="561109"/>
          </a:xfrm>
          <a:prstGeom prst="rect">
            <a:avLst/>
          </a:prstGeom>
        </p:spPr>
      </p:pic>
      <p:pic>
        <p:nvPicPr>
          <p:cNvPr id="35" name="Graphic 34" descr="Checklist with solid fill">
            <a:extLst>
              <a:ext uri="{FF2B5EF4-FFF2-40B4-BE49-F238E27FC236}">
                <a16:creationId xmlns:a16="http://schemas.microsoft.com/office/drawing/2014/main" id="{58059A88-C669-B3CB-64EE-19F038AD78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60473" y="5652655"/>
            <a:ext cx="748145" cy="727364"/>
          </a:xfrm>
          <a:prstGeom prst="rect">
            <a:avLst/>
          </a:prstGeom>
        </p:spPr>
      </p:pic>
      <p:pic>
        <p:nvPicPr>
          <p:cNvPr id="41" name="Graphic 40" descr="List with solid fill">
            <a:extLst>
              <a:ext uri="{FF2B5EF4-FFF2-40B4-BE49-F238E27FC236}">
                <a16:creationId xmlns:a16="http://schemas.microsoft.com/office/drawing/2014/main" id="{A6EB3A7E-D22F-8A8D-3BD3-AB69C6866EB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46818" y="2112818"/>
            <a:ext cx="764399" cy="611999"/>
          </a:xfrm>
          <a:prstGeom prst="rect">
            <a:avLst/>
          </a:prstGeom>
        </p:spPr>
      </p:pic>
      <p:pic>
        <p:nvPicPr>
          <p:cNvPr id="43" name="Graphic 42" descr="Arrow: Slight curve with solid fill">
            <a:extLst>
              <a:ext uri="{FF2B5EF4-FFF2-40B4-BE49-F238E27FC236}">
                <a16:creationId xmlns:a16="http://schemas.microsoft.com/office/drawing/2014/main" id="{8B5C2BA3-6490-509C-7BFE-B9F84846C41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58273" y="2345946"/>
            <a:ext cx="764399" cy="611999"/>
          </a:xfrm>
          <a:prstGeom prst="rect">
            <a:avLst/>
          </a:prstGeom>
        </p:spPr>
      </p:pic>
      <p:pic>
        <p:nvPicPr>
          <p:cNvPr id="45" name="Graphic 44" descr="Internet with solid fill">
            <a:extLst>
              <a:ext uri="{FF2B5EF4-FFF2-40B4-BE49-F238E27FC236}">
                <a16:creationId xmlns:a16="http://schemas.microsoft.com/office/drawing/2014/main" id="{2B71A29B-6B22-7C93-ACB0-5F1E3BC715C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39199" y="5645727"/>
            <a:ext cx="824346" cy="671946"/>
          </a:xfrm>
          <a:prstGeom prst="rect">
            <a:avLst/>
          </a:prstGeom>
        </p:spPr>
      </p:pic>
      <p:pic>
        <p:nvPicPr>
          <p:cNvPr id="47" name="Graphic 46" descr="Document with solid fill">
            <a:extLst>
              <a:ext uri="{FF2B5EF4-FFF2-40B4-BE49-F238E27FC236}">
                <a16:creationId xmlns:a16="http://schemas.microsoft.com/office/drawing/2014/main" id="{7F296EF9-4146-2243-4043-0627CD903E5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397836" y="2105889"/>
            <a:ext cx="789709" cy="623455"/>
          </a:xfrm>
          <a:prstGeom prst="rect">
            <a:avLst/>
          </a:prstGeom>
        </p:spPr>
      </p:pic>
    </p:spTree>
    <p:extLst>
      <p:ext uri="{BB962C8B-B14F-4D97-AF65-F5344CB8AC3E}">
        <p14:creationId xmlns:p14="http://schemas.microsoft.com/office/powerpoint/2010/main" val="1443431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4B23A-127A-D92B-5904-A98F7E343314}"/>
              </a:ext>
            </a:extLst>
          </p:cNvPr>
          <p:cNvSpPr txBox="1"/>
          <p:nvPr/>
        </p:nvSpPr>
        <p:spPr>
          <a:xfrm>
            <a:off x="267789" y="502920"/>
            <a:ext cx="6531429"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Objective</a:t>
            </a:r>
          </a:p>
        </p:txBody>
      </p:sp>
      <p:sp>
        <p:nvSpPr>
          <p:cNvPr id="5" name="Oval 4">
            <a:extLst>
              <a:ext uri="{FF2B5EF4-FFF2-40B4-BE49-F238E27FC236}">
                <a16:creationId xmlns:a16="http://schemas.microsoft.com/office/drawing/2014/main" id="{1A8D2875-8D63-2702-D952-0F451DEC211C}"/>
              </a:ext>
            </a:extLst>
          </p:cNvPr>
          <p:cNvSpPr/>
          <p:nvPr/>
        </p:nvSpPr>
        <p:spPr>
          <a:xfrm>
            <a:off x="7627723" y="950348"/>
            <a:ext cx="3945775" cy="4416829"/>
          </a:xfrm>
          <a:prstGeom prst="ellipse">
            <a:avLst/>
          </a:prstGeom>
          <a:solidFill>
            <a:srgbClr val="FF0000"/>
          </a:solidFill>
          <a:ln>
            <a:noFill/>
          </a:ln>
          <a:scene3d>
            <a:camera prst="perspectiveContrastingLeftFacing"/>
            <a:lightRig rig="threePt" dir="t"/>
          </a:scene3d>
          <a:sp3d>
            <a:bevelT w="165100" prst="coolSlant"/>
            <a:bevelB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D18D4B5-DFDD-6A77-A14A-21F9DA028525}"/>
              </a:ext>
            </a:extLst>
          </p:cNvPr>
          <p:cNvSpPr/>
          <p:nvPr/>
        </p:nvSpPr>
        <p:spPr>
          <a:xfrm>
            <a:off x="8108409" y="1473118"/>
            <a:ext cx="2959330" cy="3312621"/>
          </a:xfrm>
          <a:prstGeom prst="ellipse">
            <a:avLst/>
          </a:prstGeom>
          <a:solidFill>
            <a:schemeClr val="bg1"/>
          </a:solidFill>
          <a:ln>
            <a:noFill/>
          </a:ln>
          <a:scene3d>
            <a:camera prst="perspectiveContrastingLeftFacing"/>
            <a:lightRig rig="threePt" dir="t"/>
          </a:scene3d>
          <a:sp3d>
            <a:bevelT w="165100" prst="coolSlant"/>
            <a:bevelB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95CACBC-AB3C-FCC1-4D5A-8D7A541D5500}"/>
              </a:ext>
            </a:extLst>
          </p:cNvPr>
          <p:cNvSpPr/>
          <p:nvPr/>
        </p:nvSpPr>
        <p:spPr>
          <a:xfrm>
            <a:off x="8589094" y="1995886"/>
            <a:ext cx="1972887" cy="2208415"/>
          </a:xfrm>
          <a:prstGeom prst="ellipse">
            <a:avLst/>
          </a:prstGeom>
          <a:solidFill>
            <a:srgbClr val="FF0000"/>
          </a:solidFill>
          <a:ln>
            <a:noFill/>
          </a:ln>
          <a:scene3d>
            <a:camera prst="perspectiveContrastingLeftFacing"/>
            <a:lightRig rig="threePt" dir="t"/>
          </a:scene3d>
          <a:sp3d>
            <a:bevelT w="165100" prst="coolSlant"/>
            <a:bevelB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FABEAF7E-3184-D0DA-5412-02084823FC56}"/>
              </a:ext>
            </a:extLst>
          </p:cNvPr>
          <p:cNvSpPr/>
          <p:nvPr/>
        </p:nvSpPr>
        <p:spPr>
          <a:xfrm>
            <a:off x="9069781" y="2518656"/>
            <a:ext cx="986442" cy="1104207"/>
          </a:xfrm>
          <a:prstGeom prst="ellipse">
            <a:avLst/>
          </a:prstGeom>
          <a:solidFill>
            <a:schemeClr val="bg1"/>
          </a:solidFill>
          <a:ln>
            <a:noFill/>
          </a:ln>
          <a:scene3d>
            <a:camera prst="perspectiveContrastingLeftFacing"/>
            <a:lightRig rig="threePt" dir="t"/>
          </a:scene3d>
          <a:sp3d>
            <a:bevelT w="165100" prst="coolSlant"/>
            <a:bevelB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9397238-A803-7681-B325-51BE1200AEFC}"/>
              </a:ext>
            </a:extLst>
          </p:cNvPr>
          <p:cNvSpPr/>
          <p:nvPr/>
        </p:nvSpPr>
        <p:spPr>
          <a:xfrm rot="17139675">
            <a:off x="8268850" y="1430121"/>
            <a:ext cx="45719" cy="2552427"/>
          </a:xfrm>
          <a:prstGeom prst="roundRect">
            <a:avLst/>
          </a:prstGeom>
          <a:solidFill>
            <a:schemeClr val="tx1"/>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A5E1209F-5DEB-2E48-A3F6-07C07EC88A12}"/>
              </a:ext>
            </a:extLst>
          </p:cNvPr>
          <p:cNvSpPr/>
          <p:nvPr/>
        </p:nvSpPr>
        <p:spPr>
          <a:xfrm rot="7731860">
            <a:off x="7296455" y="2038048"/>
            <a:ext cx="414004" cy="785814"/>
          </a:xfrm>
          <a:prstGeom prst="triangle">
            <a:avLst>
              <a:gd name="adj" fmla="val 17906"/>
            </a:avLst>
          </a:prstGeom>
          <a:solidFill>
            <a:srgbClr val="00B050"/>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33D501E0-600D-DA38-8C37-6823455B23BF}"/>
              </a:ext>
            </a:extLst>
          </p:cNvPr>
          <p:cNvSpPr/>
          <p:nvPr/>
        </p:nvSpPr>
        <p:spPr>
          <a:xfrm rot="15708599" flipV="1">
            <a:off x="7240265" y="2187001"/>
            <a:ext cx="421748" cy="717107"/>
          </a:xfrm>
          <a:prstGeom prst="triangle">
            <a:avLst>
              <a:gd name="adj" fmla="val 24815"/>
            </a:avLst>
          </a:prstGeom>
          <a:solidFill>
            <a:srgbClr val="00B050"/>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DAD762F8-C244-599A-59DD-3FD46FF8FCB9}"/>
              </a:ext>
            </a:extLst>
          </p:cNvPr>
          <p:cNvSpPr/>
          <p:nvPr/>
        </p:nvSpPr>
        <p:spPr>
          <a:xfrm>
            <a:off x="236588" y="2265990"/>
            <a:ext cx="5999018" cy="1511219"/>
          </a:xfrm>
          <a:prstGeom prst="roundRect">
            <a:avLst>
              <a:gd name="adj" fmla="val 50000"/>
            </a:avLst>
          </a:prstGeom>
          <a:gradFill flip="none" rotWithShape="1">
            <a:gsLst>
              <a:gs pos="67000">
                <a:srgbClr val="2F5597"/>
              </a:gs>
              <a:gs pos="100000">
                <a:srgbClr val="2F5395"/>
              </a:gs>
              <a:gs pos="83000">
                <a:srgbClr val="2F5597"/>
              </a:gs>
              <a:gs pos="100000">
                <a:srgbClr val="2F5597"/>
              </a:gs>
            </a:gsLst>
            <a:lin ang="13500000" scaled="1"/>
            <a:tileRect/>
          </a:gradFill>
          <a:ln w="3175">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DFAC9569-2302-DFF8-F320-0B65F09CAE02}"/>
              </a:ext>
            </a:extLst>
          </p:cNvPr>
          <p:cNvSpPr txBox="1"/>
          <p:nvPr/>
        </p:nvSpPr>
        <p:spPr>
          <a:xfrm>
            <a:off x="627930" y="2495784"/>
            <a:ext cx="5632689" cy="1938992"/>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The main objective of the project is to predict weather the tweets are positive or negative.  </a:t>
            </a:r>
          </a:p>
          <a:p>
            <a:endParaRPr lang="en-IN" sz="2400" dirty="0">
              <a:solidFill>
                <a:schemeClr val="bg1"/>
              </a:solidFill>
              <a:latin typeface="Arial" panose="020B0604020202020204" pitchFamily="34" charset="0"/>
              <a:cs typeface="Arial" panose="020B0604020202020204" pitchFamily="34" charset="0"/>
            </a:endParaRPr>
          </a:p>
          <a:p>
            <a:endParaRPr lang="en-IN"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76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347</TotalTime>
  <Words>763</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Candara</vt:lpstr>
      <vt:lpstr>Roboto</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Gayatri Yadav</dc:creator>
  <cp:lastModifiedBy>Rushikesh Pawar</cp:lastModifiedBy>
  <cp:revision>85</cp:revision>
  <dcterms:created xsi:type="dcterms:W3CDTF">2023-04-26T13:25:41Z</dcterms:created>
  <dcterms:modified xsi:type="dcterms:W3CDTF">2024-03-19T02:15:10Z</dcterms:modified>
</cp:coreProperties>
</file>