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3"/>
  </p:sldMasterIdLst>
  <p:notesMasterIdLst>
    <p:notesMasterId r:id="rId5"/>
  </p:notesMasterIdLst>
  <p:handoutMasterIdLst>
    <p:handoutMasterId r:id="rId6"/>
  </p:handoutMasterIdLst>
  <p:sldIdLst>
    <p:sldId id="266" r:id="rId4"/>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045" algn="l" defTabSz="4389120" rtl="0" eaLnBrk="1" latinLnBrk="0" hangingPunct="1">
      <a:defRPr sz="8600" kern="1200">
        <a:solidFill>
          <a:schemeClr val="tx1"/>
        </a:solidFill>
        <a:latin typeface="+mn-lt"/>
        <a:ea typeface="+mn-ea"/>
        <a:cs typeface="+mn-cs"/>
      </a:defRPr>
    </a:lvl4pPr>
    <a:lvl5pPr marL="8777605" algn="l" defTabSz="4389120" rtl="0" eaLnBrk="1" latinLnBrk="0" hangingPunct="1">
      <a:defRPr sz="8600" kern="1200">
        <a:solidFill>
          <a:schemeClr val="tx1"/>
        </a:solidFill>
        <a:latin typeface="+mn-lt"/>
        <a:ea typeface="+mn-ea"/>
        <a:cs typeface="+mn-cs"/>
      </a:defRPr>
    </a:lvl5pPr>
    <a:lvl6pPr marL="10972165" algn="l" defTabSz="4389120" rtl="0" eaLnBrk="1" latinLnBrk="0" hangingPunct="1">
      <a:defRPr sz="8600" kern="1200">
        <a:solidFill>
          <a:schemeClr val="tx1"/>
        </a:solidFill>
        <a:latin typeface="+mn-lt"/>
        <a:ea typeface="+mn-ea"/>
        <a:cs typeface="+mn-cs"/>
      </a:defRPr>
    </a:lvl6pPr>
    <a:lvl7pPr marL="13166725" algn="l" defTabSz="4389120" rtl="0" eaLnBrk="1" latinLnBrk="0" hangingPunct="1">
      <a:defRPr sz="8600" kern="1200">
        <a:solidFill>
          <a:schemeClr val="tx1"/>
        </a:solidFill>
        <a:latin typeface="+mn-lt"/>
        <a:ea typeface="+mn-ea"/>
        <a:cs typeface="+mn-cs"/>
      </a:defRPr>
    </a:lvl7pPr>
    <a:lvl8pPr marL="15361285" algn="l" defTabSz="4389120" rtl="0" eaLnBrk="1" latinLnBrk="0" hangingPunct="1">
      <a:defRPr sz="8600" kern="1200">
        <a:solidFill>
          <a:schemeClr val="tx1"/>
        </a:solidFill>
        <a:latin typeface="+mn-lt"/>
        <a:ea typeface="+mn-ea"/>
        <a:cs typeface="+mn-cs"/>
      </a:defRPr>
    </a:lvl8pPr>
    <a:lvl9pPr marL="17555845" algn="l" defTabSz="4389120" rtl="0" eaLnBrk="1" latinLnBrk="0" hangingPunct="1">
      <a:defRPr sz="86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9FB"/>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autoAdjust="0"/>
    <p:restoredTop sz="94626" autoAdjust="0"/>
  </p:normalViewPr>
  <p:slideViewPr>
    <p:cSldViewPr snapToGrid="0" snapToObjects="1">
      <p:cViewPr>
        <p:scale>
          <a:sx n="78" d="100"/>
          <a:sy n="78" d="100"/>
        </p:scale>
        <p:origin x="0" y="-1089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84" d="100"/>
          <a:sy n="84" d="100"/>
        </p:scale>
        <p:origin x="382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0" Type="http://schemas.openxmlformats.org/officeDocument/2006/relationships/commentAuthors" Target="commentAuthors.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4" Type="http://schemas.openxmlformats.org/officeDocument/2006/relationships/image" Target="../media/image9.wmf"/><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4389120" rtl="0" eaLnBrk="1" latinLnBrk="0" hangingPunct="1">
      <a:defRPr sz="5800" kern="1200">
        <a:solidFill>
          <a:schemeClr val="tx1"/>
        </a:solidFill>
        <a:latin typeface="+mn-lt"/>
        <a:ea typeface="+mn-ea"/>
        <a:cs typeface="+mn-cs"/>
      </a:defRPr>
    </a:lvl1pPr>
    <a:lvl2pPr marL="2194560" algn="l" defTabSz="4389120" rtl="0" eaLnBrk="1" latinLnBrk="0" hangingPunct="1">
      <a:defRPr sz="5800" kern="1200">
        <a:solidFill>
          <a:schemeClr val="tx1"/>
        </a:solidFill>
        <a:latin typeface="+mn-lt"/>
        <a:ea typeface="+mn-ea"/>
        <a:cs typeface="+mn-cs"/>
      </a:defRPr>
    </a:lvl2pPr>
    <a:lvl3pPr marL="4389120" algn="l" defTabSz="4389120" rtl="0" eaLnBrk="1" latinLnBrk="0" hangingPunct="1">
      <a:defRPr sz="5800" kern="1200">
        <a:solidFill>
          <a:schemeClr val="tx1"/>
        </a:solidFill>
        <a:latin typeface="+mn-lt"/>
        <a:ea typeface="+mn-ea"/>
        <a:cs typeface="+mn-cs"/>
      </a:defRPr>
    </a:lvl3pPr>
    <a:lvl4pPr marL="6583045" algn="l" defTabSz="4389120" rtl="0" eaLnBrk="1" latinLnBrk="0" hangingPunct="1">
      <a:defRPr sz="5800" kern="1200">
        <a:solidFill>
          <a:schemeClr val="tx1"/>
        </a:solidFill>
        <a:latin typeface="+mn-lt"/>
        <a:ea typeface="+mn-ea"/>
        <a:cs typeface="+mn-cs"/>
      </a:defRPr>
    </a:lvl4pPr>
    <a:lvl5pPr marL="8777605" algn="l" defTabSz="4389120" rtl="0" eaLnBrk="1" latinLnBrk="0" hangingPunct="1">
      <a:defRPr sz="5800" kern="1200">
        <a:solidFill>
          <a:schemeClr val="tx1"/>
        </a:solidFill>
        <a:latin typeface="+mn-lt"/>
        <a:ea typeface="+mn-ea"/>
        <a:cs typeface="+mn-cs"/>
      </a:defRPr>
    </a:lvl5pPr>
    <a:lvl6pPr marL="10972165" algn="l" defTabSz="4389120" rtl="0" eaLnBrk="1" latinLnBrk="0" hangingPunct="1">
      <a:defRPr sz="5800" kern="1200">
        <a:solidFill>
          <a:schemeClr val="tx1"/>
        </a:solidFill>
        <a:latin typeface="+mn-lt"/>
        <a:ea typeface="+mn-ea"/>
        <a:cs typeface="+mn-cs"/>
      </a:defRPr>
    </a:lvl6pPr>
    <a:lvl7pPr marL="13166725" algn="l" defTabSz="4389120" rtl="0" eaLnBrk="1" latinLnBrk="0" hangingPunct="1">
      <a:defRPr sz="5800" kern="1200">
        <a:solidFill>
          <a:schemeClr val="tx1"/>
        </a:solidFill>
        <a:latin typeface="+mn-lt"/>
        <a:ea typeface="+mn-ea"/>
        <a:cs typeface="+mn-cs"/>
      </a:defRPr>
    </a:lvl7pPr>
    <a:lvl8pPr marL="15361285" algn="l" defTabSz="4389120" rtl="0" eaLnBrk="1" latinLnBrk="0" hangingPunct="1">
      <a:defRPr sz="5800" kern="1200">
        <a:solidFill>
          <a:schemeClr val="tx1"/>
        </a:solidFill>
        <a:latin typeface="+mn-lt"/>
        <a:ea typeface="+mn-ea"/>
        <a:cs typeface="+mn-cs"/>
      </a:defRPr>
    </a:lvl8pPr>
    <a:lvl9pPr marL="17555845" algn="l" defTabSz="438912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ne center panel">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8387958" y="8735530"/>
            <a:ext cx="14588841" cy="954085"/>
          </a:xfrm>
          <a:prstGeom prst="rect">
            <a:avLst/>
          </a:prstGeom>
        </p:spPr>
        <p:txBody>
          <a:bodyPr wrap="square" lIns="228589" tIns="228589" rIns="228589" bIns="228589">
            <a:no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900" indent="-571500">
              <a:defRPr sz="2500">
                <a:latin typeface="Trebuchet MS" panose="020B0603020202020204" pitchFamily="34" charset="0"/>
              </a:defRPr>
            </a:lvl2pPr>
            <a:lvl3pPr marL="2057400" indent="-571500">
              <a:defRPr sz="2500">
                <a:latin typeface="Trebuchet MS" panose="020B0603020202020204" pitchFamily="34" charset="0"/>
              </a:defRPr>
            </a:lvl3pPr>
            <a:lvl4pPr marL="2686050" indent="-628650">
              <a:defRPr sz="2500">
                <a:latin typeface="Trebuchet MS" panose="020B0603020202020204" pitchFamily="34" charset="0"/>
              </a:defRPr>
            </a:lvl4pPr>
            <a:lvl5pPr marL="3143250" indent="-457200">
              <a:defRPr sz="2500">
                <a:latin typeface="Trebuchet MS" panose="020B0603020202020204" pitchFamily="34" charset="0"/>
              </a:defRPr>
            </a:lvl5pPr>
          </a:lstStyle>
          <a:p>
            <a:pPr lvl="0"/>
            <a:r>
              <a:rPr lang="en-US" dirty="0"/>
              <a:t>Type in or paste your text here</a:t>
            </a:r>
            <a:endParaRPr lang="en-US" dirty="0"/>
          </a:p>
        </p:txBody>
      </p:sp>
      <p:sp>
        <p:nvSpPr>
          <p:cNvPr id="6" name="Text Placeholder 5"/>
          <p:cNvSpPr>
            <a:spLocks noGrp="1"/>
          </p:cNvSpPr>
          <p:nvPr>
            <p:ph type="body" sz="quarter" idx="11" hasCustomPrompt="1"/>
          </p:nvPr>
        </p:nvSpPr>
        <p:spPr>
          <a:xfrm>
            <a:off x="28387958" y="7834378"/>
            <a:ext cx="14588841" cy="800211"/>
          </a:xfrm>
          <a:prstGeom prst="rect">
            <a:avLst/>
          </a:prstGeom>
          <a:noFill/>
        </p:spPr>
        <p:txBody>
          <a:bodyPr wrap="square" lIns="91436" tIns="91436" rIns="91436" bIns="91436" anchor="ctr" anchorCtr="0">
            <a:noAutofit/>
          </a:bodyPr>
          <a:lstStyle>
            <a:lvl1pPr marL="0" indent="0" algn="l">
              <a:buNone/>
              <a:defRPr sz="4000" b="1" u="sng" baseline="0">
                <a:solidFill>
                  <a:schemeClr val="accent6"/>
                </a:solidFill>
              </a:defRPr>
            </a:lvl1pPr>
          </a:lstStyle>
          <a:p>
            <a:pPr lvl="0"/>
            <a:r>
              <a:rPr lang="en-US" dirty="0"/>
              <a:t>(click to edit) INTRODUCTION</a:t>
            </a:r>
            <a:endParaRPr lang="en-US" dirty="0"/>
          </a:p>
        </p:txBody>
      </p:sp>
      <p:sp>
        <p:nvSpPr>
          <p:cNvPr id="27" name="Text Placeholder 5"/>
          <p:cNvSpPr>
            <a:spLocks noGrp="1"/>
          </p:cNvSpPr>
          <p:nvPr>
            <p:ph type="body" sz="quarter" idx="27" hasCustomPrompt="1"/>
          </p:nvPr>
        </p:nvSpPr>
        <p:spPr>
          <a:xfrm>
            <a:off x="28387958" y="15651496"/>
            <a:ext cx="14588841" cy="800211"/>
          </a:xfrm>
          <a:prstGeom prst="rect">
            <a:avLst/>
          </a:prstGeom>
          <a:noFill/>
        </p:spPr>
        <p:txBody>
          <a:bodyPr wrap="square" lIns="91436" tIns="91436" rIns="91436" bIns="91436" anchor="ctr" anchorCtr="0">
            <a:noAutofit/>
          </a:bodyPr>
          <a:lstStyle>
            <a:lvl1pPr marL="0" indent="0" algn="l">
              <a:buNone/>
              <a:defRPr sz="4000" b="1" u="sng" baseline="0">
                <a:solidFill>
                  <a:schemeClr val="accent6"/>
                </a:solidFill>
              </a:defRPr>
            </a:lvl1pPr>
          </a:lstStyle>
          <a:p>
            <a:pPr lvl="0"/>
            <a:r>
              <a:rPr lang="en-US" dirty="0"/>
              <a:t>(click to edit) RESULTS</a:t>
            </a:r>
            <a:endParaRPr lang="en-US" dirty="0"/>
          </a:p>
        </p:txBody>
      </p:sp>
      <p:sp>
        <p:nvSpPr>
          <p:cNvPr id="28" name="Text Placeholder 3"/>
          <p:cNvSpPr>
            <a:spLocks noGrp="1"/>
          </p:cNvSpPr>
          <p:nvPr>
            <p:ph type="body" sz="quarter" idx="28" hasCustomPrompt="1"/>
          </p:nvPr>
        </p:nvSpPr>
        <p:spPr>
          <a:xfrm>
            <a:off x="28387958" y="16524510"/>
            <a:ext cx="14588841" cy="954085"/>
          </a:xfrm>
          <a:prstGeom prst="rect">
            <a:avLst/>
          </a:prstGeom>
        </p:spPr>
        <p:txBody>
          <a:bodyPr wrap="square" lIns="228589" tIns="228589" rIns="228589" bIns="228589">
            <a:no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900" indent="-571500">
              <a:defRPr sz="2500">
                <a:latin typeface="Trebuchet MS" panose="020B0603020202020204" pitchFamily="34" charset="0"/>
              </a:defRPr>
            </a:lvl2pPr>
            <a:lvl3pPr marL="2057400" indent="-571500">
              <a:defRPr sz="2500">
                <a:latin typeface="Trebuchet MS" panose="020B0603020202020204" pitchFamily="34" charset="0"/>
              </a:defRPr>
            </a:lvl3pPr>
            <a:lvl4pPr marL="2686050" indent="-628650">
              <a:defRPr sz="2500">
                <a:latin typeface="Trebuchet MS" panose="020B0603020202020204" pitchFamily="34" charset="0"/>
              </a:defRPr>
            </a:lvl4pPr>
            <a:lvl5pPr marL="3143250" indent="-457200">
              <a:defRPr sz="2500">
                <a:latin typeface="Trebuchet MS" panose="020B0603020202020204" pitchFamily="34" charset="0"/>
              </a:defRPr>
            </a:lvl5pPr>
          </a:lstStyle>
          <a:p>
            <a:pPr lvl="0"/>
            <a:r>
              <a:rPr lang="en-US" dirty="0"/>
              <a:t>Type in or paste your text here</a:t>
            </a:r>
            <a:endParaRPr lang="en-US" dirty="0"/>
          </a:p>
        </p:txBody>
      </p:sp>
      <p:sp>
        <p:nvSpPr>
          <p:cNvPr id="29" name="Text Placeholder 5"/>
          <p:cNvSpPr>
            <a:spLocks noGrp="1"/>
          </p:cNvSpPr>
          <p:nvPr>
            <p:ph type="body" sz="quarter" idx="29" hasCustomPrompt="1"/>
          </p:nvPr>
        </p:nvSpPr>
        <p:spPr>
          <a:xfrm>
            <a:off x="28387958" y="23381979"/>
            <a:ext cx="14588841" cy="800211"/>
          </a:xfrm>
          <a:prstGeom prst="rect">
            <a:avLst/>
          </a:prstGeom>
          <a:noFill/>
        </p:spPr>
        <p:txBody>
          <a:bodyPr wrap="square" lIns="91436" tIns="91436" rIns="91436" bIns="91436" anchor="ctr" anchorCtr="0">
            <a:spAutoFit/>
          </a:bodyPr>
          <a:lstStyle>
            <a:lvl1pPr marL="0" indent="0" algn="l">
              <a:buNone/>
              <a:defRPr sz="4000" b="1" u="sng" baseline="0">
                <a:solidFill>
                  <a:schemeClr val="accent6"/>
                </a:solidFill>
              </a:defRPr>
            </a:lvl1pPr>
          </a:lstStyle>
          <a:p>
            <a:pPr lvl="0"/>
            <a:r>
              <a:rPr lang="en-US" dirty="0"/>
              <a:t>(click to edit) DISCUSSION</a:t>
            </a:r>
            <a:endParaRPr lang="en-US" dirty="0"/>
          </a:p>
        </p:txBody>
      </p:sp>
      <p:sp>
        <p:nvSpPr>
          <p:cNvPr id="30" name="Text Placeholder 3"/>
          <p:cNvSpPr>
            <a:spLocks noGrp="1"/>
          </p:cNvSpPr>
          <p:nvPr>
            <p:ph type="body" sz="quarter" idx="30" hasCustomPrompt="1"/>
          </p:nvPr>
        </p:nvSpPr>
        <p:spPr>
          <a:xfrm>
            <a:off x="28387958" y="24270638"/>
            <a:ext cx="14588841" cy="954085"/>
          </a:xfrm>
          <a:prstGeom prst="rect">
            <a:avLst/>
          </a:prstGeom>
        </p:spPr>
        <p:txBody>
          <a:bodyPr wrap="square" lIns="228589" tIns="228589" rIns="228589" bIns="228589">
            <a:sp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900" indent="-571500">
              <a:defRPr sz="2500">
                <a:latin typeface="Trebuchet MS" panose="020B0603020202020204" pitchFamily="34" charset="0"/>
              </a:defRPr>
            </a:lvl2pPr>
            <a:lvl3pPr marL="2057400" indent="-571500">
              <a:defRPr sz="2500">
                <a:latin typeface="Trebuchet MS" panose="020B0603020202020204" pitchFamily="34" charset="0"/>
              </a:defRPr>
            </a:lvl3pPr>
            <a:lvl4pPr marL="2686050" indent="-628650">
              <a:defRPr sz="2500">
                <a:latin typeface="Trebuchet MS" panose="020B0603020202020204" pitchFamily="34" charset="0"/>
              </a:defRPr>
            </a:lvl4pPr>
            <a:lvl5pPr marL="3143250" indent="-457200">
              <a:defRPr sz="2500">
                <a:latin typeface="Trebuchet MS" panose="020B0603020202020204" pitchFamily="34" charset="0"/>
              </a:defRPr>
            </a:lvl5pPr>
          </a:lstStyle>
          <a:p>
            <a:pPr lvl="0"/>
            <a:r>
              <a:rPr lang="en-US" dirty="0"/>
              <a:t>Type in or paste your text here</a:t>
            </a:r>
            <a:endParaRPr lang="en-US" dirty="0"/>
          </a:p>
        </p:txBody>
      </p:sp>
      <p:sp>
        <p:nvSpPr>
          <p:cNvPr id="19" name="Text Placeholder 76"/>
          <p:cNvSpPr>
            <a:spLocks noGrp="1"/>
          </p:cNvSpPr>
          <p:nvPr>
            <p:ph type="body" sz="quarter" idx="154" hasCustomPrompt="1"/>
          </p:nvPr>
        </p:nvSpPr>
        <p:spPr>
          <a:xfrm>
            <a:off x="4114800" y="1943100"/>
            <a:ext cx="17830800" cy="10310515"/>
          </a:xfrm>
          <a:prstGeom prst="rect">
            <a:avLst/>
          </a:prstGeom>
        </p:spPr>
        <p:txBody>
          <a:bodyPr wrap="square" anchor="t" anchorCtr="0">
            <a:spAutoFit/>
          </a:bodyPr>
          <a:lstStyle>
            <a:lvl1pPr marL="0" indent="0" algn="l">
              <a:buFontTx/>
              <a:buNone/>
              <a:defRPr sz="166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main finding and bold important words. </a:t>
            </a:r>
            <a:endParaRPr lang="en-US" dirty="0"/>
          </a:p>
        </p:txBody>
      </p:sp>
      <p:sp>
        <p:nvSpPr>
          <p:cNvPr id="3" name="Picture Placeholder 2"/>
          <p:cNvSpPr>
            <a:spLocks noGrp="1"/>
          </p:cNvSpPr>
          <p:nvPr>
            <p:ph type="pic" sz="quarter" idx="155" hasCustomPrompt="1"/>
          </p:nvPr>
        </p:nvSpPr>
        <p:spPr>
          <a:xfrm>
            <a:off x="18204872" y="21943081"/>
            <a:ext cx="8229600" cy="8229600"/>
          </a:xfrm>
          <a:prstGeom prst="rect">
            <a:avLst/>
          </a:prstGeom>
        </p:spPr>
        <p:txBody>
          <a:bodyPr anchor="ctr" anchorCtr="0"/>
          <a:lstStyle>
            <a:lvl1pPr marL="0" indent="0" algn="ctr">
              <a:buNone/>
              <a:defRPr sz="8800">
                <a:solidFill>
                  <a:schemeClr val="accent4"/>
                </a:solidFill>
              </a:defRPr>
            </a:lvl1pPr>
          </a:lstStyle>
          <a:p>
            <a:r>
              <a:rPr lang="en-US" dirty="0"/>
              <a:t>CLICK TO ADD</a:t>
            </a:r>
            <a:br>
              <a:rPr lang="en-US" dirty="0"/>
            </a:br>
            <a:r>
              <a:rPr lang="en-US" dirty="0"/>
              <a:t>QR CODE</a:t>
            </a:r>
            <a:endParaRPr lang="en-US" dirty="0"/>
          </a:p>
        </p:txBody>
      </p:sp>
      <p:sp>
        <p:nvSpPr>
          <p:cNvPr id="33" name="Text Placeholder 76"/>
          <p:cNvSpPr>
            <a:spLocks noGrp="1"/>
          </p:cNvSpPr>
          <p:nvPr>
            <p:ph type="body" sz="quarter" idx="157" hasCustomPrompt="1"/>
          </p:nvPr>
        </p:nvSpPr>
        <p:spPr>
          <a:xfrm>
            <a:off x="28387963" y="3885904"/>
            <a:ext cx="14588836" cy="1415764"/>
          </a:xfrm>
          <a:prstGeom prst="rect">
            <a:avLst/>
          </a:prstGeom>
        </p:spPr>
        <p:txBody>
          <a:bodyPr anchor="t" anchorCtr="0">
            <a:noAutofit/>
          </a:bodyPr>
          <a:lstStyle>
            <a:lvl1pPr marL="0" indent="0" algn="l">
              <a:buFontTx/>
              <a:buNone/>
              <a:defRPr sz="5400" b="1">
                <a:solidFill>
                  <a:schemeClr val="bg1">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endParaRPr lang="en-US" dirty="0"/>
          </a:p>
        </p:txBody>
      </p:sp>
      <p:sp>
        <p:nvSpPr>
          <p:cNvPr id="16" name="Text Placeholder 76"/>
          <p:cNvSpPr>
            <a:spLocks noGrp="1"/>
          </p:cNvSpPr>
          <p:nvPr>
            <p:ph type="body" sz="quarter" idx="158" hasCustomPrompt="1"/>
          </p:nvPr>
        </p:nvSpPr>
        <p:spPr>
          <a:xfrm>
            <a:off x="28387963" y="5367084"/>
            <a:ext cx="14588836" cy="1415764"/>
          </a:xfrm>
          <a:prstGeom prst="rect">
            <a:avLst/>
          </a:prstGeom>
        </p:spPr>
        <p:txBody>
          <a:bodyPr anchor="t" anchorCtr="0">
            <a:noAutofit/>
          </a:bodyPr>
          <a:lstStyle>
            <a:lvl1pPr marL="0" indent="0" algn="l">
              <a:buFontTx/>
              <a:buNone/>
              <a:defRPr sz="4400" b="1">
                <a:solidFill>
                  <a:schemeClr val="bg1">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endParaRPr lang="en-US" dirty="0"/>
          </a:p>
        </p:txBody>
      </p:sp>
      <p:sp>
        <p:nvSpPr>
          <p:cNvPr id="17" name="Text Placeholder 76"/>
          <p:cNvSpPr>
            <a:spLocks noGrp="1"/>
          </p:cNvSpPr>
          <p:nvPr>
            <p:ph type="body" sz="quarter" idx="156" hasCustomPrompt="1"/>
          </p:nvPr>
        </p:nvSpPr>
        <p:spPr>
          <a:xfrm>
            <a:off x="28387963" y="956291"/>
            <a:ext cx="14588837" cy="1792722"/>
          </a:xfrm>
          <a:prstGeom prst="rect">
            <a:avLst/>
          </a:prstGeom>
        </p:spPr>
        <p:txBody>
          <a:bodyPr anchor="t" anchorCtr="0">
            <a:noAutofit/>
          </a:bodyPr>
          <a:lstStyle>
            <a:lvl1pPr marL="0" indent="0" algn="l">
              <a:buFontTx/>
              <a:buNone/>
              <a:defRPr sz="7200" b="1">
                <a:solidFill>
                  <a:schemeClr val="bg1">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Poster Title</a:t>
            </a:r>
            <a:endParaRPr lang="en-US" dirty="0"/>
          </a:p>
        </p:txBody>
      </p:sp>
      <p:sp>
        <p:nvSpPr>
          <p:cNvPr id="18" name="Text Placeholder 76"/>
          <p:cNvSpPr>
            <a:spLocks noGrp="1"/>
          </p:cNvSpPr>
          <p:nvPr>
            <p:ph type="body" sz="quarter" idx="159" hasCustomPrompt="1"/>
          </p:nvPr>
        </p:nvSpPr>
        <p:spPr>
          <a:xfrm>
            <a:off x="4114800" y="13985883"/>
            <a:ext cx="17830800" cy="1569660"/>
          </a:xfrm>
          <a:prstGeom prst="rect">
            <a:avLst/>
          </a:prstGeom>
        </p:spPr>
        <p:txBody>
          <a:bodyPr wrap="square" anchor="t" anchorCtr="0">
            <a:spAutoFit/>
          </a:bodyPr>
          <a:lstStyle>
            <a:lvl1pPr marL="0" indent="0" algn="l">
              <a:buFontTx/>
              <a:buNone/>
              <a:defRPr sz="9600" b="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additional text. </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8387958" y="8735530"/>
            <a:ext cx="14588841" cy="954085"/>
          </a:xfrm>
          <a:prstGeom prst="rect">
            <a:avLst/>
          </a:prstGeom>
        </p:spPr>
        <p:txBody>
          <a:bodyPr wrap="square" lIns="228589" tIns="228589" rIns="228589" bIns="228589">
            <a:no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900" indent="-571500">
              <a:defRPr sz="2500">
                <a:latin typeface="Trebuchet MS" panose="020B0603020202020204" pitchFamily="34" charset="0"/>
              </a:defRPr>
            </a:lvl2pPr>
            <a:lvl3pPr marL="2057400" indent="-571500">
              <a:defRPr sz="2500">
                <a:latin typeface="Trebuchet MS" panose="020B0603020202020204" pitchFamily="34" charset="0"/>
              </a:defRPr>
            </a:lvl3pPr>
            <a:lvl4pPr marL="2686050" indent="-628650">
              <a:defRPr sz="2500">
                <a:latin typeface="Trebuchet MS" panose="020B0603020202020204" pitchFamily="34" charset="0"/>
              </a:defRPr>
            </a:lvl4pPr>
            <a:lvl5pPr marL="3143250" indent="-457200">
              <a:defRPr sz="2500">
                <a:latin typeface="Trebuchet MS" panose="020B0603020202020204" pitchFamily="34" charset="0"/>
              </a:defRPr>
            </a:lvl5pPr>
          </a:lstStyle>
          <a:p>
            <a:pPr lvl="0"/>
            <a:r>
              <a:rPr lang="en-US" dirty="0"/>
              <a:t>Type in or paste your text here</a:t>
            </a:r>
            <a:endParaRPr lang="en-US" dirty="0"/>
          </a:p>
        </p:txBody>
      </p:sp>
      <p:sp>
        <p:nvSpPr>
          <p:cNvPr id="6" name="Text Placeholder 5"/>
          <p:cNvSpPr>
            <a:spLocks noGrp="1"/>
          </p:cNvSpPr>
          <p:nvPr>
            <p:ph type="body" sz="quarter" idx="11" hasCustomPrompt="1"/>
          </p:nvPr>
        </p:nvSpPr>
        <p:spPr>
          <a:xfrm>
            <a:off x="28387958" y="7834378"/>
            <a:ext cx="14588841" cy="800211"/>
          </a:xfrm>
          <a:prstGeom prst="rect">
            <a:avLst/>
          </a:prstGeom>
          <a:noFill/>
        </p:spPr>
        <p:txBody>
          <a:bodyPr wrap="square" lIns="91436" tIns="91436" rIns="91436" bIns="91436" anchor="ctr" anchorCtr="0">
            <a:noAutofit/>
          </a:bodyPr>
          <a:lstStyle>
            <a:lvl1pPr marL="0" indent="0" algn="l">
              <a:buNone/>
              <a:defRPr sz="4000" b="1" u="sng" baseline="0">
                <a:solidFill>
                  <a:schemeClr val="accent6"/>
                </a:solidFill>
              </a:defRPr>
            </a:lvl1pPr>
          </a:lstStyle>
          <a:p>
            <a:pPr lvl="0"/>
            <a:r>
              <a:rPr lang="en-US" dirty="0"/>
              <a:t>(click to edit) INTRODUCTION</a:t>
            </a:r>
            <a:endParaRPr lang="en-US" dirty="0"/>
          </a:p>
        </p:txBody>
      </p:sp>
      <p:sp>
        <p:nvSpPr>
          <p:cNvPr id="27" name="Text Placeholder 5"/>
          <p:cNvSpPr>
            <a:spLocks noGrp="1"/>
          </p:cNvSpPr>
          <p:nvPr>
            <p:ph type="body" sz="quarter" idx="27" hasCustomPrompt="1"/>
          </p:nvPr>
        </p:nvSpPr>
        <p:spPr>
          <a:xfrm>
            <a:off x="28387958" y="15651496"/>
            <a:ext cx="14588841" cy="800211"/>
          </a:xfrm>
          <a:prstGeom prst="rect">
            <a:avLst/>
          </a:prstGeom>
          <a:noFill/>
        </p:spPr>
        <p:txBody>
          <a:bodyPr wrap="square" lIns="91436" tIns="91436" rIns="91436" bIns="91436" anchor="ctr" anchorCtr="0">
            <a:noAutofit/>
          </a:bodyPr>
          <a:lstStyle>
            <a:lvl1pPr marL="0" indent="0" algn="l">
              <a:buNone/>
              <a:defRPr sz="4000" b="1" u="sng" baseline="0">
                <a:solidFill>
                  <a:schemeClr val="accent6"/>
                </a:solidFill>
              </a:defRPr>
            </a:lvl1pPr>
          </a:lstStyle>
          <a:p>
            <a:pPr lvl="0"/>
            <a:r>
              <a:rPr lang="en-US" dirty="0"/>
              <a:t>(click to edit) RESULTS</a:t>
            </a:r>
            <a:endParaRPr lang="en-US" dirty="0"/>
          </a:p>
        </p:txBody>
      </p:sp>
      <p:sp>
        <p:nvSpPr>
          <p:cNvPr id="28" name="Text Placeholder 3"/>
          <p:cNvSpPr>
            <a:spLocks noGrp="1"/>
          </p:cNvSpPr>
          <p:nvPr>
            <p:ph type="body" sz="quarter" idx="28" hasCustomPrompt="1"/>
          </p:nvPr>
        </p:nvSpPr>
        <p:spPr>
          <a:xfrm>
            <a:off x="28387958" y="16524510"/>
            <a:ext cx="14588841" cy="954085"/>
          </a:xfrm>
          <a:prstGeom prst="rect">
            <a:avLst/>
          </a:prstGeom>
        </p:spPr>
        <p:txBody>
          <a:bodyPr wrap="square" lIns="228589" tIns="228589" rIns="228589" bIns="228589">
            <a:no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900" indent="-571500">
              <a:defRPr sz="2500">
                <a:latin typeface="Trebuchet MS" panose="020B0603020202020204" pitchFamily="34" charset="0"/>
              </a:defRPr>
            </a:lvl2pPr>
            <a:lvl3pPr marL="2057400" indent="-571500">
              <a:defRPr sz="2500">
                <a:latin typeface="Trebuchet MS" panose="020B0603020202020204" pitchFamily="34" charset="0"/>
              </a:defRPr>
            </a:lvl3pPr>
            <a:lvl4pPr marL="2686050" indent="-628650">
              <a:defRPr sz="2500">
                <a:latin typeface="Trebuchet MS" panose="020B0603020202020204" pitchFamily="34" charset="0"/>
              </a:defRPr>
            </a:lvl4pPr>
            <a:lvl5pPr marL="3143250" indent="-457200">
              <a:defRPr sz="2500">
                <a:latin typeface="Trebuchet MS" panose="020B0603020202020204" pitchFamily="34" charset="0"/>
              </a:defRPr>
            </a:lvl5pPr>
          </a:lstStyle>
          <a:p>
            <a:pPr lvl="0"/>
            <a:r>
              <a:rPr lang="en-US" dirty="0"/>
              <a:t>Type in or paste your text here</a:t>
            </a:r>
            <a:endParaRPr lang="en-US" dirty="0"/>
          </a:p>
        </p:txBody>
      </p:sp>
      <p:sp>
        <p:nvSpPr>
          <p:cNvPr id="29" name="Text Placeholder 5"/>
          <p:cNvSpPr>
            <a:spLocks noGrp="1"/>
          </p:cNvSpPr>
          <p:nvPr>
            <p:ph type="body" sz="quarter" idx="29" hasCustomPrompt="1"/>
          </p:nvPr>
        </p:nvSpPr>
        <p:spPr>
          <a:xfrm>
            <a:off x="28387958" y="23381979"/>
            <a:ext cx="14588841" cy="800211"/>
          </a:xfrm>
          <a:prstGeom prst="rect">
            <a:avLst/>
          </a:prstGeom>
          <a:noFill/>
        </p:spPr>
        <p:txBody>
          <a:bodyPr wrap="square" lIns="91436" tIns="91436" rIns="91436" bIns="91436" anchor="ctr" anchorCtr="0">
            <a:spAutoFit/>
          </a:bodyPr>
          <a:lstStyle>
            <a:lvl1pPr marL="0" indent="0" algn="l">
              <a:buNone/>
              <a:defRPr sz="4000" b="1" u="sng" baseline="0">
                <a:solidFill>
                  <a:schemeClr val="accent6"/>
                </a:solidFill>
              </a:defRPr>
            </a:lvl1pPr>
          </a:lstStyle>
          <a:p>
            <a:pPr lvl="0"/>
            <a:r>
              <a:rPr lang="en-US" dirty="0"/>
              <a:t>(click to edit) DISCUSSION</a:t>
            </a:r>
            <a:endParaRPr lang="en-US" dirty="0"/>
          </a:p>
        </p:txBody>
      </p:sp>
      <p:sp>
        <p:nvSpPr>
          <p:cNvPr id="30" name="Text Placeholder 3"/>
          <p:cNvSpPr>
            <a:spLocks noGrp="1"/>
          </p:cNvSpPr>
          <p:nvPr>
            <p:ph type="body" sz="quarter" idx="30" hasCustomPrompt="1"/>
          </p:nvPr>
        </p:nvSpPr>
        <p:spPr>
          <a:xfrm>
            <a:off x="28387958" y="24270638"/>
            <a:ext cx="14588841" cy="954085"/>
          </a:xfrm>
          <a:prstGeom prst="rect">
            <a:avLst/>
          </a:prstGeom>
        </p:spPr>
        <p:txBody>
          <a:bodyPr wrap="square" lIns="228589" tIns="228589" rIns="228589" bIns="228589">
            <a:sp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900" indent="-571500">
              <a:defRPr sz="2500">
                <a:latin typeface="Trebuchet MS" panose="020B0603020202020204" pitchFamily="34" charset="0"/>
              </a:defRPr>
            </a:lvl2pPr>
            <a:lvl3pPr marL="2057400" indent="-571500">
              <a:defRPr sz="2500">
                <a:latin typeface="Trebuchet MS" panose="020B0603020202020204" pitchFamily="34" charset="0"/>
              </a:defRPr>
            </a:lvl3pPr>
            <a:lvl4pPr marL="2686050" indent="-628650">
              <a:defRPr sz="2500">
                <a:latin typeface="Trebuchet MS" panose="020B0603020202020204" pitchFamily="34" charset="0"/>
              </a:defRPr>
            </a:lvl4pPr>
            <a:lvl5pPr marL="3143250" indent="-457200">
              <a:defRPr sz="2500">
                <a:latin typeface="Trebuchet MS" panose="020B0603020202020204" pitchFamily="34" charset="0"/>
              </a:defRPr>
            </a:lvl5pPr>
          </a:lstStyle>
          <a:p>
            <a:pPr lvl="0"/>
            <a:r>
              <a:rPr lang="en-US" dirty="0"/>
              <a:t>Type in or paste your text here</a:t>
            </a:r>
            <a:endParaRPr lang="en-US" dirty="0"/>
          </a:p>
        </p:txBody>
      </p:sp>
      <p:sp>
        <p:nvSpPr>
          <p:cNvPr id="19" name="Text Placeholder 76"/>
          <p:cNvSpPr>
            <a:spLocks noGrp="1"/>
          </p:cNvSpPr>
          <p:nvPr>
            <p:ph type="body" sz="quarter" idx="154" hasCustomPrompt="1"/>
          </p:nvPr>
        </p:nvSpPr>
        <p:spPr>
          <a:xfrm>
            <a:off x="4114800" y="1943100"/>
            <a:ext cx="17830800" cy="10310515"/>
          </a:xfrm>
          <a:prstGeom prst="rect">
            <a:avLst/>
          </a:prstGeom>
        </p:spPr>
        <p:txBody>
          <a:bodyPr wrap="square" anchor="t" anchorCtr="0">
            <a:spAutoFit/>
          </a:bodyPr>
          <a:lstStyle>
            <a:lvl1pPr marL="0" indent="0" algn="l">
              <a:buFontTx/>
              <a:buNone/>
              <a:defRPr sz="166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main finding and bold important words. </a:t>
            </a:r>
            <a:endParaRPr lang="en-US" dirty="0"/>
          </a:p>
        </p:txBody>
      </p:sp>
      <p:sp>
        <p:nvSpPr>
          <p:cNvPr id="3" name="Picture Placeholder 2"/>
          <p:cNvSpPr>
            <a:spLocks noGrp="1"/>
          </p:cNvSpPr>
          <p:nvPr>
            <p:ph type="pic" sz="quarter" idx="155" hasCustomPrompt="1"/>
          </p:nvPr>
        </p:nvSpPr>
        <p:spPr>
          <a:xfrm>
            <a:off x="18204872" y="21943081"/>
            <a:ext cx="8229600" cy="8229600"/>
          </a:xfrm>
          <a:prstGeom prst="rect">
            <a:avLst/>
          </a:prstGeom>
        </p:spPr>
        <p:txBody>
          <a:bodyPr anchor="ctr" anchorCtr="0"/>
          <a:lstStyle>
            <a:lvl1pPr marL="0" indent="0" algn="ctr">
              <a:buNone/>
              <a:defRPr sz="8800">
                <a:solidFill>
                  <a:schemeClr val="accent4"/>
                </a:solidFill>
              </a:defRPr>
            </a:lvl1pPr>
          </a:lstStyle>
          <a:p>
            <a:r>
              <a:rPr lang="en-US" dirty="0"/>
              <a:t>CLICK TO ADD</a:t>
            </a:r>
            <a:br>
              <a:rPr lang="en-US" dirty="0"/>
            </a:br>
            <a:r>
              <a:rPr lang="en-US" dirty="0"/>
              <a:t>QR CODE</a:t>
            </a:r>
            <a:endParaRPr lang="en-US" dirty="0"/>
          </a:p>
        </p:txBody>
      </p:sp>
      <p:sp>
        <p:nvSpPr>
          <p:cNvPr id="33" name="Text Placeholder 76"/>
          <p:cNvSpPr>
            <a:spLocks noGrp="1"/>
          </p:cNvSpPr>
          <p:nvPr>
            <p:ph type="body" sz="quarter" idx="157" hasCustomPrompt="1"/>
          </p:nvPr>
        </p:nvSpPr>
        <p:spPr>
          <a:xfrm>
            <a:off x="28387963" y="3885904"/>
            <a:ext cx="14588836" cy="1415764"/>
          </a:xfrm>
          <a:prstGeom prst="rect">
            <a:avLst/>
          </a:prstGeom>
        </p:spPr>
        <p:txBody>
          <a:bodyPr anchor="t" anchorCtr="0">
            <a:noAutofit/>
          </a:bodyPr>
          <a:lstStyle>
            <a:lvl1pPr marL="0" indent="0" algn="l">
              <a:buFontTx/>
              <a:buNone/>
              <a:defRPr sz="5400" b="1">
                <a:solidFill>
                  <a:schemeClr val="bg1">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endParaRPr lang="en-US" dirty="0"/>
          </a:p>
        </p:txBody>
      </p:sp>
      <p:sp>
        <p:nvSpPr>
          <p:cNvPr id="16" name="Text Placeholder 76"/>
          <p:cNvSpPr>
            <a:spLocks noGrp="1"/>
          </p:cNvSpPr>
          <p:nvPr>
            <p:ph type="body" sz="quarter" idx="158" hasCustomPrompt="1"/>
          </p:nvPr>
        </p:nvSpPr>
        <p:spPr>
          <a:xfrm>
            <a:off x="28387963" y="5367084"/>
            <a:ext cx="14588836" cy="1415764"/>
          </a:xfrm>
          <a:prstGeom prst="rect">
            <a:avLst/>
          </a:prstGeom>
        </p:spPr>
        <p:txBody>
          <a:bodyPr anchor="t" anchorCtr="0">
            <a:noAutofit/>
          </a:bodyPr>
          <a:lstStyle>
            <a:lvl1pPr marL="0" indent="0" algn="l">
              <a:buFontTx/>
              <a:buNone/>
              <a:defRPr sz="4400" b="1">
                <a:solidFill>
                  <a:schemeClr val="bg1">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endParaRPr lang="en-US" dirty="0"/>
          </a:p>
        </p:txBody>
      </p:sp>
      <p:sp>
        <p:nvSpPr>
          <p:cNvPr id="17" name="Text Placeholder 76"/>
          <p:cNvSpPr>
            <a:spLocks noGrp="1"/>
          </p:cNvSpPr>
          <p:nvPr>
            <p:ph type="body" sz="quarter" idx="156" hasCustomPrompt="1"/>
          </p:nvPr>
        </p:nvSpPr>
        <p:spPr>
          <a:xfrm>
            <a:off x="28387963" y="956291"/>
            <a:ext cx="14588837" cy="1792722"/>
          </a:xfrm>
          <a:prstGeom prst="rect">
            <a:avLst/>
          </a:prstGeom>
        </p:spPr>
        <p:txBody>
          <a:bodyPr anchor="t" anchorCtr="0">
            <a:noAutofit/>
          </a:bodyPr>
          <a:lstStyle>
            <a:lvl1pPr marL="0" indent="0" algn="l">
              <a:buFontTx/>
              <a:buNone/>
              <a:defRPr sz="7200" b="1">
                <a:solidFill>
                  <a:schemeClr val="bg1">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Poster Title</a:t>
            </a:r>
            <a:endParaRPr lang="en-US" dirty="0"/>
          </a:p>
        </p:txBody>
      </p:sp>
      <p:sp>
        <p:nvSpPr>
          <p:cNvPr id="18" name="Text Placeholder 76"/>
          <p:cNvSpPr>
            <a:spLocks noGrp="1"/>
          </p:cNvSpPr>
          <p:nvPr>
            <p:ph type="body" sz="quarter" idx="159" hasCustomPrompt="1"/>
          </p:nvPr>
        </p:nvSpPr>
        <p:spPr>
          <a:xfrm>
            <a:off x="4114800" y="13985883"/>
            <a:ext cx="17830800" cy="1569660"/>
          </a:xfrm>
          <a:prstGeom prst="rect">
            <a:avLst/>
          </a:prstGeom>
        </p:spPr>
        <p:txBody>
          <a:bodyPr wrap="square" anchor="t" anchorCtr="0">
            <a:spAutoFit/>
          </a:bodyPr>
          <a:lstStyle>
            <a:lvl1pPr marL="0" indent="0" algn="l">
              <a:buFontTx/>
              <a:buNone/>
              <a:defRPr sz="9600" b="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additional text. </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6.wmf"/><Relationship Id="rId8" Type="http://schemas.openxmlformats.org/officeDocument/2006/relationships/oleObject" Target="../embeddings/oleObject2.bin"/><Relationship Id="rId7" Type="http://schemas.openxmlformats.org/officeDocument/2006/relationships/image" Target="../media/image5.wmf"/><Relationship Id="rId6" Type="http://schemas.openxmlformats.org/officeDocument/2006/relationships/oleObject" Target="../embeddings/oleObject1.bin"/><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8" Type="http://schemas.openxmlformats.org/officeDocument/2006/relationships/theme" Target="../theme/theme1.xml"/><Relationship Id="rId17" Type="http://schemas.openxmlformats.org/officeDocument/2006/relationships/vmlDrawing" Target="../drawings/vmlDrawing1.vml"/><Relationship Id="rId16" Type="http://schemas.openxmlformats.org/officeDocument/2006/relationships/image" Target="../media/image10.jpeg"/><Relationship Id="rId15"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9.wmf"/><Relationship Id="rId13" Type="http://schemas.openxmlformats.org/officeDocument/2006/relationships/oleObject" Target="../embeddings/oleObject4.bin"/><Relationship Id="rId12" Type="http://schemas.openxmlformats.org/officeDocument/2006/relationships/image" Target="../media/image8.png"/><Relationship Id="rId11" Type="http://schemas.openxmlformats.org/officeDocument/2006/relationships/image" Target="../media/image7.wmf"/><Relationship Id="rId10" Type="http://schemas.openxmlformats.org/officeDocument/2006/relationships/oleObject" Target="../embeddings/oleObject3.bin"/><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0" name="Rectangle 59"/>
          <p:cNvSpPr/>
          <p:nvPr userDrawn="1"/>
        </p:nvSpPr>
        <p:spPr>
          <a:xfrm>
            <a:off x="27433891" y="0"/>
            <a:ext cx="16459200" cy="7315200"/>
          </a:xfrm>
          <a:prstGeom prst="rect">
            <a:avLst/>
          </a:prstGeom>
          <a:solidFill>
            <a:schemeClr val="bg2">
              <a:lumMod val="90000"/>
              <a:alpha val="35000"/>
            </a:schemeClr>
          </a:solidFill>
          <a:ln w="25400" cap="flat" cmpd="sng" algn="ctr">
            <a:noFill/>
            <a:prstDash val="solid"/>
          </a:ln>
          <a:effectLst/>
        </p:spPr>
        <p:txBody>
          <a:bodyPr rot="0" spcFirstLastPara="0" vertOverflow="overflow" horzOverflow="overflow" vert="horz" wrap="square" lIns="172373" tIns="86187" rIns="172373" bIns="86187" numCol="1" spcCol="0" rtlCol="0" fromWordArt="0" anchor="ctr" anchorCtr="0" forceAA="0" compatLnSpc="1">
            <a:noAutofit/>
          </a:bodyPr>
          <a:lstStyle/>
          <a:p>
            <a:pPr marL="0" marR="0" lvl="0" indent="0" algn="ctr" defTabSz="4090035" eaLnBrk="1" fontAlgn="auto" latinLnBrk="0" hangingPunct="1">
              <a:lnSpc>
                <a:spcPct val="100000"/>
              </a:lnSpc>
              <a:spcBef>
                <a:spcPts val="0"/>
              </a:spcBef>
              <a:spcAft>
                <a:spcPts val="0"/>
              </a:spcAft>
              <a:buClrTx/>
              <a:buSzTx/>
              <a:buFontTx/>
              <a:buNone/>
              <a:defRPr/>
            </a:pPr>
            <a:endParaRPr kumimoji="0" lang="en-US" sz="10420" b="0" i="0" u="none" strike="noStrike" kern="0" cap="none" spc="0" normalizeH="0" baseline="0" noProof="0">
              <a:ln>
                <a:noFill/>
              </a:ln>
              <a:solidFill>
                <a:prstClr val="white"/>
              </a:solidFill>
              <a:effectLst/>
              <a:uLnTx/>
              <a:uFillTx/>
              <a:latin typeface="Arial" panose="020B0604020202020204"/>
              <a:ea typeface="+mn-ea"/>
              <a:cs typeface="+mn-cs"/>
            </a:endParaRPr>
          </a:p>
        </p:txBody>
      </p:sp>
      <p:sp>
        <p:nvSpPr>
          <p:cNvPr id="64" name="Rectangle 63"/>
          <p:cNvSpPr/>
          <p:nvPr userDrawn="1"/>
        </p:nvSpPr>
        <p:spPr>
          <a:xfrm>
            <a:off x="1" y="31544805"/>
            <a:ext cx="43891200" cy="1371600"/>
          </a:xfrm>
          <a:prstGeom prst="rect">
            <a:avLst/>
          </a:prstGeom>
          <a:solidFill>
            <a:schemeClr val="accent2">
              <a:lumMod val="50000"/>
            </a:schemeClr>
          </a:solidFill>
          <a:ln w="25400" cap="flat" cmpd="sng" algn="ctr">
            <a:noFill/>
            <a:prstDash val="solid"/>
          </a:ln>
          <a:effectLst/>
        </p:spPr>
        <p:txBody>
          <a:bodyPr rot="0" spcFirstLastPara="0" vertOverflow="overflow" horzOverflow="overflow" vert="horz" wrap="square" lIns="172373" tIns="86187" rIns="172373" bIns="86187" numCol="1" spcCol="0" rtlCol="0" fromWordArt="0" anchor="ctr" anchorCtr="0" forceAA="0" compatLnSpc="1">
            <a:noAutofit/>
          </a:bodyPr>
          <a:lstStyle/>
          <a:p>
            <a:pPr marL="0" marR="0" lvl="0" indent="0" algn="ctr" defTabSz="4090035" eaLnBrk="1" fontAlgn="auto" latinLnBrk="0" hangingPunct="1">
              <a:lnSpc>
                <a:spcPct val="100000"/>
              </a:lnSpc>
              <a:spcBef>
                <a:spcPts val="0"/>
              </a:spcBef>
              <a:spcAft>
                <a:spcPts val="0"/>
              </a:spcAft>
              <a:buClrTx/>
              <a:buSzTx/>
              <a:buFontTx/>
              <a:buNone/>
              <a:defRPr/>
            </a:pPr>
            <a:endParaRPr kumimoji="0" lang="en-US" sz="10420" b="0" i="0" u="none" strike="noStrike" kern="0" cap="none" spc="0" normalizeH="0" baseline="0" noProof="0">
              <a:ln>
                <a:noFill/>
              </a:ln>
              <a:solidFill>
                <a:prstClr val="white"/>
              </a:solidFill>
              <a:effectLst/>
              <a:uLnTx/>
              <a:uFillTx/>
              <a:latin typeface="Arial" panose="020B0604020202020204"/>
              <a:ea typeface="+mn-ea"/>
              <a:cs typeface="+mn-cs"/>
            </a:endParaRPr>
          </a:p>
        </p:txBody>
      </p:sp>
      <p:sp>
        <p:nvSpPr>
          <p:cNvPr id="65" name="Rectangle 64"/>
          <p:cNvSpPr/>
          <p:nvPr userDrawn="1"/>
        </p:nvSpPr>
        <p:spPr>
          <a:xfrm>
            <a:off x="2" y="0"/>
            <a:ext cx="27432000" cy="31089600"/>
          </a:xfrm>
          <a:prstGeom prst="rect">
            <a:avLst/>
          </a:prstGeom>
          <a:solidFill>
            <a:schemeClr val="bg2">
              <a:lumMod val="75000"/>
            </a:schemeClr>
          </a:solidFill>
          <a:ln w="25400" cap="flat" cmpd="sng" algn="ctr">
            <a:noFill/>
            <a:prstDash val="solid"/>
          </a:ln>
          <a:effectLst/>
        </p:spPr>
        <p:txBody>
          <a:bodyPr rot="0" spcFirstLastPara="0" vertOverflow="overflow" horzOverflow="overflow" vert="horz" wrap="square" lIns="172373" tIns="86187" rIns="172373" bIns="86187" numCol="1" spcCol="0" rtlCol="0" fromWordArt="0" anchor="ctr" anchorCtr="0" forceAA="0" compatLnSpc="1">
            <a:noAutofit/>
          </a:bodyPr>
          <a:lstStyle/>
          <a:p>
            <a:pPr marL="0" marR="0" lvl="0" indent="0" algn="ctr" defTabSz="4090035" eaLnBrk="1" fontAlgn="auto" latinLnBrk="0" hangingPunct="1">
              <a:lnSpc>
                <a:spcPct val="100000"/>
              </a:lnSpc>
              <a:spcBef>
                <a:spcPts val="0"/>
              </a:spcBef>
              <a:spcAft>
                <a:spcPts val="0"/>
              </a:spcAft>
              <a:buClrTx/>
              <a:buSzTx/>
              <a:buFontTx/>
              <a:buNone/>
              <a:defRPr/>
            </a:pPr>
            <a:endParaRPr kumimoji="0" lang="en-US" sz="10420" b="0" i="0" u="none" strike="noStrike" kern="0" cap="none" spc="0" normalizeH="0" baseline="0" noProof="0">
              <a:ln>
                <a:noFill/>
              </a:ln>
              <a:solidFill>
                <a:prstClr val="white"/>
              </a:solidFill>
              <a:effectLst/>
              <a:uLnTx/>
              <a:uFillTx/>
              <a:latin typeface="Arial" panose="020B0604020202020204"/>
              <a:ea typeface="+mn-ea"/>
              <a:cs typeface="+mn-cs"/>
            </a:endParaRPr>
          </a:p>
        </p:txBody>
      </p:sp>
      <p:sp>
        <p:nvSpPr>
          <p:cNvPr id="66" name="Rectangle 65"/>
          <p:cNvSpPr/>
          <p:nvPr userDrawn="1"/>
        </p:nvSpPr>
        <p:spPr>
          <a:xfrm>
            <a:off x="1" y="0"/>
            <a:ext cx="2743200" cy="32918400"/>
          </a:xfrm>
          <a:prstGeom prst="rect">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320"/>
          </a:p>
        </p:txBody>
      </p:sp>
      <p:sp>
        <p:nvSpPr>
          <p:cNvPr id="67" name="Text Box 14"/>
          <p:cNvSpPr txBox="1">
            <a:spLocks noChangeArrowheads="1"/>
          </p:cNvSpPr>
          <p:nvPr userDrawn="1"/>
        </p:nvSpPr>
        <p:spPr bwMode="auto">
          <a:xfrm>
            <a:off x="3024876" y="31901073"/>
            <a:ext cx="8564417" cy="736818"/>
          </a:xfrm>
          <a:prstGeom prst="rect">
            <a:avLst/>
          </a:prstGeom>
          <a:noFill/>
          <a:ln w="9525">
            <a:noFill/>
            <a:miter lim="800000"/>
          </a:ln>
          <a:effectLst/>
        </p:spPr>
        <p:txBody>
          <a:bodyPr wrap="square" lIns="132308" tIns="66142" rIns="132308" bIns="66142">
            <a:spAutoFit/>
          </a:bodyPr>
          <a:lstStyle/>
          <a:p>
            <a:pPr eaLnBrk="0" hangingPunct="0">
              <a:lnSpc>
                <a:spcPct val="65000"/>
              </a:lnSpc>
              <a:spcBef>
                <a:spcPct val="50000"/>
              </a:spcBef>
              <a:defRPr/>
            </a:pPr>
            <a:r>
              <a:rPr lang="en-US" sz="1305" b="1" dirty="0">
                <a:solidFill>
                  <a:schemeClr val="bg1">
                    <a:alpha val="50000"/>
                  </a:schemeClr>
                </a:solidFill>
                <a:latin typeface="Arial" panose="020B0604020202020204" pitchFamily="34" charset="0"/>
              </a:rPr>
              <a:t>RESEARCH POSTER PRESENTATION DESIGN © 2019</a:t>
            </a:r>
            <a:endParaRPr lang="en-US" sz="1305" b="1" dirty="0">
              <a:solidFill>
                <a:schemeClr val="bg1">
                  <a:alpha val="50000"/>
                </a:schemeClr>
              </a:solidFill>
              <a:latin typeface="Arial" panose="020B0604020202020204" pitchFamily="34" charset="0"/>
            </a:endParaRPr>
          </a:p>
          <a:p>
            <a:pPr eaLnBrk="0" hangingPunct="0">
              <a:lnSpc>
                <a:spcPct val="65000"/>
              </a:lnSpc>
              <a:spcBef>
                <a:spcPct val="50000"/>
              </a:spcBef>
              <a:defRPr/>
            </a:pPr>
            <a:r>
              <a:rPr lang="en-US" sz="2610" b="1" dirty="0">
                <a:solidFill>
                  <a:schemeClr val="bg1">
                    <a:alpha val="50000"/>
                  </a:schemeClr>
                </a:solidFill>
                <a:latin typeface="Arial" panose="020B0604020202020204" pitchFamily="34" charset="0"/>
              </a:rPr>
              <a:t>www.PosterPresentations.com</a:t>
            </a:r>
            <a:endParaRPr lang="en-US" sz="2610" b="1" dirty="0">
              <a:solidFill>
                <a:schemeClr val="bg1">
                  <a:alpha val="50000"/>
                </a:schemeClr>
              </a:solidFill>
              <a:latin typeface="Arial" panose="020B0604020202020204" pitchFamily="34" charset="0"/>
            </a:endParaRPr>
          </a:p>
        </p:txBody>
      </p:sp>
      <p:grpSp>
        <p:nvGrpSpPr>
          <p:cNvPr id="68" name="Group 67"/>
          <p:cNvGrpSpPr/>
          <p:nvPr userDrawn="1"/>
        </p:nvGrpSpPr>
        <p:grpSpPr>
          <a:xfrm>
            <a:off x="-11225189" y="-1"/>
            <a:ext cx="11018865" cy="32918401"/>
            <a:chOff x="-11225189" y="-1"/>
            <a:chExt cx="11018865" cy="32918401"/>
          </a:xfrm>
        </p:grpSpPr>
        <p:sp>
          <p:nvSpPr>
            <p:cNvPr id="69" name="Rectangle 68"/>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285" rtl="0" eaLnBrk="1" fontAlgn="auto" latinLnBrk="0" hangingPunct="1">
                <a:lnSpc>
                  <a:spcPct val="100000"/>
                </a:lnSpc>
                <a:spcBef>
                  <a:spcPts val="0"/>
                </a:spcBef>
                <a:spcAft>
                  <a:spcPts val="0"/>
                </a:spcAft>
                <a:buClrTx/>
                <a:buSzTx/>
                <a:buFontTx/>
                <a:buNone/>
                <a:defRPr/>
              </a:pPr>
              <a:r>
                <a:rPr lang="en-US" sz="3200" b="1" spc="0" dirty="0">
                  <a:solidFill>
                    <a:srgbClr val="FF0000"/>
                  </a:solidFill>
                  <a:latin typeface="Trebuchet MS" panose="020B0603020202020204" pitchFamily="34" charset="0"/>
                </a:rPr>
                <a:t>(—THIS SIDEBAR DOES NOT PRINT—)</a:t>
              </a:r>
              <a:endParaRPr lang="en-US" sz="3200" b="1" spc="600" dirty="0">
                <a:solidFill>
                  <a:schemeClr val="bg1"/>
                </a:solidFill>
                <a:latin typeface="Trebuchet MS" panose="020B0603020202020204" pitchFamily="34" charset="0"/>
              </a:endParaRPr>
            </a:p>
            <a:p>
              <a:pPr algn="ctr"/>
              <a:r>
                <a:rPr lang="en-US" sz="4000" b="1" spc="600" dirty="0">
                  <a:solidFill>
                    <a:schemeClr val="bg1"/>
                  </a:solidFill>
                  <a:latin typeface="Trebuchet MS" panose="020B0603020202020204" pitchFamily="34" charset="0"/>
                </a:rPr>
                <a:t>DESIGN</a:t>
              </a:r>
              <a:r>
                <a:rPr lang="en-US" sz="4000" b="1" spc="600" baseline="0" dirty="0">
                  <a:solidFill>
                    <a:schemeClr val="bg1"/>
                  </a:solidFill>
                  <a:latin typeface="Trebuchet MS" panose="020B0603020202020204" pitchFamily="34" charset="0"/>
                </a:rPr>
                <a:t> </a:t>
              </a:r>
              <a:r>
                <a:rPr lang="en-US" sz="4000" b="1" spc="600" dirty="0">
                  <a:solidFill>
                    <a:schemeClr val="bg1"/>
                  </a:solidFill>
                  <a:latin typeface="Trebuchet MS" panose="020B0603020202020204" pitchFamily="34" charset="0"/>
                </a:rPr>
                <a:t>GUIDE</a:t>
              </a:r>
              <a:endParaRPr lang="en-US" sz="4000" b="1" spc="600" dirty="0">
                <a:solidFill>
                  <a:schemeClr val="bg1"/>
                </a:solidFill>
                <a:latin typeface="Trebuchet MS" panose="020B0603020202020204" pitchFamily="34" charset="0"/>
              </a:endParaRPr>
            </a:p>
            <a:p>
              <a:pPr algn="ctr"/>
              <a:endParaRPr lang="en-US" sz="2800" b="1" dirty="0">
                <a:latin typeface="Trebuchet MS" panose="020B0603020202020204" pitchFamily="34" charset="0"/>
              </a:endParaRPr>
            </a:p>
            <a:p>
              <a:pPr defTabSz="3765550"/>
              <a:r>
                <a:rPr lang="en-US" sz="2800" i="0" dirty="0">
                  <a:latin typeface="Trebuchet MS" panose="020B0603020202020204" pitchFamily="34" charset="0"/>
                </a:rPr>
                <a:t>This PowerPoint</a:t>
              </a:r>
              <a:r>
                <a:rPr lang="en-US" sz="2800" i="0" baseline="0" dirty="0">
                  <a:latin typeface="Trebuchet MS" panose="020B0603020202020204" pitchFamily="34" charset="0"/>
                </a:rPr>
                <a:t> </a:t>
              </a:r>
              <a:r>
                <a:rPr lang="en-US" sz="2800" i="0" dirty="0">
                  <a:latin typeface="Trebuchet MS" panose="020B0603020202020204" pitchFamily="34" charset="0"/>
                </a:rPr>
                <a:t>2007 template produces</a:t>
              </a:r>
              <a:r>
                <a:rPr lang="en-US" sz="2800" i="0" baseline="0" dirty="0">
                  <a:latin typeface="Trebuchet MS" panose="020B0603020202020204" pitchFamily="34" charset="0"/>
                </a:rPr>
                <a:t> </a:t>
              </a:r>
              <a:r>
                <a:rPr lang="en-US" sz="2800" i="0" dirty="0">
                  <a:latin typeface="Trebuchet MS" panose="020B0603020202020204" pitchFamily="34" charset="0"/>
                </a:rPr>
                <a:t>a 36”x48” presentation poster. </a:t>
              </a:r>
              <a:r>
                <a:rPr lang="en-US" sz="2800" dirty="0">
                  <a:latin typeface="Trebuchet MS" panose="020B0603020202020204" pitchFamily="34" charset="0"/>
                </a:rPr>
                <a:t>You</a:t>
              </a:r>
              <a:r>
                <a:rPr lang="en-US" sz="2800" baseline="0" dirty="0">
                  <a:latin typeface="Trebuchet MS" panose="020B0603020202020204" pitchFamily="34" charset="0"/>
                </a:rPr>
                <a:t> can u</a:t>
              </a:r>
              <a:r>
                <a:rPr lang="en-US" sz="2800" dirty="0">
                  <a:latin typeface="Trebuchet MS" panose="020B0603020202020204" pitchFamily="34" charset="0"/>
                </a:rPr>
                <a:t>se</a:t>
              </a:r>
              <a:r>
                <a:rPr lang="en-US" sz="2800" baseline="0" dirty="0">
                  <a:latin typeface="Trebuchet MS" panose="020B0603020202020204" pitchFamily="34" charset="0"/>
                </a:rPr>
                <a:t> it to create your research poster and </a:t>
              </a:r>
              <a:r>
                <a:rPr lang="en-US" sz="2800" dirty="0">
                  <a:latin typeface="Trebuchet MS" panose="020B0603020202020204" pitchFamily="34" charset="0"/>
                </a:rPr>
                <a:t>save valuable time placing titles, subtitles,</a:t>
              </a:r>
              <a:r>
                <a:rPr lang="en-US" sz="2800" baseline="0" dirty="0">
                  <a:latin typeface="Trebuchet MS" panose="020B0603020202020204" pitchFamily="34" charset="0"/>
                </a:rPr>
                <a:t> text, and graphics</a:t>
              </a:r>
              <a:r>
                <a:rPr lang="en-US" sz="2800" dirty="0">
                  <a:latin typeface="Trebuchet MS" panose="020B0603020202020204" pitchFamily="34" charset="0"/>
                </a:rPr>
                <a:t>. </a:t>
              </a:r>
              <a:endParaRPr lang="en-US" sz="2800" dirty="0">
                <a:latin typeface="Trebuchet MS" panose="020B0603020202020204" pitchFamily="34" charset="0"/>
              </a:endParaRPr>
            </a:p>
            <a:p>
              <a:pPr defTabSz="3765550"/>
              <a:endParaRPr lang="en-US" sz="2800" dirty="0">
                <a:latin typeface="Trebuchet MS" panose="020B0603020202020204" pitchFamily="34" charset="0"/>
              </a:endParaRPr>
            </a:p>
            <a:p>
              <a:pPr defTabSz="4389120"/>
              <a:r>
                <a:rPr lang="en-US" sz="2800" dirty="0">
                  <a:latin typeface="Trebuchet MS" panose="020B0603020202020204"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anose="020B0603020202020204" pitchFamily="34" charset="0"/>
                </a:rPr>
                <a:t>PosterPresentations.com</a:t>
              </a:r>
              <a:r>
                <a:rPr lang="en-US" sz="2800" b="1" dirty="0">
                  <a:solidFill>
                    <a:schemeClr val="bg1"/>
                  </a:solidFill>
                  <a:latin typeface="Trebuchet MS" panose="020B0603020202020204" pitchFamily="34" charset="0"/>
                </a:rPr>
                <a:t> </a:t>
              </a:r>
              <a:r>
                <a:rPr lang="en-US" sz="2800" dirty="0">
                  <a:solidFill>
                    <a:schemeClr val="bg1"/>
                  </a:solidFill>
                  <a:latin typeface="Trebuchet MS" panose="020B0603020202020204" pitchFamily="34" charset="0"/>
                </a:rPr>
                <a:t>and click on HELP DESK.</a:t>
              </a:r>
              <a:endParaRPr lang="en-US" sz="2800" dirty="0">
                <a:solidFill>
                  <a:schemeClr val="bg1"/>
                </a:solidFill>
                <a:latin typeface="Trebuchet MS" panose="020B0603020202020204" pitchFamily="34" charset="0"/>
              </a:endParaRPr>
            </a:p>
            <a:p>
              <a:pPr defTabSz="4389120"/>
              <a:endParaRPr lang="en-US" sz="2800" dirty="0">
                <a:latin typeface="Trebuchet MS" panose="020B0603020202020204" pitchFamily="34" charset="0"/>
              </a:endParaRPr>
            </a:p>
            <a:p>
              <a:pPr defTabSz="4389120"/>
              <a:r>
                <a:rPr lang="en-US" sz="2800" dirty="0">
                  <a:solidFill>
                    <a:schemeClr val="bg1"/>
                  </a:solidFill>
                  <a:latin typeface="Trebuchet MS" panose="020B0603020202020204" pitchFamily="34" charset="0"/>
                </a:rPr>
                <a:t>When</a:t>
              </a:r>
              <a:r>
                <a:rPr lang="en-US" sz="2800" baseline="0" dirty="0">
                  <a:solidFill>
                    <a:schemeClr val="bg1"/>
                  </a:solidFill>
                  <a:latin typeface="Trebuchet MS" panose="020B0603020202020204" pitchFamily="34" charset="0"/>
                </a:rPr>
                <a:t> you are ready to print your poster</a:t>
              </a:r>
              <a:r>
                <a:rPr lang="en-US" sz="2800" dirty="0">
                  <a:solidFill>
                    <a:schemeClr val="bg1"/>
                  </a:solidFill>
                  <a:latin typeface="Trebuchet MS" panose="020B0603020202020204" pitchFamily="34" charset="0"/>
                </a:rPr>
                <a:t>,</a:t>
              </a:r>
              <a:r>
                <a:rPr lang="en-US" sz="2800" baseline="0" dirty="0">
                  <a:solidFill>
                    <a:schemeClr val="bg1"/>
                  </a:solidFill>
                  <a:latin typeface="Trebuchet MS" panose="020B0603020202020204" pitchFamily="34" charset="0"/>
                </a:rPr>
                <a:t> go online to </a:t>
              </a:r>
              <a:r>
                <a:rPr lang="en-US" sz="2800" b="0" dirty="0">
                  <a:solidFill>
                    <a:schemeClr val="bg1"/>
                  </a:solidFill>
                  <a:latin typeface="Trebuchet MS" panose="020B0603020202020204" pitchFamily="34" charset="0"/>
                </a:rPr>
                <a:t>PosterPresentations.com</a:t>
              </a:r>
              <a:br>
                <a:rPr lang="en-US" sz="2800" dirty="0">
                  <a:solidFill>
                    <a:schemeClr val="bg1"/>
                  </a:solidFill>
                  <a:latin typeface="Trebuchet MS" panose="020B0603020202020204" pitchFamily="34" charset="0"/>
                </a:rPr>
              </a:br>
              <a:endParaRPr lang="en-US" sz="2800" dirty="0">
                <a:solidFill>
                  <a:schemeClr val="bg1"/>
                </a:solidFill>
                <a:latin typeface="Trebuchet MS" panose="020B0603020202020204" pitchFamily="34" charset="0"/>
              </a:endParaRPr>
            </a:p>
            <a:p>
              <a:pPr algn="l" defTabSz="3765550"/>
              <a:r>
                <a:rPr lang="en-US" sz="2800" b="0" dirty="0">
                  <a:solidFill>
                    <a:schemeClr val="bg1"/>
                  </a:solidFill>
                  <a:latin typeface="Trebuchet MS" panose="020B0603020202020204" pitchFamily="34" charset="0"/>
                </a:rPr>
                <a:t>Need</a:t>
              </a:r>
              <a:r>
                <a:rPr lang="en-US" sz="2800" b="0" baseline="0" dirty="0">
                  <a:solidFill>
                    <a:schemeClr val="bg1"/>
                  </a:solidFill>
                  <a:latin typeface="Trebuchet MS" panose="020B0603020202020204" pitchFamily="34" charset="0"/>
                </a:rPr>
                <a:t> assistance? Call us at </a:t>
              </a:r>
              <a:r>
                <a:rPr lang="en-US" sz="2800" b="0" dirty="0">
                  <a:solidFill>
                    <a:srgbClr val="FFC000"/>
                  </a:solidFill>
                  <a:latin typeface="Trebuchet MS" panose="020B0603020202020204" pitchFamily="34" charset="0"/>
                </a:rPr>
                <a:t>1.510.649.3001</a:t>
              </a:r>
              <a:endParaRPr lang="en-US" sz="2800" b="0" dirty="0">
                <a:solidFill>
                  <a:srgbClr val="FFC000"/>
                </a:solidFill>
                <a:latin typeface="Trebuchet MS" panose="020B0603020202020204" pitchFamily="34" charset="0"/>
              </a:endParaRPr>
            </a:p>
            <a:p>
              <a:pPr algn="l" defTabSz="3765550"/>
              <a:endParaRPr lang="en-US" sz="3600" b="1" dirty="0">
                <a:solidFill>
                  <a:srgbClr val="FFFF00"/>
                </a:solidFill>
                <a:latin typeface="Trebuchet MS" panose="020B0603020202020204" pitchFamily="34" charset="0"/>
              </a:endParaRPr>
            </a:p>
            <a:p>
              <a:pPr algn="ctr"/>
              <a:endParaRPr lang="en-US" sz="2400" b="1" dirty="0">
                <a:solidFill>
                  <a:schemeClr val="bg1"/>
                </a:solidFill>
                <a:latin typeface="Trebuchet MS" panose="020B0603020202020204" pitchFamily="34" charset="0"/>
              </a:endParaRPr>
            </a:p>
            <a:p>
              <a:pPr algn="ctr"/>
              <a:r>
                <a:rPr lang="en-US" sz="4000" b="1" spc="600" dirty="0">
                  <a:solidFill>
                    <a:schemeClr val="bg1"/>
                  </a:solidFill>
                  <a:latin typeface="Trebuchet MS" panose="020B0603020202020204" pitchFamily="34" charset="0"/>
                </a:rPr>
                <a:t>QUICK START</a:t>
              </a:r>
              <a:endParaRPr lang="en-US" sz="4000" b="1" spc="600" dirty="0">
                <a:solidFill>
                  <a:schemeClr val="bg1"/>
                </a:solidFill>
                <a:latin typeface="Trebuchet MS" panose="020B0603020202020204" pitchFamily="34" charset="0"/>
              </a:endParaRPr>
            </a:p>
            <a:p>
              <a:pPr algn="ctr"/>
              <a:endParaRPr lang="en-US" sz="3200" b="1" baseline="0" dirty="0">
                <a:solidFill>
                  <a:schemeClr val="bg1"/>
                </a:solidFill>
                <a:latin typeface="Trebuchet MS" panose="020B0603020202020204" pitchFamily="34" charset="0"/>
              </a:endParaRPr>
            </a:p>
            <a:p>
              <a:pPr algn="ctr"/>
              <a:r>
                <a:rPr lang="en-US" sz="3200" b="1" baseline="0" dirty="0">
                  <a:solidFill>
                    <a:srgbClr val="FFC000"/>
                  </a:solidFill>
                  <a:latin typeface="Trebuchet MS" panose="020B0603020202020204" pitchFamily="34" charset="0"/>
                </a:rPr>
                <a:t>Zoom in and out</a:t>
              </a:r>
              <a:endParaRPr lang="en-US" sz="3200" b="1" baseline="0" dirty="0">
                <a:solidFill>
                  <a:srgbClr val="FFC000"/>
                </a:solidFill>
                <a:latin typeface="Trebuchet MS" panose="020B0603020202020204" pitchFamily="34" charset="0"/>
              </a:endParaRPr>
            </a:p>
            <a:p>
              <a:pPr marL="1892300" indent="-1892300" algn="l" defTabSz="850900"/>
              <a:r>
                <a:rPr lang="en-US" sz="2400" b="0" baseline="0" dirty="0">
                  <a:solidFill>
                    <a:schemeClr val="bg1"/>
                  </a:solidFill>
                  <a:latin typeface="Trebuchet MS" panose="020B0603020202020204" pitchFamily="34" charset="0"/>
                </a:rPr>
                <a:t>	</a:t>
              </a:r>
              <a:r>
                <a:rPr lang="en-US" sz="2400" b="0" baseline="0" dirty="0">
                  <a:solidFill>
                    <a:schemeClr val="bg1">
                      <a:lumMod val="75000"/>
                    </a:schemeClr>
                  </a:solidFill>
                  <a:latin typeface="Trebuchet MS" panose="020B0603020202020204" pitchFamily="34" charset="0"/>
                </a:rPr>
                <a:t>As you work on your poster zoom in and out to the level that is more comfortable to you. </a:t>
              </a:r>
              <a:endParaRPr lang="en-US" sz="2400" b="0" baseline="0" dirty="0">
                <a:solidFill>
                  <a:schemeClr val="bg1">
                    <a:lumMod val="75000"/>
                  </a:schemeClr>
                </a:solidFill>
                <a:latin typeface="Trebuchet MS" panose="020B0603020202020204" pitchFamily="34" charset="0"/>
              </a:endParaRPr>
            </a:p>
            <a:p>
              <a:pPr marL="1892300" indent="-1892300" algn="l" defTabSz="850900"/>
              <a:r>
                <a:rPr lang="en-US" sz="2400" b="1" baseline="0" dirty="0">
                  <a:solidFill>
                    <a:schemeClr val="bg1">
                      <a:lumMod val="75000"/>
                    </a:schemeClr>
                  </a:solidFill>
                  <a:latin typeface="Trebuchet MS" panose="020B0603020202020204" pitchFamily="34" charset="0"/>
                </a:rPr>
                <a:t>	</a:t>
              </a:r>
              <a:r>
                <a:rPr lang="en-US" sz="2400" b="0" baseline="0" dirty="0">
                  <a:solidFill>
                    <a:schemeClr val="bg1">
                      <a:lumMod val="75000"/>
                    </a:schemeClr>
                  </a:solidFill>
                  <a:latin typeface="Trebuchet MS" panose="020B0603020202020204" pitchFamily="34" charset="0"/>
                </a:rPr>
                <a:t>Go to VIEW &gt; ZOOM.</a:t>
              </a:r>
              <a:endParaRPr lang="en-US" sz="2400" b="0" baseline="0" dirty="0">
                <a:solidFill>
                  <a:schemeClr val="bg1">
                    <a:lumMod val="75000"/>
                  </a:schemeClr>
                </a:solidFill>
                <a:latin typeface="Trebuchet MS" panose="020B0603020202020204" pitchFamily="34" charset="0"/>
              </a:endParaRPr>
            </a:p>
            <a:p>
              <a:pPr algn="l"/>
              <a:endParaRPr lang="en-US" sz="2800" b="0" baseline="0" dirty="0">
                <a:solidFill>
                  <a:schemeClr val="bg1"/>
                </a:solidFill>
                <a:latin typeface="Trebuchet MS" panose="020B0603020202020204" pitchFamily="34" charset="0"/>
              </a:endParaRPr>
            </a:p>
            <a:p>
              <a:pPr algn="ctr"/>
              <a:r>
                <a:rPr lang="en-US" sz="3200" b="1" baseline="0" dirty="0">
                  <a:solidFill>
                    <a:srgbClr val="FFC000"/>
                  </a:solidFill>
                  <a:latin typeface="Trebuchet MS" panose="020B0603020202020204" pitchFamily="34" charset="0"/>
                </a:rPr>
                <a:t>Title, Authors, and Affiliations</a:t>
              </a:r>
              <a:endParaRPr lang="en-US" sz="3200" b="1" baseline="0" dirty="0">
                <a:solidFill>
                  <a:srgbClr val="FFC000"/>
                </a:solidFill>
                <a:latin typeface="Trebuchet MS" panose="020B0603020202020204" pitchFamily="34" charset="0"/>
              </a:endParaRPr>
            </a:p>
            <a:p>
              <a:pPr algn="l"/>
              <a:r>
                <a:rPr lang="en-US" sz="2400" b="0" baseline="0" dirty="0">
                  <a:solidFill>
                    <a:schemeClr val="bg1">
                      <a:lumMod val="75000"/>
                    </a:schemeClr>
                  </a:solidFill>
                  <a:latin typeface="Trebuchet MS" panose="020B0603020202020204"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anose="020B0603020202020204" pitchFamily="34" charset="0"/>
                </a:rPr>
                <a:t>You can type or paste text into the provided boxes. The template will automatically adjust the size of your text to fit the title box. You can manually override this feature and change the size of your text. </a:t>
              </a:r>
              <a:endParaRPr lang="en-US" sz="2400" b="0" spc="0" baseline="0" dirty="0">
                <a:solidFill>
                  <a:schemeClr val="bg1">
                    <a:lumMod val="75000"/>
                  </a:schemeClr>
                </a:solidFill>
                <a:latin typeface="Trebuchet MS" panose="020B0603020202020204" pitchFamily="34" charset="0"/>
              </a:endParaRPr>
            </a:p>
            <a:p>
              <a:pPr algn="l"/>
              <a:endParaRPr lang="en-US" sz="2400" b="0" spc="0" baseline="0" dirty="0">
                <a:solidFill>
                  <a:schemeClr val="bg1">
                    <a:lumMod val="75000"/>
                  </a:schemeClr>
                </a:solidFill>
                <a:latin typeface="Trebuchet MS" panose="020B0603020202020204" pitchFamily="34" charset="0"/>
              </a:endParaRPr>
            </a:p>
            <a:p>
              <a:pPr algn="l"/>
              <a:r>
                <a:rPr lang="en-US" sz="2400" b="1" spc="300" baseline="0" dirty="0">
                  <a:solidFill>
                    <a:srgbClr val="FFC000"/>
                  </a:solidFill>
                  <a:latin typeface="Trebuchet MS" panose="020B0603020202020204" pitchFamily="34" charset="0"/>
                </a:rPr>
                <a:t>TIP</a:t>
              </a:r>
              <a:r>
                <a:rPr lang="en-US" sz="2400" b="1" baseline="0" dirty="0">
                  <a:solidFill>
                    <a:srgbClr val="FFC000"/>
                  </a:solidFill>
                  <a:latin typeface="Trebuchet MS" panose="020B0603020202020204" pitchFamily="34" charset="0"/>
                </a:rPr>
                <a:t>: </a:t>
              </a:r>
              <a:r>
                <a:rPr lang="en-US" sz="2400" b="0" baseline="0" dirty="0">
                  <a:solidFill>
                    <a:schemeClr val="bg1">
                      <a:lumMod val="75000"/>
                    </a:schemeClr>
                  </a:solidFill>
                  <a:latin typeface="Trebuchet MS" panose="020B0603020202020204" pitchFamily="34" charset="0"/>
                </a:rPr>
                <a:t>The font size of your title should be bigger than your name(s) and institution name(s).</a:t>
              </a:r>
              <a:endParaRPr lang="en-US" sz="2400" b="0" baseline="0" dirty="0">
                <a:solidFill>
                  <a:schemeClr val="bg1">
                    <a:lumMod val="75000"/>
                  </a:schemeClr>
                </a:solidFill>
                <a:latin typeface="Trebuchet MS" panose="020B0603020202020204" pitchFamily="34" charset="0"/>
              </a:endParaRPr>
            </a:p>
            <a:p>
              <a:pPr algn="l"/>
              <a:br>
                <a:rPr lang="en-US" sz="2800" b="1" baseline="0" dirty="0">
                  <a:solidFill>
                    <a:schemeClr val="bg1"/>
                  </a:solidFill>
                  <a:latin typeface="Trebuchet MS" panose="020B0603020202020204" pitchFamily="34" charset="0"/>
                </a:rPr>
              </a:br>
              <a:endParaRPr lang="en-US" sz="2800" b="1" dirty="0">
                <a:solidFill>
                  <a:schemeClr val="bg1"/>
                </a:solidFill>
                <a:latin typeface="Trebuchet MS" panose="020B0603020202020204" pitchFamily="34" charset="0"/>
              </a:endParaRPr>
            </a:p>
            <a:p>
              <a:pPr algn="ctr"/>
              <a:endParaRPr lang="en-US" sz="2800" b="1" dirty="0">
                <a:solidFill>
                  <a:srgbClr val="FFC000"/>
                </a:solidFill>
                <a:latin typeface="Trebuchet MS" panose="020B0603020202020204" pitchFamily="34" charset="0"/>
              </a:endParaRPr>
            </a:p>
            <a:p>
              <a:pPr algn="ctr"/>
              <a:endParaRPr lang="en-US" sz="2800" b="1" dirty="0">
                <a:solidFill>
                  <a:srgbClr val="FFC000"/>
                </a:solidFill>
                <a:latin typeface="Trebuchet MS" panose="020B0603020202020204" pitchFamily="34" charset="0"/>
              </a:endParaRPr>
            </a:p>
            <a:p>
              <a:pPr algn="ctr"/>
              <a:r>
                <a:rPr lang="en-US" sz="3200" b="1" dirty="0">
                  <a:solidFill>
                    <a:srgbClr val="FFC000"/>
                  </a:solidFill>
                  <a:latin typeface="Trebuchet MS" panose="020B0603020202020204" pitchFamily="34" charset="0"/>
                </a:rPr>
                <a:t>Adding Logos</a:t>
              </a:r>
              <a:r>
                <a:rPr lang="en-US" sz="3200" b="1" baseline="0" dirty="0">
                  <a:solidFill>
                    <a:srgbClr val="FFC000"/>
                  </a:solidFill>
                  <a:latin typeface="Trebuchet MS" panose="020B0603020202020204" pitchFamily="34" charset="0"/>
                </a:rPr>
                <a:t> / Seals</a:t>
              </a:r>
              <a:endParaRPr lang="en-US" sz="3200" b="1" baseline="0" dirty="0">
                <a:solidFill>
                  <a:srgbClr val="FFC000"/>
                </a:solidFill>
                <a:latin typeface="Trebuchet MS" panose="020B0603020202020204" pitchFamily="34" charset="0"/>
              </a:endParaRPr>
            </a:p>
            <a:p>
              <a:pPr algn="l"/>
              <a:r>
                <a:rPr lang="en-US" sz="2400" b="0" baseline="0" dirty="0">
                  <a:solidFill>
                    <a:schemeClr val="bg1">
                      <a:lumMod val="75000"/>
                    </a:schemeClr>
                  </a:solidFill>
                  <a:latin typeface="Trebuchet MS" panose="020B0603020202020204"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endParaRPr lang="en-US" sz="2400" b="0" baseline="0" dirty="0">
                <a:solidFill>
                  <a:schemeClr val="bg1">
                    <a:lumMod val="75000"/>
                  </a:schemeClr>
                </a:solidFill>
                <a:latin typeface="Trebuchet MS" panose="020B0603020202020204" pitchFamily="34" charset="0"/>
              </a:endParaRPr>
            </a:p>
            <a:p>
              <a:pPr algn="l"/>
              <a:endParaRPr lang="en-US" sz="2400" b="0" spc="300" baseline="0" dirty="0">
                <a:solidFill>
                  <a:schemeClr val="bg1">
                    <a:lumMod val="75000"/>
                  </a:schemeClr>
                </a:solidFill>
                <a:latin typeface="Trebuchet MS" panose="020B0603020202020204" pitchFamily="34" charset="0"/>
              </a:endParaRPr>
            </a:p>
            <a:p>
              <a:pPr algn="l"/>
              <a:r>
                <a:rPr lang="en-US" sz="2400" b="1" spc="300" baseline="0" dirty="0">
                  <a:solidFill>
                    <a:srgbClr val="FFC000"/>
                  </a:solidFill>
                  <a:latin typeface="Trebuchet MS" panose="020B0603020202020204" pitchFamily="34" charset="0"/>
                </a:rPr>
                <a:t>TIP:</a:t>
              </a:r>
              <a:r>
                <a:rPr lang="en-US" sz="2400" b="1" spc="0" baseline="0" dirty="0">
                  <a:solidFill>
                    <a:srgbClr val="FFC000"/>
                  </a:solidFill>
                  <a:latin typeface="Trebuchet MS" panose="020B0603020202020204" pitchFamily="34" charset="0"/>
                </a:rPr>
                <a:t> </a:t>
              </a:r>
              <a:r>
                <a:rPr lang="en-US" sz="2400" b="0" baseline="0" dirty="0">
                  <a:solidFill>
                    <a:schemeClr val="bg1">
                      <a:lumMod val="75000"/>
                    </a:schemeClr>
                  </a:solidFill>
                  <a:latin typeface="Trebuchet MS" panose="020B0603020202020204" pitchFamily="34" charset="0"/>
                </a:rPr>
                <a:t>See if your school’s logo is available on our free poster templates page.</a:t>
              </a:r>
              <a:endParaRPr lang="en-US" sz="2400" b="0" baseline="0" dirty="0">
                <a:solidFill>
                  <a:schemeClr val="bg1">
                    <a:lumMod val="75000"/>
                  </a:schemeClr>
                </a:solidFill>
                <a:latin typeface="Trebuchet MS" panose="020B0603020202020204" pitchFamily="34" charset="0"/>
              </a:endParaRPr>
            </a:p>
            <a:p>
              <a:pPr algn="l"/>
              <a:endParaRPr lang="en-US" sz="2400" b="0" baseline="0" dirty="0">
                <a:latin typeface="Trebuchet MS" panose="020B0603020202020204" pitchFamily="34" charset="0"/>
              </a:endParaRPr>
            </a:p>
            <a:p>
              <a:pPr algn="ctr"/>
              <a:r>
                <a:rPr lang="en-US" sz="3200" b="1" baseline="0" dirty="0">
                  <a:solidFill>
                    <a:srgbClr val="FFC000"/>
                  </a:solidFill>
                  <a:latin typeface="Trebuchet MS" panose="020B0603020202020204" pitchFamily="34" charset="0"/>
                </a:rPr>
                <a:t>Photographs / Graphics</a:t>
              </a:r>
              <a:endParaRPr lang="en-US" sz="3200" b="1" baseline="0" dirty="0">
                <a:solidFill>
                  <a:srgbClr val="FFC000"/>
                </a:solidFill>
                <a:latin typeface="Trebuchet MS" panose="020B0603020202020204" pitchFamily="34" charset="0"/>
              </a:endParaRPr>
            </a:p>
            <a:p>
              <a:pPr algn="l" defTabSz="977900"/>
              <a:r>
                <a:rPr lang="en-US" sz="2400" b="0" baseline="0" dirty="0">
                  <a:solidFill>
                    <a:schemeClr val="bg1">
                      <a:lumMod val="75000"/>
                    </a:schemeClr>
                  </a:solidFill>
                  <a:latin typeface="Trebuchet MS" panose="020B0603020202020204"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anose="020B0603020202020204" pitchFamily="34" charset="0"/>
                </a:rPr>
                <a:t>disproportionally.</a:t>
              </a:r>
              <a:endParaRPr lang="en-US" sz="2400" b="0" spc="0" baseline="0" dirty="0">
                <a:solidFill>
                  <a:schemeClr val="bg1">
                    <a:lumMod val="75000"/>
                  </a:schemeClr>
                </a:solidFill>
                <a:latin typeface="Trebuchet MS" panose="020B0603020202020204" pitchFamily="34" charset="0"/>
              </a:endParaRPr>
            </a:p>
            <a:p>
              <a:pPr algn="l" defTabSz="977900"/>
              <a:endParaRPr lang="en-US" sz="2400" b="0" baseline="0" dirty="0">
                <a:latin typeface="Trebuchet MS" panose="020B0603020202020204" pitchFamily="34" charset="0"/>
              </a:endParaRPr>
            </a:p>
            <a:p>
              <a:pPr algn="ctr"/>
              <a:endParaRPr lang="en-US" sz="2800" b="1" baseline="0" dirty="0">
                <a:solidFill>
                  <a:srgbClr val="FFC000"/>
                </a:solidFill>
                <a:latin typeface="Trebuchet MS" panose="020B0603020202020204" pitchFamily="34" charset="0"/>
              </a:endParaRPr>
            </a:p>
            <a:p>
              <a:pPr algn="ctr"/>
              <a:endParaRPr lang="en-US" sz="2800" b="1" baseline="0" dirty="0">
                <a:solidFill>
                  <a:srgbClr val="FFC000"/>
                </a:solidFill>
                <a:latin typeface="Trebuchet MS" panose="020B0603020202020204" pitchFamily="34" charset="0"/>
              </a:endParaRPr>
            </a:p>
            <a:p>
              <a:pPr algn="ctr"/>
              <a:endParaRPr lang="en-US" sz="2800" b="1" baseline="0" dirty="0">
                <a:solidFill>
                  <a:srgbClr val="FFC000"/>
                </a:solidFill>
                <a:latin typeface="Trebuchet MS" panose="020B0603020202020204" pitchFamily="34" charset="0"/>
              </a:endParaRPr>
            </a:p>
            <a:p>
              <a:pPr algn="ctr"/>
              <a:endParaRPr lang="en-US" sz="2800" b="1" baseline="0" dirty="0">
                <a:solidFill>
                  <a:srgbClr val="FFC000"/>
                </a:solidFill>
                <a:latin typeface="Trebuchet MS" panose="020B0603020202020204" pitchFamily="34" charset="0"/>
              </a:endParaRPr>
            </a:p>
            <a:p>
              <a:pPr algn="ctr"/>
              <a:endParaRPr lang="en-US" sz="2800" b="1" baseline="0" dirty="0">
                <a:solidFill>
                  <a:srgbClr val="FFC000"/>
                </a:solidFill>
                <a:latin typeface="Trebuchet MS" panose="020B0603020202020204" pitchFamily="34" charset="0"/>
              </a:endParaRPr>
            </a:p>
            <a:p>
              <a:pPr algn="ctr"/>
              <a:endParaRPr lang="en-US" sz="2800" b="1" baseline="0" dirty="0">
                <a:solidFill>
                  <a:srgbClr val="FFC000"/>
                </a:solidFill>
                <a:latin typeface="Trebuchet MS" panose="020B0603020202020204" pitchFamily="34" charset="0"/>
              </a:endParaRPr>
            </a:p>
            <a:p>
              <a:pPr algn="ctr"/>
              <a:r>
                <a:rPr lang="en-US" sz="3200" b="1" baseline="0" dirty="0">
                  <a:solidFill>
                    <a:srgbClr val="FFC000"/>
                  </a:solidFill>
                  <a:latin typeface="Trebuchet MS" panose="020B0603020202020204" pitchFamily="34" charset="0"/>
                </a:rPr>
                <a:t>Image Quality Check</a:t>
              </a:r>
              <a:endParaRPr lang="en-US" sz="3200" b="1" baseline="0" dirty="0">
                <a:solidFill>
                  <a:srgbClr val="FFC000"/>
                </a:solidFill>
                <a:latin typeface="Trebuchet MS" panose="020B0603020202020204" pitchFamily="34" charset="0"/>
              </a:endParaRPr>
            </a:p>
            <a:p>
              <a:pPr lvl="0" algn="l" defTabSz="977900"/>
              <a:r>
                <a:rPr lang="en-US" sz="2400" b="0" baseline="0" dirty="0">
                  <a:solidFill>
                    <a:schemeClr val="bg1">
                      <a:lumMod val="75000"/>
                    </a:schemeClr>
                  </a:solidFill>
                  <a:latin typeface="Trebuchet MS" panose="020B0603020202020204" pitchFamily="34" charset="0"/>
                </a:rPr>
                <a:t>Zoom in and look at your images at 100% magnification. If they look good they will print well. </a:t>
              </a:r>
              <a:endParaRPr lang="en-US" sz="2800" b="0" dirty="0">
                <a:latin typeface="Trebuchet MS" panose="020B0603020202020204" pitchFamily="34" charset="0"/>
              </a:endParaRPr>
            </a:p>
          </p:txBody>
        </p:sp>
        <p:cxnSp>
          <p:nvCxnSpPr>
            <p:cNvPr id="70" name="Straight Connector 69"/>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71" name="Picture 70"/>
            <p:cNvPicPr>
              <a:picLocks noChangeAspect="1"/>
            </p:cNvPicPr>
            <p:nvPr userDrawn="1"/>
          </p:nvPicPr>
          <p:blipFill>
            <a:blip r:embed="rId2"/>
            <a:stretch>
              <a:fillRect/>
            </a:stretch>
          </p:blipFill>
          <p:spPr>
            <a:xfrm>
              <a:off x="-10740740" y="10261718"/>
              <a:ext cx="1597666" cy="1201935"/>
            </a:xfrm>
            <a:prstGeom prst="rect">
              <a:avLst/>
            </a:prstGeom>
          </p:spPr>
        </p:pic>
        <p:pic>
          <p:nvPicPr>
            <p:cNvPr id="72" name="Picture 71"/>
            <p:cNvPicPr>
              <a:picLocks noChangeAspect="1"/>
            </p:cNvPicPr>
            <p:nvPr userDrawn="1"/>
          </p:nvPicPr>
          <p:blipFill>
            <a:blip r:embed="rId3"/>
            <a:stretch>
              <a:fillRect/>
            </a:stretch>
          </p:blipFill>
          <p:spPr>
            <a:xfrm>
              <a:off x="-10732765" y="15696927"/>
              <a:ext cx="9986808" cy="1053596"/>
            </a:xfrm>
            <a:prstGeom prst="rect">
              <a:avLst/>
            </a:prstGeom>
          </p:spPr>
        </p:pic>
        <p:grpSp>
          <p:nvGrpSpPr>
            <p:cNvPr id="73" name="Group 72"/>
            <p:cNvGrpSpPr/>
            <p:nvPr userDrawn="1"/>
          </p:nvGrpSpPr>
          <p:grpSpPr>
            <a:xfrm>
              <a:off x="-9744993" y="23540957"/>
              <a:ext cx="7531182" cy="2120439"/>
              <a:chOff x="-4470427" y="11016658"/>
              <a:chExt cx="3470785" cy="974220"/>
            </a:xfrm>
          </p:grpSpPr>
          <p:grpSp>
            <p:nvGrpSpPr>
              <p:cNvPr id="79" name="Group 78"/>
              <p:cNvGrpSpPr/>
              <p:nvPr userDrawn="1"/>
            </p:nvGrpSpPr>
            <p:grpSpPr>
              <a:xfrm>
                <a:off x="-2783495" y="11060886"/>
                <a:ext cx="624431" cy="893535"/>
                <a:chOff x="-3958697" y="11117435"/>
                <a:chExt cx="779338" cy="1280430"/>
              </a:xfrm>
            </p:grpSpPr>
            <p:pic>
              <p:nvPicPr>
                <p:cNvPr id="85" name="Picture 84"/>
                <p:cNvPicPr>
                  <a:picLocks noChangeAspect="1"/>
                </p:cNvPicPr>
                <p:nvPr userDrawn="1"/>
              </p:nvPicPr>
              <p:blipFill>
                <a:blip r:embed="rId4"/>
                <a:stretch>
                  <a:fillRect/>
                </a:stretch>
              </p:blipFill>
              <p:spPr>
                <a:xfrm>
                  <a:off x="-3948160" y="11117435"/>
                  <a:ext cx="768801" cy="1090857"/>
                </a:xfrm>
                <a:prstGeom prst="rect">
                  <a:avLst/>
                </a:prstGeom>
              </p:spPr>
            </p:pic>
            <p:sp>
              <p:nvSpPr>
                <p:cNvPr id="86" name="TextBox 85"/>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endParaRPr lang="en-US" sz="1600" b="1" dirty="0">
                    <a:solidFill>
                      <a:schemeClr val="tx1"/>
                    </a:solidFill>
                  </a:endParaRPr>
                </a:p>
              </p:txBody>
            </p:sp>
          </p:grpSp>
          <p:grpSp>
            <p:nvGrpSpPr>
              <p:cNvPr id="80" name="Group 79"/>
              <p:cNvGrpSpPr/>
              <p:nvPr userDrawn="1"/>
            </p:nvGrpSpPr>
            <p:grpSpPr>
              <a:xfrm>
                <a:off x="-2033159" y="11060889"/>
                <a:ext cx="1033517" cy="893529"/>
                <a:chOff x="-2921738" y="11200127"/>
                <a:chExt cx="1420279" cy="1227904"/>
              </a:xfrm>
            </p:grpSpPr>
            <p:pic>
              <p:nvPicPr>
                <p:cNvPr id="83" name="Picture 82"/>
                <p:cNvPicPr>
                  <a:picLocks noChangeAspect="1"/>
                </p:cNvPicPr>
                <p:nvPr userDrawn="1"/>
              </p:nvPicPr>
              <p:blipFill>
                <a:blip r:embed="rId4"/>
                <a:stretch>
                  <a:fillRect/>
                </a:stretch>
              </p:blipFill>
              <p:spPr>
                <a:xfrm>
                  <a:off x="-2921738" y="11200127"/>
                  <a:ext cx="1420279" cy="1029694"/>
                </a:xfrm>
                <a:prstGeom prst="rect">
                  <a:avLst/>
                </a:prstGeom>
              </p:spPr>
            </p:pic>
            <p:sp>
              <p:nvSpPr>
                <p:cNvPr id="84" name="TextBox 83"/>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81" name="Picture 80"/>
              <p:cNvPicPr>
                <a:picLocks noChangeAspect="1"/>
              </p:cNvPicPr>
              <p:nvPr userDrawn="1"/>
            </p:nvPicPr>
            <p:blipFill>
              <a:blip r:embed="rId5"/>
              <a:stretch>
                <a:fillRect/>
              </a:stretch>
            </p:blipFill>
            <p:spPr>
              <a:xfrm>
                <a:off x="-4470427" y="11016658"/>
                <a:ext cx="1098742" cy="847761"/>
              </a:xfrm>
              <a:prstGeom prst="rect">
                <a:avLst/>
              </a:prstGeom>
            </p:spPr>
          </p:pic>
          <p:sp>
            <p:nvSpPr>
              <p:cNvPr id="82" name="TextBox 81"/>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74" name="Group 73"/>
            <p:cNvGrpSpPr/>
            <p:nvPr userDrawn="1"/>
          </p:nvGrpSpPr>
          <p:grpSpPr>
            <a:xfrm>
              <a:off x="-10398793" y="27751410"/>
              <a:ext cx="9323012" cy="2453251"/>
              <a:chOff x="-4754996" y="12734136"/>
              <a:chExt cx="4296559" cy="1127128"/>
            </a:xfrm>
          </p:grpSpPr>
          <p:graphicFrame>
            <p:nvGraphicFramePr>
              <p:cNvPr id="75" name="Object 74"/>
              <p:cNvGraphicFramePr>
                <a:graphicFrameLocks noChangeAspect="1"/>
              </p:cNvGraphicFramePr>
              <p:nvPr userDrawn="1"/>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255" name="Image" r:id="rId6" imgW="1371600" imgH="838200" progId="Photoshop.Image.13">
                      <p:embed/>
                    </p:oleObj>
                  </mc:Choice>
                  <mc:Fallback>
                    <p:oleObj name="Image" r:id="rId6" imgW="1371600" imgH="838200" progId="Photoshop.Image.13">
                      <p:embed/>
                      <p:pic>
                        <p:nvPicPr>
                          <p:cNvPr id="0" name="Object 40"/>
                          <p:cNvPicPr/>
                          <p:nvPr/>
                        </p:nvPicPr>
                        <p:blipFill>
                          <a:blip r:embed="rId7"/>
                          <a:stretch>
                            <a:fillRect/>
                          </a:stretch>
                        </p:blipFill>
                        <p:spPr>
                          <a:xfrm>
                            <a:off x="-4533347" y="12734142"/>
                            <a:ext cx="1828800" cy="1117600"/>
                          </a:xfrm>
                          <a:prstGeom prst="rect">
                            <a:avLst/>
                          </a:prstGeom>
                        </p:spPr>
                      </p:pic>
                    </p:oleObj>
                  </mc:Fallback>
                </mc:AlternateContent>
              </a:graphicData>
            </a:graphic>
          </p:graphicFrame>
          <p:graphicFrame>
            <p:nvGraphicFramePr>
              <p:cNvPr id="76" name="Object 75"/>
              <p:cNvGraphicFramePr>
                <a:graphicFrameLocks noChangeAspect="1"/>
              </p:cNvGraphicFramePr>
              <p:nvPr userDrawn="1"/>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256" name="Image" r:id="rId8" imgW="1371600" imgH="838200" progId="Photoshop.Image.13">
                      <p:embed/>
                    </p:oleObj>
                  </mc:Choice>
                  <mc:Fallback>
                    <p:oleObj name="Image" r:id="rId8" imgW="1371600" imgH="838200" progId="Photoshop.Image.13">
                      <p:embed/>
                      <p:pic>
                        <p:nvPicPr>
                          <p:cNvPr id="0" name="Object 42"/>
                          <p:cNvPicPr/>
                          <p:nvPr/>
                        </p:nvPicPr>
                        <p:blipFill>
                          <a:blip r:embed="rId9"/>
                          <a:stretch>
                            <a:fillRect/>
                          </a:stretch>
                        </p:blipFill>
                        <p:spPr>
                          <a:xfrm>
                            <a:off x="-2456641" y="12737835"/>
                            <a:ext cx="1828800" cy="1117600"/>
                          </a:xfrm>
                          <a:prstGeom prst="rect">
                            <a:avLst/>
                          </a:prstGeom>
                        </p:spPr>
                      </p:pic>
                    </p:oleObj>
                  </mc:Fallback>
                </mc:AlternateContent>
              </a:graphicData>
            </a:graphic>
          </p:graphicFrame>
          <p:sp>
            <p:nvSpPr>
              <p:cNvPr id="77" name="TextBox 76"/>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78" name="TextBox 77"/>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endParaRPr lang="en-US" sz="1600" dirty="0">
                  <a:solidFill>
                    <a:schemeClr val="bg1"/>
                  </a:solidFill>
                </a:endParaRPr>
              </a:p>
            </p:txBody>
          </p:sp>
        </p:grpSp>
      </p:grpSp>
      <p:grpSp>
        <p:nvGrpSpPr>
          <p:cNvPr id="87" name="Group 86"/>
          <p:cNvGrpSpPr/>
          <p:nvPr userDrawn="1"/>
        </p:nvGrpSpPr>
        <p:grpSpPr>
          <a:xfrm>
            <a:off x="44157839" y="-55065"/>
            <a:ext cx="11062139" cy="32973465"/>
            <a:chOff x="44157839" y="-55065"/>
            <a:chExt cx="11062139" cy="32973465"/>
          </a:xfrm>
        </p:grpSpPr>
        <p:sp>
          <p:nvSpPr>
            <p:cNvPr id="88" name="Rectangle 87"/>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anose="020B0603020202020204" pitchFamily="34" charset="0"/>
                </a:rPr>
                <a:t>QUICK START (cont.)</a:t>
              </a:r>
              <a:endParaRPr lang="en-US" sz="4000" b="1" spc="600" dirty="0">
                <a:solidFill>
                  <a:schemeClr val="bg1"/>
                </a:solidFill>
                <a:latin typeface="Trebuchet MS" panose="020B0603020202020204" pitchFamily="34" charset="0"/>
              </a:endParaRPr>
            </a:p>
            <a:p>
              <a:pPr algn="ctr"/>
              <a:endParaRPr lang="en-US" sz="3600" b="1" baseline="0" dirty="0">
                <a:solidFill>
                  <a:schemeClr val="bg1"/>
                </a:solidFill>
                <a:latin typeface="Trebuchet MS" panose="020B0603020202020204" pitchFamily="34" charset="0"/>
              </a:endParaRPr>
            </a:p>
            <a:p>
              <a:pPr algn="ctr"/>
              <a:r>
                <a:rPr lang="en-US" sz="3200" b="1" baseline="0" dirty="0">
                  <a:solidFill>
                    <a:srgbClr val="FFC000"/>
                  </a:solidFill>
                  <a:latin typeface="Trebuchet MS" panose="020B0603020202020204" pitchFamily="34" charset="0"/>
                </a:rPr>
                <a:t>How to change the template color theme</a:t>
              </a:r>
              <a:endParaRPr lang="en-US" sz="3200" b="1" baseline="0" dirty="0">
                <a:solidFill>
                  <a:srgbClr val="FFC000"/>
                </a:solidFill>
                <a:latin typeface="Trebuchet MS" panose="020B0603020202020204" pitchFamily="34" charset="0"/>
              </a:endParaRPr>
            </a:p>
            <a:p>
              <a:pPr marL="0" marR="0" lvl="2" indent="0" algn="l" defTabSz="114300" rtl="0" eaLnBrk="1" fontAlgn="auto" latinLnBrk="0" hangingPunct="1">
                <a:lnSpc>
                  <a:spcPct val="100000"/>
                </a:lnSpc>
                <a:spcBef>
                  <a:spcPts val="0"/>
                </a:spcBef>
                <a:spcAft>
                  <a:spcPts val="0"/>
                </a:spcAft>
                <a:buClrTx/>
                <a:buSzTx/>
                <a:buFontTx/>
                <a:buNone/>
                <a:defRPr/>
              </a:pPr>
              <a:r>
                <a:rPr lang="en-US" sz="2400" b="0" baseline="0" dirty="0">
                  <a:solidFill>
                    <a:schemeClr val="bg1">
                      <a:lumMod val="75000"/>
                    </a:schemeClr>
                  </a:solidFill>
                  <a:latin typeface="Trebuchet MS" panose="020B0603020202020204"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anose="020B0603020202020204" pitchFamily="34" charset="0"/>
                </a:rPr>
                <a:t>also create your own color theme.</a:t>
              </a:r>
              <a:endParaRPr lang="en-US" sz="2400" b="0" spc="0" baseline="0" dirty="0">
                <a:solidFill>
                  <a:schemeClr val="bg1">
                    <a:lumMod val="75000"/>
                  </a:schemeClr>
                </a:solidFill>
                <a:latin typeface="Trebuchet MS" panose="020B0603020202020204" pitchFamily="34" charset="0"/>
              </a:endParaRPr>
            </a:p>
            <a:p>
              <a:pPr marL="0" marR="0" lvl="2" indent="0" algn="l" defTabSz="114300" rtl="0" eaLnBrk="1" fontAlgn="auto" latinLnBrk="0" hangingPunct="1">
                <a:lnSpc>
                  <a:spcPct val="100000"/>
                </a:lnSpc>
                <a:spcBef>
                  <a:spcPts val="0"/>
                </a:spcBef>
                <a:spcAft>
                  <a:spcPts val="0"/>
                </a:spcAft>
                <a:buClrTx/>
                <a:buSzTx/>
                <a:buFontTx/>
                <a:buNone/>
                <a:defRPr/>
              </a:pPr>
              <a:endParaRPr lang="en-US" sz="2400" b="0" baseline="0" dirty="0">
                <a:solidFill>
                  <a:schemeClr val="bg1">
                    <a:lumMod val="75000"/>
                  </a:schemeClr>
                </a:solidFill>
                <a:latin typeface="Trebuchet MS" panose="020B0603020202020204" pitchFamily="34" charset="0"/>
              </a:endParaRPr>
            </a:p>
            <a:p>
              <a:pPr marL="0" indent="0" algn="l" defTabSz="114300"/>
              <a:endParaRPr lang="en-US" sz="2400" b="0" baseline="0" dirty="0">
                <a:solidFill>
                  <a:schemeClr val="bg1">
                    <a:lumMod val="75000"/>
                  </a:schemeClr>
                </a:solidFill>
                <a:latin typeface="Trebuchet MS" panose="020B0603020202020204" pitchFamily="34" charset="0"/>
              </a:endParaRPr>
            </a:p>
            <a:p>
              <a:pPr marL="0" indent="0" algn="l" defTabSz="114300"/>
              <a:endParaRPr lang="en-US" sz="2400" b="0" baseline="0" dirty="0">
                <a:solidFill>
                  <a:schemeClr val="bg1">
                    <a:lumMod val="75000"/>
                  </a:schemeClr>
                </a:solidFill>
                <a:latin typeface="Trebuchet MS" panose="020B0603020202020204" pitchFamily="34" charset="0"/>
              </a:endParaRPr>
            </a:p>
            <a:p>
              <a:pPr marL="0" indent="0" algn="l" defTabSz="114300"/>
              <a:endParaRPr lang="en-US" sz="2400" b="0" baseline="0" dirty="0">
                <a:solidFill>
                  <a:schemeClr val="bg1">
                    <a:lumMod val="75000"/>
                  </a:schemeClr>
                </a:solidFill>
                <a:latin typeface="Trebuchet MS" panose="020B0603020202020204" pitchFamily="34" charset="0"/>
              </a:endParaRPr>
            </a:p>
            <a:p>
              <a:pPr marL="0" indent="0" algn="l" defTabSz="114300"/>
              <a:endParaRPr lang="en-US" sz="2400" b="0" baseline="0" dirty="0">
                <a:solidFill>
                  <a:schemeClr val="bg1">
                    <a:lumMod val="75000"/>
                  </a:schemeClr>
                </a:solidFill>
                <a:latin typeface="Trebuchet MS" panose="020B0603020202020204" pitchFamily="34" charset="0"/>
              </a:endParaRPr>
            </a:p>
            <a:p>
              <a:pPr marL="0" indent="0" algn="l" defTabSz="114300"/>
              <a:endParaRPr lang="en-US" sz="2400" b="0" baseline="0" dirty="0">
                <a:solidFill>
                  <a:schemeClr val="bg1">
                    <a:lumMod val="75000"/>
                  </a:schemeClr>
                </a:solidFill>
                <a:latin typeface="Trebuchet MS" panose="020B0603020202020204" pitchFamily="34" charset="0"/>
              </a:endParaRPr>
            </a:p>
            <a:p>
              <a:pPr marL="0" indent="0" algn="l" defTabSz="114300"/>
              <a:endParaRPr lang="en-US" sz="2400" b="0" baseline="0" dirty="0">
                <a:solidFill>
                  <a:schemeClr val="bg1">
                    <a:lumMod val="75000"/>
                  </a:schemeClr>
                </a:solidFill>
                <a:latin typeface="Trebuchet MS" panose="020B0603020202020204" pitchFamily="34" charset="0"/>
              </a:endParaRPr>
            </a:p>
            <a:p>
              <a:pPr marL="0" indent="0" algn="l" defTabSz="114300"/>
              <a:r>
                <a:rPr lang="en-US" sz="2400" b="0" baseline="0" dirty="0">
                  <a:solidFill>
                    <a:schemeClr val="bg1">
                      <a:lumMod val="75000"/>
                    </a:schemeClr>
                  </a:solidFill>
                  <a:latin typeface="Trebuchet MS" panose="020B0603020202020204" pitchFamily="34" charset="0"/>
                </a:rPr>
                <a:t>You can also manually change the color of your background by going to VIEW &gt; SLIDE MASTER.  After you finish working on the master be sure to go to VIEW &gt; NORMAL to continue working on your poster.</a:t>
              </a:r>
              <a:endParaRPr lang="en-US" sz="2400" b="0" baseline="0" dirty="0">
                <a:solidFill>
                  <a:schemeClr val="bg1">
                    <a:lumMod val="75000"/>
                  </a:schemeClr>
                </a:solidFill>
                <a:latin typeface="Trebuchet MS" panose="020B0603020202020204" pitchFamily="34" charset="0"/>
              </a:endParaRPr>
            </a:p>
            <a:p>
              <a:pPr marL="0" indent="0" algn="l" defTabSz="114300"/>
              <a:endParaRPr lang="en-US" sz="2400" b="0" baseline="0" dirty="0">
                <a:solidFill>
                  <a:schemeClr val="bg1">
                    <a:lumMod val="75000"/>
                  </a:schemeClr>
                </a:solidFill>
                <a:latin typeface="Trebuchet MS" panose="020B0603020202020204" pitchFamily="34" charset="0"/>
              </a:endParaRPr>
            </a:p>
            <a:p>
              <a:pPr algn="ctr"/>
              <a:r>
                <a:rPr lang="en-US" sz="3200" b="1" baseline="0" dirty="0">
                  <a:solidFill>
                    <a:srgbClr val="FFC000"/>
                  </a:solidFill>
                  <a:latin typeface="Trebuchet MS" panose="020B0603020202020204" pitchFamily="34" charset="0"/>
                </a:rPr>
                <a:t>How to add Text</a:t>
              </a:r>
              <a:endParaRPr lang="en-US" sz="3200" b="1" baseline="0" dirty="0">
                <a:solidFill>
                  <a:srgbClr val="FFC000"/>
                </a:solidFill>
                <a:latin typeface="Trebuchet MS" panose="020B0603020202020204" pitchFamily="34" charset="0"/>
              </a:endParaRPr>
            </a:p>
            <a:p>
              <a:pPr marL="3265805" lvl="2" indent="0" algn="l" defTabSz="114300"/>
              <a:r>
                <a:rPr lang="en-US" sz="2400" b="0" baseline="0" dirty="0">
                  <a:solidFill>
                    <a:schemeClr val="bg1">
                      <a:lumMod val="75000"/>
                    </a:schemeClr>
                  </a:solidFill>
                  <a:latin typeface="Trebuchet MS" panose="020B0603020202020204" pitchFamily="34" charset="0"/>
                </a:rPr>
                <a:t>The template comes with a number of pre-formatted placeholders for headers and text blocks. You can add more blocks by copying and pasting the existing ones or by adding a text box from the HOME menu. </a:t>
              </a:r>
              <a:endParaRPr lang="en-US" sz="2400" b="0" baseline="0" dirty="0">
                <a:solidFill>
                  <a:schemeClr val="bg1">
                    <a:lumMod val="75000"/>
                  </a:schemeClr>
                </a:solidFill>
                <a:latin typeface="Trebuchet MS" panose="020B0603020202020204" pitchFamily="34" charset="0"/>
              </a:endParaRPr>
            </a:p>
            <a:p>
              <a:pPr marL="1518285" lvl="2" indent="0" algn="l" defTabSz="114300"/>
              <a:endParaRPr lang="en-US" sz="2400" b="0" baseline="0" dirty="0">
                <a:solidFill>
                  <a:schemeClr val="bg1">
                    <a:lumMod val="75000"/>
                  </a:schemeClr>
                </a:solidFill>
                <a:latin typeface="Trebuchet MS" panose="020B0603020202020204" pitchFamily="34" charset="0"/>
              </a:endParaRPr>
            </a:p>
            <a:p>
              <a:pPr marL="0" marR="0" lvl="0" indent="0" algn="ctr" defTabSz="1518285" rtl="0" eaLnBrk="1" fontAlgn="auto" latinLnBrk="0" hangingPunct="1">
                <a:lnSpc>
                  <a:spcPct val="100000"/>
                </a:lnSpc>
                <a:spcBef>
                  <a:spcPts val="0"/>
                </a:spcBef>
                <a:spcAft>
                  <a:spcPts val="0"/>
                </a:spcAft>
                <a:buClrTx/>
                <a:buSzTx/>
                <a:buFontTx/>
                <a:buNone/>
                <a:defRPr/>
              </a:pPr>
              <a:r>
                <a:rPr lang="en-US" sz="2400" b="0" baseline="0" dirty="0">
                  <a:solidFill>
                    <a:schemeClr val="bg1">
                      <a:lumMod val="75000"/>
                    </a:schemeClr>
                  </a:solidFill>
                  <a:latin typeface="Trebuchet MS" panose="020B0603020202020204" pitchFamily="34" charset="0"/>
                </a:rPr>
                <a:t> </a:t>
              </a:r>
              <a:r>
                <a:rPr kumimoji="0" lang="en-US" sz="3200" b="1" i="0" u="none" strike="noStrike" kern="1200" cap="none" spc="0" normalizeH="0" baseline="0" noProof="0" dirty="0">
                  <a:ln>
                    <a:noFill/>
                  </a:ln>
                  <a:solidFill>
                    <a:srgbClr val="FFC000"/>
                  </a:solidFill>
                  <a:effectLst/>
                  <a:uLnTx/>
                  <a:uFillTx/>
                  <a:latin typeface="Trebuchet MS" panose="020B0603020202020204" pitchFamily="34" charset="0"/>
                </a:rPr>
                <a:t>Text size</a:t>
              </a:r>
              <a:endParaRPr kumimoji="0" lang="en-US" sz="3200" b="1" i="0" u="none" strike="noStrike" kern="1200" cap="none" spc="0" normalizeH="0" baseline="0" noProof="0" dirty="0">
                <a:ln>
                  <a:noFill/>
                </a:ln>
                <a:solidFill>
                  <a:srgbClr val="FFC000"/>
                </a:solidFill>
                <a:effectLst/>
                <a:uLnTx/>
                <a:uFillTx/>
                <a:latin typeface="Trebuchet MS" panose="020B0603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prstClr val="white">
                      <a:lumMod val="75000"/>
                    </a:prstClr>
                  </a:solidFill>
                  <a:effectLst/>
                  <a:uLnTx/>
                  <a:uFillTx/>
                  <a:latin typeface="Trebuchet MS" panose="020B0603020202020204"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anose="020B0603020202020204" pitchFamily="34" charset="0"/>
              </a:endParaRPr>
            </a:p>
            <a:p>
              <a:pPr marL="1518285" lvl="2" indent="0" algn="l" defTabSz="114300"/>
              <a:endParaRPr lang="en-US" sz="2400" b="0" baseline="0" dirty="0">
                <a:solidFill>
                  <a:schemeClr val="bg1">
                    <a:lumMod val="75000"/>
                  </a:schemeClr>
                </a:solidFill>
                <a:latin typeface="Trebuchet MS" panose="020B0603020202020204" pitchFamily="34" charset="0"/>
              </a:endParaRPr>
            </a:p>
            <a:p>
              <a:pPr algn="ctr"/>
              <a:r>
                <a:rPr lang="en-US" sz="3200" b="1" baseline="0" dirty="0">
                  <a:solidFill>
                    <a:srgbClr val="FFC000"/>
                  </a:solidFill>
                  <a:latin typeface="Trebuchet MS" panose="020B0603020202020204" pitchFamily="34" charset="0"/>
                </a:rPr>
                <a:t>How to add Tables</a:t>
              </a:r>
              <a:endParaRPr lang="en-US" sz="3200" b="1" baseline="0" dirty="0">
                <a:solidFill>
                  <a:srgbClr val="FFC000"/>
                </a:solidFill>
                <a:latin typeface="Trebuchet MS" panose="020B0603020202020204" pitchFamily="34" charset="0"/>
              </a:endParaRPr>
            </a:p>
            <a:p>
              <a:pPr marL="1730375" lvl="1" indent="0" algn="l" defTabSz="114300"/>
              <a:r>
                <a:rPr lang="en-US" sz="2400" b="0" baseline="0" dirty="0">
                  <a:solidFill>
                    <a:schemeClr val="bg1">
                      <a:lumMod val="75000"/>
                    </a:schemeClr>
                  </a:solidFill>
                  <a:latin typeface="Trebuchet MS" panose="020B0603020202020204" pitchFamily="34" charset="0"/>
                </a:rPr>
                <a:t>To add a table from scratch go to the INSERT menu and </a:t>
              </a:r>
              <a:br>
                <a:rPr lang="en-US" sz="2400" b="0" baseline="0" dirty="0">
                  <a:solidFill>
                    <a:schemeClr val="bg1">
                      <a:lumMod val="75000"/>
                    </a:schemeClr>
                  </a:solidFill>
                  <a:latin typeface="Trebuchet MS" panose="020B0603020202020204" pitchFamily="34" charset="0"/>
                </a:rPr>
              </a:br>
              <a:r>
                <a:rPr lang="en-US" sz="2400" b="0" baseline="0" dirty="0">
                  <a:solidFill>
                    <a:schemeClr val="bg1">
                      <a:lumMod val="75000"/>
                    </a:schemeClr>
                  </a:solidFill>
                  <a:latin typeface="Trebuchet MS" panose="020B0603020202020204" pitchFamily="34" charset="0"/>
                </a:rPr>
                <a:t>click on TABLE. A drop-down box will help you select rows and columns. </a:t>
              </a:r>
              <a:endParaRPr lang="en-US" sz="2400" b="0" baseline="0" dirty="0">
                <a:solidFill>
                  <a:schemeClr val="bg1">
                    <a:lumMod val="75000"/>
                  </a:schemeClr>
                </a:solidFill>
                <a:latin typeface="Trebuchet MS" panose="020B0603020202020204" pitchFamily="34" charset="0"/>
              </a:endParaRPr>
            </a:p>
            <a:p>
              <a:pPr marL="0" lvl="0" indent="0" algn="l" defTabSz="114300"/>
              <a:r>
                <a:rPr lang="en-US" sz="2400" b="0" baseline="0" dirty="0">
                  <a:solidFill>
                    <a:schemeClr val="bg1">
                      <a:lumMod val="75000"/>
                    </a:schemeClr>
                  </a:solidFill>
                  <a:latin typeface="Trebuchet MS" panose="020B0603020202020204" pitchFamily="34" charset="0"/>
                </a:rPr>
                <a:t>You can also copy and a paste a table from Word or another PowerPoint document. A pasted table may need to be re-formatted by RIGHT-CLICK &gt; FORMAT SHAPE, TEXT BOX, Margins.</a:t>
              </a:r>
              <a:endParaRPr lang="en-US" sz="2400" b="0" baseline="0" dirty="0">
                <a:solidFill>
                  <a:schemeClr val="bg1">
                    <a:lumMod val="75000"/>
                  </a:schemeClr>
                </a:solidFill>
                <a:latin typeface="Trebuchet MS" panose="020B0603020202020204" pitchFamily="34" charset="0"/>
              </a:endParaRPr>
            </a:p>
            <a:p>
              <a:pPr marL="0" lvl="0" indent="0" algn="l" defTabSz="114300"/>
              <a:endParaRPr lang="en-US" sz="2400" b="0" baseline="0" dirty="0">
                <a:solidFill>
                  <a:schemeClr val="bg1">
                    <a:lumMod val="75000"/>
                  </a:schemeClr>
                </a:solidFill>
                <a:latin typeface="Trebuchet MS" panose="020B0603020202020204" pitchFamily="34" charset="0"/>
              </a:endParaRPr>
            </a:p>
            <a:p>
              <a:pPr marL="0" marR="0" lvl="0" indent="0" algn="ctr" defTabSz="1518285" rtl="0" eaLnBrk="1" fontAlgn="auto" latinLnBrk="0" hangingPunct="1">
                <a:lnSpc>
                  <a:spcPct val="100000"/>
                </a:lnSpc>
                <a:spcBef>
                  <a:spcPts val="0"/>
                </a:spcBef>
                <a:spcAft>
                  <a:spcPts val="0"/>
                </a:spcAft>
                <a:buClrTx/>
                <a:buSzTx/>
                <a:buFontTx/>
                <a:buNone/>
                <a:defRPr/>
              </a:pPr>
              <a:r>
                <a:rPr kumimoji="0" lang="en-US" sz="3200" b="1" i="0" u="none" strike="noStrike" kern="1200" cap="none" spc="0" normalizeH="0" baseline="0" noProof="0" dirty="0">
                  <a:ln>
                    <a:noFill/>
                  </a:ln>
                  <a:solidFill>
                    <a:srgbClr val="FFC000"/>
                  </a:solidFill>
                  <a:effectLst/>
                  <a:uLnTx/>
                  <a:uFillTx/>
                  <a:latin typeface="Trebuchet MS" panose="020B0603020202020204" pitchFamily="34" charset="0"/>
                </a:rPr>
                <a:t>Graphs / Charts</a:t>
              </a:r>
              <a:endParaRPr kumimoji="0" lang="en-US" sz="3200" b="1" i="0" u="none" strike="noStrike" kern="1200" cap="none" spc="0" normalizeH="0" baseline="0" noProof="0" dirty="0">
                <a:ln>
                  <a:noFill/>
                </a:ln>
                <a:solidFill>
                  <a:srgbClr val="FFC000"/>
                </a:solidFill>
                <a:effectLst/>
                <a:uLnTx/>
                <a:uFillTx/>
                <a:latin typeface="Trebuchet MS" panose="020B0603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prstClr val="white">
                      <a:lumMod val="75000"/>
                    </a:prstClr>
                  </a:solidFill>
                  <a:effectLst/>
                  <a:uLnTx/>
                  <a:uFillTx/>
                  <a:latin typeface="Trebuchet MS" panose="020B0603020202020204" pitchFamily="34" charset="0"/>
                </a:rPr>
                <a:t>You can simply copy and paste charts and graphs from Excel or Word. Some reformatting may be required depending on how the original document has been created.</a:t>
              </a:r>
              <a:endParaRPr kumimoji="0" lang="en-US" sz="2400" b="0" i="0" u="none" strike="noStrike" kern="1200" cap="none" spc="0" normalizeH="0" baseline="0" noProof="0" dirty="0">
                <a:ln>
                  <a:noFill/>
                </a:ln>
                <a:solidFill>
                  <a:prstClr val="white">
                    <a:lumMod val="75000"/>
                  </a:prstClr>
                </a:solidFill>
                <a:effectLst/>
                <a:uLnTx/>
                <a:uFillTx/>
                <a:latin typeface="Trebuchet MS" panose="020B0603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prstClr val="white">
                    <a:lumMod val="75000"/>
                  </a:prstClr>
                </a:solidFill>
                <a:effectLst/>
                <a:uLnTx/>
                <a:uFillTx/>
                <a:latin typeface="Trebuchet MS" panose="020B0603020202020204" pitchFamily="34" charset="0"/>
              </a:endParaRPr>
            </a:p>
            <a:p>
              <a:pPr marL="0" marR="0" lvl="0" indent="0" algn="ctr" defTabSz="1518285" rtl="0" eaLnBrk="1" fontAlgn="auto" latinLnBrk="0" hangingPunct="1">
                <a:lnSpc>
                  <a:spcPct val="100000"/>
                </a:lnSpc>
                <a:spcBef>
                  <a:spcPts val="0"/>
                </a:spcBef>
                <a:spcAft>
                  <a:spcPts val="0"/>
                </a:spcAft>
                <a:buClrTx/>
                <a:buSzTx/>
                <a:buFontTx/>
                <a:buNone/>
                <a:defRPr/>
              </a:pPr>
              <a:r>
                <a:rPr kumimoji="0" lang="en-US" sz="3200" b="1" i="0" u="none" strike="noStrike" kern="1200" cap="none" spc="0" normalizeH="0" baseline="0" noProof="0" dirty="0">
                  <a:ln>
                    <a:noFill/>
                  </a:ln>
                  <a:solidFill>
                    <a:srgbClr val="FFC000"/>
                  </a:solidFill>
                  <a:effectLst/>
                  <a:uLnTx/>
                  <a:uFillTx/>
                  <a:latin typeface="Trebuchet MS" panose="020B0603020202020204" pitchFamily="34" charset="0"/>
                </a:rPr>
                <a:t>How to change the column configuration</a:t>
              </a:r>
              <a:endParaRPr kumimoji="0" lang="en-US" sz="3200" b="1" i="0" u="none" strike="noStrike" kern="1200" cap="none" spc="0" normalizeH="0" baseline="0" noProof="0" dirty="0">
                <a:ln>
                  <a:noFill/>
                </a:ln>
                <a:solidFill>
                  <a:srgbClr val="FFC000"/>
                </a:solidFill>
                <a:effectLst/>
                <a:uLnTx/>
                <a:uFillTx/>
                <a:latin typeface="Trebuchet MS" panose="020B0603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prstClr val="white">
                      <a:lumMod val="75000"/>
                    </a:prstClr>
                  </a:solidFill>
                  <a:effectLst/>
                  <a:uLnTx/>
                  <a:uFillTx/>
                  <a:latin typeface="Trebuchet MS" panose="020B0603020202020204" pitchFamily="34" charset="0"/>
                </a:rPr>
                <a:t>RIGHT-CLICK on the poster background and select LAYOUT to see the column options available for this template. The poster columns can also be customized on the Master. VIEW &gt; MASTER.</a:t>
              </a:r>
              <a:endParaRPr kumimoji="0" lang="en-US" sz="2400" b="0" i="0" u="none" strike="noStrike" kern="1200" cap="none" spc="0" normalizeH="0" baseline="0" noProof="0" dirty="0">
                <a:ln>
                  <a:noFill/>
                </a:ln>
                <a:solidFill>
                  <a:prstClr val="white">
                    <a:lumMod val="75000"/>
                  </a:prstClr>
                </a:solidFill>
                <a:effectLst/>
                <a:uLnTx/>
                <a:uFillTx/>
                <a:latin typeface="Trebuchet MS" panose="020B0603020202020204" pitchFamily="34" charset="0"/>
              </a:endParaRPr>
            </a:p>
            <a:p>
              <a:pPr marL="0" marR="0" lvl="0" indent="0" algn="ctr" defTabSz="1518285" rtl="0" eaLnBrk="1" fontAlgn="auto" latinLnBrk="0" hangingPunct="1">
                <a:lnSpc>
                  <a:spcPct val="100000"/>
                </a:lnSpc>
                <a:spcBef>
                  <a:spcPts val="0"/>
                </a:spcBef>
                <a:spcAft>
                  <a:spcPts val="0"/>
                </a:spcAft>
                <a:buClrTx/>
                <a:buSzTx/>
                <a:buFontTx/>
                <a:buNone/>
                <a:defRPr/>
              </a:pPr>
              <a:endParaRPr kumimoji="0" lang="en-US" sz="3200" b="1" i="0" u="none" strike="noStrike" kern="1200" cap="none" spc="0" normalizeH="0" baseline="0" noProof="0" dirty="0">
                <a:ln>
                  <a:noFill/>
                </a:ln>
                <a:solidFill>
                  <a:srgbClr val="FFC000"/>
                </a:solidFill>
                <a:effectLst/>
                <a:uLnTx/>
                <a:uFillTx/>
                <a:latin typeface="Trebuchet MS" panose="020B0603020202020204" pitchFamily="34" charset="0"/>
              </a:endParaRPr>
            </a:p>
            <a:p>
              <a:pPr marL="0" marR="0" lvl="0" indent="0" algn="ctr" defTabSz="1518285" rtl="0" eaLnBrk="1" fontAlgn="auto" latinLnBrk="0" hangingPunct="1">
                <a:lnSpc>
                  <a:spcPct val="100000"/>
                </a:lnSpc>
                <a:spcBef>
                  <a:spcPts val="0"/>
                </a:spcBef>
                <a:spcAft>
                  <a:spcPts val="0"/>
                </a:spcAft>
                <a:buClrTx/>
                <a:buSzTx/>
                <a:buFontTx/>
                <a:buNone/>
                <a:defRPr/>
              </a:pPr>
              <a:r>
                <a:rPr kumimoji="0" lang="en-US" sz="3200" b="1" i="0" u="none" strike="noStrike" kern="1200" cap="none" spc="0" normalizeH="0" baseline="0" noProof="0" dirty="0">
                  <a:ln>
                    <a:noFill/>
                  </a:ln>
                  <a:solidFill>
                    <a:srgbClr val="FFC000"/>
                  </a:solidFill>
                  <a:effectLst/>
                  <a:uLnTx/>
                  <a:uFillTx/>
                  <a:latin typeface="Trebuchet MS" panose="020B0603020202020204" pitchFamily="34" charset="0"/>
                </a:rPr>
                <a:t>How to remove the info bars</a:t>
              </a:r>
              <a:endParaRPr kumimoji="0" lang="en-US" sz="3200" b="1" i="0" u="none" strike="noStrike" kern="1200" cap="none" spc="0" normalizeH="0" baseline="0" noProof="0" dirty="0">
                <a:ln>
                  <a:noFill/>
                </a:ln>
                <a:solidFill>
                  <a:srgbClr val="FFC000"/>
                </a:solidFill>
                <a:effectLst/>
                <a:uLnTx/>
                <a:uFillTx/>
                <a:latin typeface="Trebuchet MS" panose="020B0603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prstClr val="white">
                      <a:lumMod val="75000"/>
                    </a:prstClr>
                  </a:solidFill>
                  <a:effectLst/>
                  <a:uLnTx/>
                  <a:uFillTx/>
                  <a:latin typeface="Trebuchet MS" panose="020B0603020202020204"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endParaRPr kumimoji="0" lang="en-US" sz="2400" b="0" i="0" u="none" strike="noStrike" kern="1200" cap="none" spc="0" normalizeH="0" baseline="0" noProof="0" dirty="0">
                <a:ln>
                  <a:noFill/>
                </a:ln>
                <a:solidFill>
                  <a:prstClr val="white">
                    <a:lumMod val="75000"/>
                  </a:prstClr>
                </a:solidFill>
                <a:effectLst/>
                <a:uLnTx/>
                <a:uFillTx/>
                <a:latin typeface="Trebuchet MS" panose="020B0603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prstClr val="white">
                    <a:lumMod val="75000"/>
                  </a:prstClr>
                </a:solidFill>
                <a:effectLst/>
                <a:uLnTx/>
                <a:uFillTx/>
                <a:latin typeface="Trebuchet MS" panose="020B0603020202020204" pitchFamily="34" charset="0"/>
              </a:endParaRPr>
            </a:p>
            <a:p>
              <a:pPr marL="0" marR="0" lvl="0" indent="0" algn="ctr" defTabSz="1518285" rtl="0" eaLnBrk="1" fontAlgn="auto" latinLnBrk="0" hangingPunct="1">
                <a:lnSpc>
                  <a:spcPct val="100000"/>
                </a:lnSpc>
                <a:spcBef>
                  <a:spcPts val="0"/>
                </a:spcBef>
                <a:spcAft>
                  <a:spcPts val="0"/>
                </a:spcAft>
                <a:buClrTx/>
                <a:buSzTx/>
                <a:buFontTx/>
                <a:buNone/>
                <a:defRPr/>
              </a:pPr>
              <a:r>
                <a:rPr kumimoji="0" lang="en-US" sz="3200" b="1" i="0" u="none" strike="noStrike" kern="1200" cap="none" spc="0" normalizeH="0" baseline="0" noProof="0" dirty="0">
                  <a:ln>
                    <a:noFill/>
                  </a:ln>
                  <a:solidFill>
                    <a:srgbClr val="FFC000"/>
                  </a:solidFill>
                  <a:effectLst/>
                  <a:uLnTx/>
                  <a:uFillTx/>
                  <a:latin typeface="Trebuchet MS" panose="020B0603020202020204" pitchFamily="34" charset="0"/>
                </a:rPr>
                <a:t>Save your work</a:t>
              </a:r>
              <a:endParaRPr kumimoji="0" lang="en-US" sz="3200" b="1" i="0" u="none" strike="noStrike" kern="1200" cap="none" spc="0" normalizeH="0" baseline="0" noProof="0" dirty="0">
                <a:ln>
                  <a:noFill/>
                </a:ln>
                <a:solidFill>
                  <a:srgbClr val="FFC000"/>
                </a:solidFill>
                <a:effectLst/>
                <a:uLnTx/>
                <a:uFillTx/>
                <a:latin typeface="Trebuchet MS" panose="020B0603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prstClr val="white">
                      <a:lumMod val="75000"/>
                    </a:prstClr>
                  </a:solidFill>
                  <a:effectLst/>
                  <a:uLnTx/>
                  <a:uFillTx/>
                  <a:latin typeface="Trebuchet MS" panose="020B0603020202020204" pitchFamily="34" charset="0"/>
                </a:rPr>
                <a:t>Save your template as a PowerPoint document. For printing, save as PowerPoint or “Print-quality” PDF.</a:t>
              </a:r>
              <a:endParaRPr kumimoji="0" lang="en-US" sz="2400" b="0" i="0" u="none" strike="noStrike" kern="1200" cap="none" spc="0" normalizeH="0" baseline="0" noProof="0" dirty="0">
                <a:ln>
                  <a:noFill/>
                </a:ln>
                <a:solidFill>
                  <a:prstClr val="white">
                    <a:lumMod val="75000"/>
                  </a:prstClr>
                </a:solidFill>
                <a:effectLst/>
                <a:uLnTx/>
                <a:uFillTx/>
                <a:latin typeface="Trebuchet MS" panose="020B0603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defRPr/>
              </a:pPr>
              <a:endParaRPr lang="en-US" sz="2400" b="0" baseline="0" dirty="0">
                <a:solidFill>
                  <a:schemeClr val="bg1">
                    <a:lumMod val="75000"/>
                  </a:schemeClr>
                </a:solidFill>
                <a:latin typeface="Trebuchet MS" panose="020B0603020202020204" pitchFamily="34" charset="0"/>
              </a:endParaRPr>
            </a:p>
            <a:p>
              <a:pPr marL="0" marR="0" lvl="0" indent="0" algn="ctr" defTabSz="1518285" rtl="0" eaLnBrk="1" fontAlgn="auto" latinLnBrk="0" hangingPunct="1">
                <a:lnSpc>
                  <a:spcPct val="100000"/>
                </a:lnSpc>
                <a:spcBef>
                  <a:spcPts val="0"/>
                </a:spcBef>
                <a:spcAft>
                  <a:spcPts val="0"/>
                </a:spcAft>
                <a:buClrTx/>
                <a:buSzTx/>
                <a:buFontTx/>
                <a:buNone/>
                <a:defRPr/>
              </a:pPr>
              <a:r>
                <a:rPr kumimoji="0" lang="en-US" sz="3200" b="1" i="0" u="none" strike="noStrike" kern="1200" cap="none" spc="0" normalizeH="0" baseline="0" noProof="0" dirty="0">
                  <a:ln>
                    <a:noFill/>
                  </a:ln>
                  <a:solidFill>
                    <a:srgbClr val="FFC000"/>
                  </a:solidFill>
                  <a:effectLst/>
                  <a:uLnTx/>
                  <a:uFillTx/>
                  <a:latin typeface="Trebuchet MS" panose="020B0603020202020204" pitchFamily="34" charset="0"/>
                </a:rPr>
                <a:t>Print your poster</a:t>
              </a:r>
              <a:endParaRPr kumimoji="0" lang="en-US" sz="3200" b="1" i="0" u="none" strike="noStrike" kern="1200" cap="none" spc="0" normalizeH="0" baseline="0" noProof="0" dirty="0">
                <a:ln>
                  <a:noFill/>
                </a:ln>
                <a:solidFill>
                  <a:srgbClr val="FFC000"/>
                </a:solidFill>
                <a:effectLst/>
                <a:uLnTx/>
                <a:uFillTx/>
                <a:latin typeface="Trebuchet MS" panose="020B0603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prstClr val="white">
                      <a:lumMod val="75000"/>
                    </a:prstClr>
                  </a:solidFill>
                  <a:effectLst/>
                  <a:uLnTx/>
                  <a:uFillTx/>
                  <a:latin typeface="Trebuchet MS" panose="020B0603020202020204"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endParaRPr kumimoji="0" lang="en-US" sz="2400" b="0" i="0" u="none" strike="noStrike" kern="1200" cap="none" spc="0" normalizeH="0" baseline="0" noProof="0" dirty="0">
                <a:ln>
                  <a:noFill/>
                </a:ln>
                <a:solidFill>
                  <a:prstClr val="white">
                    <a:lumMod val="75000"/>
                  </a:prstClr>
                </a:solidFill>
                <a:effectLst/>
                <a:uLnTx/>
                <a:uFillTx/>
                <a:latin typeface="Trebuchet MS" panose="020B0603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defRPr/>
              </a:pPr>
              <a:endParaRPr kumimoji="0" lang="en-US" sz="2800" b="0" i="0" u="none" strike="noStrike" kern="1200" cap="none" spc="0" normalizeH="0" baseline="0" noProof="0" dirty="0">
                <a:ln>
                  <a:noFill/>
                </a:ln>
                <a:solidFill>
                  <a:prstClr val="white">
                    <a:lumMod val="75000"/>
                  </a:prstClr>
                </a:solidFill>
                <a:effectLst/>
                <a:uLnTx/>
                <a:uFillTx/>
                <a:latin typeface="Trebuchet MS" panose="020B0603020202020204" pitchFamily="34" charset="0"/>
              </a:endParaRPr>
            </a:p>
          </p:txBody>
        </p:sp>
        <p:graphicFrame>
          <p:nvGraphicFramePr>
            <p:cNvPr id="89" name="Object 88"/>
            <p:cNvGraphicFramePr>
              <a:graphicFrameLocks noChangeAspect="1"/>
            </p:cNvGraphicFramePr>
            <p:nvPr userDrawn="1"/>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257" name="Image" r:id="rId10" imgW="3429000" imgH="1266825" progId="Photoshop.Image.13">
                    <p:embed/>
                  </p:oleObj>
                </mc:Choice>
                <mc:Fallback>
                  <p:oleObj name="Image" r:id="rId10" imgW="3429000" imgH="1266825" progId="Photoshop.Image.13">
                    <p:embed/>
                    <p:pic>
                      <p:nvPicPr>
                        <p:cNvPr id="0" name="Object 55"/>
                        <p:cNvPicPr/>
                        <p:nvPr/>
                      </p:nvPicPr>
                      <p:blipFill>
                        <a:blip r:embed="rId11"/>
                        <a:stretch>
                          <a:fillRect/>
                        </a:stretch>
                      </p:blipFill>
                      <p:spPr>
                        <a:xfrm>
                          <a:off x="46915679" y="3349444"/>
                          <a:ext cx="5586150" cy="2063772"/>
                        </a:xfrm>
                        <a:prstGeom prst="rect">
                          <a:avLst/>
                        </a:prstGeom>
                      </p:spPr>
                    </p:pic>
                  </p:oleObj>
                </mc:Fallback>
              </mc:AlternateContent>
            </a:graphicData>
          </a:graphic>
        </p:graphicFrame>
        <p:pic>
          <p:nvPicPr>
            <p:cNvPr id="90" name="Picture 89"/>
            <p:cNvPicPr>
              <a:picLocks noChangeAspect="1"/>
            </p:cNvPicPr>
            <p:nvPr userDrawn="1"/>
          </p:nvPicPr>
          <p:blipFill>
            <a:blip r:embed="rId12"/>
            <a:stretch>
              <a:fillRect/>
            </a:stretch>
          </p:blipFill>
          <p:spPr>
            <a:xfrm>
              <a:off x="44621819" y="7740040"/>
              <a:ext cx="2969584" cy="1370577"/>
            </a:xfrm>
            <a:prstGeom prst="rect">
              <a:avLst/>
            </a:prstGeom>
            <a:ln>
              <a:noFill/>
            </a:ln>
          </p:spPr>
        </p:pic>
        <p:graphicFrame>
          <p:nvGraphicFramePr>
            <p:cNvPr id="91" name="Object 90"/>
            <p:cNvGraphicFramePr>
              <a:graphicFrameLocks noChangeAspect="1"/>
            </p:cNvGraphicFramePr>
            <p:nvPr userDrawn="1"/>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258" name="Image" r:id="rId13" imgW="1181100" imgH="790575" progId="Photoshop.Image.13">
                    <p:embed/>
                  </p:oleObj>
                </mc:Choice>
                <mc:Fallback>
                  <p:oleObj name="Image" r:id="rId13" imgW="1181100" imgH="790575" progId="Photoshop.Image.13">
                    <p:embed/>
                    <p:pic>
                      <p:nvPicPr>
                        <p:cNvPr id="0" name="Object 57"/>
                        <p:cNvPicPr/>
                        <p:nvPr/>
                      </p:nvPicPr>
                      <p:blipFill>
                        <a:blip r:embed="rId14"/>
                        <a:stretch>
                          <a:fillRect/>
                        </a:stretch>
                      </p:blipFill>
                      <p:spPr>
                        <a:xfrm>
                          <a:off x="44629619" y="12347263"/>
                          <a:ext cx="1482266" cy="992162"/>
                        </a:xfrm>
                        <a:prstGeom prst="rect">
                          <a:avLst/>
                        </a:prstGeom>
                      </p:spPr>
                    </p:pic>
                  </p:oleObj>
                </mc:Fallback>
              </mc:AlternateContent>
            </a:graphicData>
          </a:graphic>
        </p:graphicFrame>
        <p:grpSp>
          <p:nvGrpSpPr>
            <p:cNvPr id="92" name="Group 91"/>
            <p:cNvGrpSpPr/>
            <p:nvPr userDrawn="1"/>
          </p:nvGrpSpPr>
          <p:grpSpPr>
            <a:xfrm>
              <a:off x="44487207" y="29414560"/>
              <a:ext cx="10354213" cy="1265612"/>
              <a:chOff x="44200453" y="28362386"/>
              <a:chExt cx="9771399" cy="1090622"/>
            </a:xfrm>
          </p:grpSpPr>
          <p:sp>
            <p:nvSpPr>
              <p:cNvPr id="93"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4" name="Picture 7" descr="http://t2.gstatic.com/images?q=tbn:ANd9GcR4APHC6TT9w54M2zn_pvCiBxUNcspYPoVxirLRphBoJabfSvu7zw">
                <a:hlinkClick r:id="rId15"/>
              </p:cNvPr>
              <p:cNvPicPr>
                <a:picLocks noChangeAspect="1" noChangeArrowheads="1"/>
              </p:cNvPicPr>
              <p:nvPr userDrawn="1"/>
            </p:nvPicPr>
            <p:blipFill>
              <a:blip r:embed="rId16" cstate="print"/>
              <a:srcRect/>
              <a:stretch>
                <a:fillRect/>
              </a:stretch>
            </p:blipFill>
            <p:spPr bwMode="auto">
              <a:xfrm>
                <a:off x="44326393" y="28460718"/>
                <a:ext cx="914401" cy="914399"/>
              </a:xfrm>
              <a:prstGeom prst="rect">
                <a:avLst/>
              </a:prstGeom>
              <a:noFill/>
              <a:ln>
                <a:noFill/>
              </a:ln>
            </p:spPr>
          </p:pic>
          <p:sp>
            <p:nvSpPr>
              <p:cNvPr id="95" name="TextBox 94"/>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anose="020B0603020202020204" pitchFamily="34" charset="0"/>
                  </a:rPr>
                  <a:t>Student</a:t>
                </a:r>
                <a:r>
                  <a:rPr lang="en-US" sz="2400" baseline="0" dirty="0">
                    <a:solidFill>
                      <a:schemeClr val="tx2"/>
                    </a:solidFill>
                    <a:latin typeface="Trebuchet MS" panose="020B0603020202020204" pitchFamily="34" charset="0"/>
                  </a:rPr>
                  <a:t> discounts are available on our </a:t>
                </a:r>
                <a:r>
                  <a:rPr lang="en-US" sz="2400" baseline="0" dirty="0" err="1">
                    <a:solidFill>
                      <a:schemeClr val="tx2"/>
                    </a:solidFill>
                    <a:latin typeface="Trebuchet MS" panose="020B0603020202020204" pitchFamily="34" charset="0"/>
                  </a:rPr>
                  <a:t>Facebook</a:t>
                </a:r>
                <a:r>
                  <a:rPr lang="en-US" sz="2400" baseline="0" dirty="0">
                    <a:solidFill>
                      <a:schemeClr val="tx2"/>
                    </a:solidFill>
                    <a:latin typeface="Trebuchet MS" panose="020B0603020202020204" pitchFamily="34" charset="0"/>
                  </a:rPr>
                  <a:t> page.</a:t>
                </a:r>
                <a:br>
                  <a:rPr lang="en-US" sz="2400" baseline="0" dirty="0">
                    <a:solidFill>
                      <a:schemeClr val="tx2"/>
                    </a:solidFill>
                    <a:latin typeface="Trebuchet MS" panose="020B0603020202020204" pitchFamily="34" charset="0"/>
                  </a:rPr>
                </a:br>
                <a:r>
                  <a:rPr lang="en-US" sz="2400" baseline="0" dirty="0">
                    <a:solidFill>
                      <a:schemeClr val="tx2"/>
                    </a:solidFill>
                    <a:latin typeface="Trebuchet MS" panose="020B0603020202020204" pitchFamily="34" charset="0"/>
                  </a:rPr>
                  <a:t>Go to </a:t>
                </a:r>
                <a:r>
                  <a:rPr lang="en-US" sz="2400" u="sng" baseline="0" dirty="0">
                    <a:solidFill>
                      <a:schemeClr val="tx2"/>
                    </a:solidFill>
                    <a:latin typeface="Trebuchet MS" panose="020B0603020202020204" pitchFamily="34" charset="0"/>
                  </a:rPr>
                  <a:t>PosterPresentations.com</a:t>
                </a:r>
                <a:r>
                  <a:rPr lang="en-US" sz="2400" baseline="0" dirty="0">
                    <a:solidFill>
                      <a:schemeClr val="tx2"/>
                    </a:solidFill>
                    <a:latin typeface="Trebuchet MS" panose="020B0603020202020204" pitchFamily="34" charset="0"/>
                  </a:rPr>
                  <a:t> and click on the FB icon. </a:t>
                </a:r>
                <a:endParaRPr lang="en-US" sz="2400" dirty="0">
                  <a:solidFill>
                    <a:schemeClr val="tx2"/>
                  </a:solidFill>
                  <a:latin typeface="Trebuchet MS" panose="020B0603020202020204" pitchFamily="34" charset="0"/>
                </a:endParaRPr>
              </a:p>
            </p:txBody>
          </p:sp>
        </p:grpSp>
      </p:gr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389120" rtl="0" eaLnBrk="1" latinLnBrk="0" hangingPunct="1">
        <a:spcBef>
          <a:spcPct val="0"/>
        </a:spcBef>
        <a:buNone/>
        <a:defRPr sz="8800" kern="1200">
          <a:solidFill>
            <a:schemeClr val="bg1"/>
          </a:solidFill>
          <a:latin typeface="Trebuchet MS" panose="020B0603020202020204" pitchFamily="34" charset="0"/>
          <a:ea typeface="+mj-ea"/>
          <a:cs typeface="+mj-cs"/>
        </a:defRPr>
      </a:lvl1pPr>
    </p:titleStyle>
    <p:bodyStyle>
      <a:lvl1pPr marL="1645920" indent="-1645920" algn="l" defTabSz="4389120" rtl="0" eaLnBrk="1" latinLnBrk="0" hangingPunct="1">
        <a:spcBef>
          <a:spcPct val="20000"/>
        </a:spcBef>
        <a:buFont typeface="Arial" panose="020B0604020202020204"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anose="020B0604020202020204" pitchFamily="34" charset="0"/>
        <a:buChar char="–"/>
        <a:defRPr sz="13500" kern="1200">
          <a:solidFill>
            <a:schemeClr val="tx1"/>
          </a:solidFill>
          <a:latin typeface="+mn-lt"/>
          <a:ea typeface="+mn-ea"/>
          <a:cs typeface="+mn-cs"/>
        </a:defRPr>
      </a:lvl2pPr>
      <a:lvl3pPr marL="5486400" indent="-1097280" algn="l" defTabSz="4389120" rtl="0" eaLnBrk="1" latinLnBrk="0" hangingPunct="1">
        <a:spcBef>
          <a:spcPct val="20000"/>
        </a:spcBef>
        <a:buFont typeface="Arial" panose="020B0604020202020204" pitchFamily="34" charset="0"/>
        <a:buChar char="•"/>
        <a:defRPr sz="11600" kern="1200">
          <a:solidFill>
            <a:schemeClr val="tx1"/>
          </a:solidFill>
          <a:latin typeface="+mn-lt"/>
          <a:ea typeface="+mn-ea"/>
          <a:cs typeface="+mn-cs"/>
        </a:defRPr>
      </a:lvl3pPr>
      <a:lvl4pPr marL="7680325"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4pPr>
      <a:lvl5pPr marL="9874885"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5pPr>
      <a:lvl6pPr marL="12069445"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6pPr>
      <a:lvl7pPr marL="14264005"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7pPr>
      <a:lvl8pPr marL="16458565"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8pPr>
      <a:lvl9pPr marL="18653125"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045" algn="l" defTabSz="4389120" rtl="0" eaLnBrk="1" latinLnBrk="0" hangingPunct="1">
        <a:defRPr sz="8600" kern="1200">
          <a:solidFill>
            <a:schemeClr val="tx1"/>
          </a:solidFill>
          <a:latin typeface="+mn-lt"/>
          <a:ea typeface="+mn-ea"/>
          <a:cs typeface="+mn-cs"/>
        </a:defRPr>
      </a:lvl4pPr>
      <a:lvl5pPr marL="8777605" algn="l" defTabSz="4389120" rtl="0" eaLnBrk="1" latinLnBrk="0" hangingPunct="1">
        <a:defRPr sz="8600" kern="1200">
          <a:solidFill>
            <a:schemeClr val="tx1"/>
          </a:solidFill>
          <a:latin typeface="+mn-lt"/>
          <a:ea typeface="+mn-ea"/>
          <a:cs typeface="+mn-cs"/>
        </a:defRPr>
      </a:lvl5pPr>
      <a:lvl6pPr marL="10972165" algn="l" defTabSz="4389120" rtl="0" eaLnBrk="1" latinLnBrk="0" hangingPunct="1">
        <a:defRPr sz="8600" kern="1200">
          <a:solidFill>
            <a:schemeClr val="tx1"/>
          </a:solidFill>
          <a:latin typeface="+mn-lt"/>
          <a:ea typeface="+mn-ea"/>
          <a:cs typeface="+mn-cs"/>
        </a:defRPr>
      </a:lvl6pPr>
      <a:lvl7pPr marL="13166725" algn="l" defTabSz="4389120" rtl="0" eaLnBrk="1" latinLnBrk="0" hangingPunct="1">
        <a:defRPr sz="8600" kern="1200">
          <a:solidFill>
            <a:schemeClr val="tx1"/>
          </a:solidFill>
          <a:latin typeface="+mn-lt"/>
          <a:ea typeface="+mn-ea"/>
          <a:cs typeface="+mn-cs"/>
        </a:defRPr>
      </a:lvl7pPr>
      <a:lvl8pPr marL="15361285" algn="l" defTabSz="4389120" rtl="0" eaLnBrk="1" latinLnBrk="0" hangingPunct="1">
        <a:defRPr sz="8600" kern="1200">
          <a:solidFill>
            <a:schemeClr val="tx1"/>
          </a:solidFill>
          <a:latin typeface="+mn-lt"/>
          <a:ea typeface="+mn-ea"/>
          <a:cs typeface="+mn-cs"/>
        </a:defRPr>
      </a:lvl8pPr>
      <a:lvl9pPr marL="17555845" algn="l" defTabSz="438912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0" name="Rectangle 59"/>
          <p:cNvSpPr/>
          <p:nvPr userDrawn="1"/>
        </p:nvSpPr>
        <p:spPr>
          <a:xfrm>
            <a:off x="27433891" y="0"/>
            <a:ext cx="16459200" cy="7315200"/>
          </a:xfrm>
          <a:prstGeom prst="rect">
            <a:avLst/>
          </a:prstGeom>
          <a:solidFill>
            <a:schemeClr val="bg2">
              <a:lumMod val="90000"/>
              <a:alpha val="35000"/>
            </a:schemeClr>
          </a:solidFill>
          <a:ln w="25400" cap="flat" cmpd="sng" algn="ctr">
            <a:noFill/>
            <a:prstDash val="solid"/>
          </a:ln>
          <a:effectLst/>
        </p:spPr>
        <p:txBody>
          <a:bodyPr rot="0" spcFirstLastPara="0" vertOverflow="overflow" horzOverflow="overflow" vert="horz" wrap="square" lIns="172373" tIns="86187" rIns="172373" bIns="86187" numCol="1" spcCol="0" rtlCol="0" fromWordArt="0" anchor="ctr" anchorCtr="0" forceAA="0" compatLnSpc="1">
            <a:noAutofit/>
          </a:bodyPr>
          <a:lstStyle/>
          <a:p>
            <a:pPr marL="0" marR="0" lvl="0" indent="0" algn="ctr" defTabSz="4090035" eaLnBrk="1" fontAlgn="auto" latinLnBrk="0" hangingPunct="1">
              <a:lnSpc>
                <a:spcPct val="100000"/>
              </a:lnSpc>
              <a:spcBef>
                <a:spcPts val="0"/>
              </a:spcBef>
              <a:spcAft>
                <a:spcPts val="0"/>
              </a:spcAft>
              <a:buClrTx/>
              <a:buSzTx/>
              <a:buFontTx/>
              <a:buNone/>
              <a:defRPr/>
            </a:pPr>
            <a:endParaRPr kumimoji="0" lang="en-US" sz="10420" b="0" i="0" u="none" strike="noStrike" kern="0" cap="none" spc="0" normalizeH="0" baseline="0" noProof="0">
              <a:ln>
                <a:noFill/>
              </a:ln>
              <a:solidFill>
                <a:prstClr val="white"/>
              </a:solidFill>
              <a:effectLst/>
              <a:uLnTx/>
              <a:uFillTx/>
              <a:latin typeface="Arial" panose="020B0604020202020204"/>
              <a:ea typeface="+mn-ea"/>
              <a:cs typeface="+mn-cs"/>
            </a:endParaRPr>
          </a:p>
        </p:txBody>
      </p:sp>
      <p:sp>
        <p:nvSpPr>
          <p:cNvPr id="64" name="Rectangle 63"/>
          <p:cNvSpPr/>
          <p:nvPr userDrawn="1"/>
        </p:nvSpPr>
        <p:spPr>
          <a:xfrm>
            <a:off x="1" y="31544805"/>
            <a:ext cx="43891200" cy="1371600"/>
          </a:xfrm>
          <a:prstGeom prst="rect">
            <a:avLst/>
          </a:prstGeom>
          <a:solidFill>
            <a:schemeClr val="accent2">
              <a:lumMod val="50000"/>
            </a:schemeClr>
          </a:solidFill>
          <a:ln w="25400" cap="flat" cmpd="sng" algn="ctr">
            <a:noFill/>
            <a:prstDash val="solid"/>
          </a:ln>
          <a:effectLst/>
        </p:spPr>
        <p:txBody>
          <a:bodyPr rot="0" spcFirstLastPara="0" vertOverflow="overflow" horzOverflow="overflow" vert="horz" wrap="square" lIns="172373" tIns="86187" rIns="172373" bIns="86187" numCol="1" spcCol="0" rtlCol="0" fromWordArt="0" anchor="ctr" anchorCtr="0" forceAA="0" compatLnSpc="1">
            <a:noAutofit/>
          </a:bodyPr>
          <a:lstStyle/>
          <a:p>
            <a:pPr marL="0" marR="0" lvl="0" indent="0" algn="ctr" defTabSz="4090035" eaLnBrk="1" fontAlgn="auto" latinLnBrk="0" hangingPunct="1">
              <a:lnSpc>
                <a:spcPct val="100000"/>
              </a:lnSpc>
              <a:spcBef>
                <a:spcPts val="0"/>
              </a:spcBef>
              <a:spcAft>
                <a:spcPts val="0"/>
              </a:spcAft>
              <a:buClrTx/>
              <a:buSzTx/>
              <a:buFontTx/>
              <a:buNone/>
              <a:defRPr/>
            </a:pPr>
            <a:endParaRPr kumimoji="0" lang="en-US" sz="10420" b="0" i="0" u="none" strike="noStrike" kern="0" cap="none" spc="0" normalizeH="0" baseline="0" noProof="0">
              <a:ln>
                <a:noFill/>
              </a:ln>
              <a:solidFill>
                <a:prstClr val="white"/>
              </a:solidFill>
              <a:effectLst/>
              <a:uLnTx/>
              <a:uFillTx/>
              <a:latin typeface="Arial" panose="020B0604020202020204"/>
              <a:ea typeface="+mn-ea"/>
              <a:cs typeface="+mn-cs"/>
            </a:endParaRPr>
          </a:p>
        </p:txBody>
      </p:sp>
      <p:sp>
        <p:nvSpPr>
          <p:cNvPr id="65" name="Rectangle 64"/>
          <p:cNvSpPr/>
          <p:nvPr userDrawn="1"/>
        </p:nvSpPr>
        <p:spPr>
          <a:xfrm>
            <a:off x="2" y="0"/>
            <a:ext cx="27432000" cy="31089600"/>
          </a:xfrm>
          <a:prstGeom prst="rect">
            <a:avLst/>
          </a:prstGeom>
          <a:solidFill>
            <a:schemeClr val="bg2">
              <a:lumMod val="75000"/>
            </a:schemeClr>
          </a:solidFill>
          <a:ln w="25400" cap="flat" cmpd="sng" algn="ctr">
            <a:noFill/>
            <a:prstDash val="solid"/>
          </a:ln>
          <a:effectLst/>
        </p:spPr>
        <p:txBody>
          <a:bodyPr rot="0" spcFirstLastPara="0" vertOverflow="overflow" horzOverflow="overflow" vert="horz" wrap="square" lIns="172373" tIns="86187" rIns="172373" bIns="86187" numCol="1" spcCol="0" rtlCol="0" fromWordArt="0" anchor="ctr" anchorCtr="0" forceAA="0" compatLnSpc="1">
            <a:noAutofit/>
          </a:bodyPr>
          <a:lstStyle/>
          <a:p>
            <a:pPr marL="0" marR="0" lvl="0" indent="0" algn="ctr" defTabSz="4090035" eaLnBrk="1" fontAlgn="auto" latinLnBrk="0" hangingPunct="1">
              <a:lnSpc>
                <a:spcPct val="100000"/>
              </a:lnSpc>
              <a:spcBef>
                <a:spcPts val="0"/>
              </a:spcBef>
              <a:spcAft>
                <a:spcPts val="0"/>
              </a:spcAft>
              <a:buClrTx/>
              <a:buSzTx/>
              <a:buFontTx/>
              <a:buNone/>
              <a:defRPr/>
            </a:pPr>
            <a:endParaRPr kumimoji="0" lang="en-US" sz="10420" b="0" i="0" u="none" strike="noStrike" kern="0" cap="none" spc="0" normalizeH="0" baseline="0" noProof="0">
              <a:ln>
                <a:noFill/>
              </a:ln>
              <a:solidFill>
                <a:prstClr val="white"/>
              </a:solidFill>
              <a:effectLst/>
              <a:uLnTx/>
              <a:uFillTx/>
              <a:latin typeface="Arial" panose="020B0604020202020204"/>
              <a:ea typeface="+mn-ea"/>
              <a:cs typeface="+mn-cs"/>
            </a:endParaRPr>
          </a:p>
        </p:txBody>
      </p:sp>
      <p:sp>
        <p:nvSpPr>
          <p:cNvPr id="66" name="Rectangle 65"/>
          <p:cNvSpPr/>
          <p:nvPr userDrawn="1"/>
        </p:nvSpPr>
        <p:spPr>
          <a:xfrm>
            <a:off x="1" y="0"/>
            <a:ext cx="2743200" cy="32918400"/>
          </a:xfrm>
          <a:prstGeom prst="rect">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320"/>
          </a:p>
        </p:txBody>
      </p:sp>
      <p:sp>
        <p:nvSpPr>
          <p:cNvPr id="67" name="Text Box 14"/>
          <p:cNvSpPr txBox="1">
            <a:spLocks noChangeArrowheads="1"/>
          </p:cNvSpPr>
          <p:nvPr userDrawn="1"/>
        </p:nvSpPr>
        <p:spPr bwMode="auto">
          <a:xfrm>
            <a:off x="3024876" y="31901073"/>
            <a:ext cx="8564417" cy="736818"/>
          </a:xfrm>
          <a:prstGeom prst="rect">
            <a:avLst/>
          </a:prstGeom>
          <a:noFill/>
          <a:ln w="9525">
            <a:noFill/>
            <a:miter lim="800000"/>
          </a:ln>
          <a:effectLst/>
        </p:spPr>
        <p:txBody>
          <a:bodyPr wrap="square" lIns="132308" tIns="66142" rIns="132308" bIns="66142">
            <a:spAutoFit/>
          </a:bodyPr>
          <a:lstStyle/>
          <a:p>
            <a:pPr eaLnBrk="0" hangingPunct="0">
              <a:lnSpc>
                <a:spcPct val="65000"/>
              </a:lnSpc>
              <a:spcBef>
                <a:spcPct val="50000"/>
              </a:spcBef>
              <a:defRPr/>
            </a:pPr>
            <a:r>
              <a:rPr lang="en-US" sz="1305" b="1" dirty="0">
                <a:solidFill>
                  <a:schemeClr val="bg1">
                    <a:alpha val="50000"/>
                  </a:schemeClr>
                </a:solidFill>
                <a:latin typeface="Arial" panose="020B0604020202020204" pitchFamily="34" charset="0"/>
              </a:rPr>
              <a:t>RESEARCH POSTER PRESENTATION DESIGN © 2019</a:t>
            </a:r>
            <a:endParaRPr lang="en-US" sz="1305" b="1" dirty="0">
              <a:solidFill>
                <a:schemeClr val="bg1">
                  <a:alpha val="50000"/>
                </a:schemeClr>
              </a:solidFill>
              <a:latin typeface="Arial" panose="020B0604020202020204" pitchFamily="34" charset="0"/>
            </a:endParaRPr>
          </a:p>
          <a:p>
            <a:pPr eaLnBrk="0" hangingPunct="0">
              <a:lnSpc>
                <a:spcPct val="65000"/>
              </a:lnSpc>
              <a:spcBef>
                <a:spcPct val="50000"/>
              </a:spcBef>
              <a:defRPr/>
            </a:pPr>
            <a:r>
              <a:rPr lang="en-US" sz="2610" b="1" dirty="0">
                <a:solidFill>
                  <a:schemeClr val="bg1">
                    <a:alpha val="50000"/>
                  </a:schemeClr>
                </a:solidFill>
                <a:latin typeface="Arial" panose="020B0604020202020204" pitchFamily="34" charset="0"/>
              </a:rPr>
              <a:t>www.PosterPresentations.com</a:t>
            </a:r>
            <a:endParaRPr lang="en-US" sz="2610" b="1" dirty="0">
              <a:solidFill>
                <a:schemeClr val="bg1">
                  <a:alpha val="50000"/>
                </a:schemeClr>
              </a:solidFill>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ctr" defTabSz="4389120" rtl="0" eaLnBrk="1" latinLnBrk="0" hangingPunct="1">
        <a:spcBef>
          <a:spcPct val="0"/>
        </a:spcBef>
        <a:buNone/>
        <a:defRPr sz="8800" kern="1200">
          <a:solidFill>
            <a:schemeClr val="bg1"/>
          </a:solidFill>
          <a:latin typeface="Trebuchet MS" panose="020B0603020202020204" pitchFamily="34" charset="0"/>
          <a:ea typeface="+mj-ea"/>
          <a:cs typeface="+mj-cs"/>
        </a:defRPr>
      </a:lvl1pPr>
    </p:titleStyle>
    <p:bodyStyle>
      <a:lvl1pPr marL="1645920" indent="-1645920" algn="l" defTabSz="4389120" rtl="0" eaLnBrk="1" latinLnBrk="0" hangingPunct="1">
        <a:spcBef>
          <a:spcPct val="20000"/>
        </a:spcBef>
        <a:buFont typeface="Arial" panose="020B0604020202020204"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anose="020B0604020202020204" pitchFamily="34" charset="0"/>
        <a:buChar char="–"/>
        <a:defRPr sz="13500" kern="1200">
          <a:solidFill>
            <a:schemeClr val="tx1"/>
          </a:solidFill>
          <a:latin typeface="+mn-lt"/>
          <a:ea typeface="+mn-ea"/>
          <a:cs typeface="+mn-cs"/>
        </a:defRPr>
      </a:lvl2pPr>
      <a:lvl3pPr marL="5486400" indent="-1097280" algn="l" defTabSz="4389120" rtl="0" eaLnBrk="1" latinLnBrk="0" hangingPunct="1">
        <a:spcBef>
          <a:spcPct val="20000"/>
        </a:spcBef>
        <a:buFont typeface="Arial" panose="020B0604020202020204" pitchFamily="34" charset="0"/>
        <a:buChar char="•"/>
        <a:defRPr sz="11600" kern="1200">
          <a:solidFill>
            <a:schemeClr val="tx1"/>
          </a:solidFill>
          <a:latin typeface="+mn-lt"/>
          <a:ea typeface="+mn-ea"/>
          <a:cs typeface="+mn-cs"/>
        </a:defRPr>
      </a:lvl3pPr>
      <a:lvl4pPr marL="7680325"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4pPr>
      <a:lvl5pPr marL="9874885"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5pPr>
      <a:lvl6pPr marL="12069445"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6pPr>
      <a:lvl7pPr marL="14264005"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7pPr>
      <a:lvl8pPr marL="16458565"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8pPr>
      <a:lvl9pPr marL="18653125"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045" algn="l" defTabSz="4389120" rtl="0" eaLnBrk="1" latinLnBrk="0" hangingPunct="1">
        <a:defRPr sz="8600" kern="1200">
          <a:solidFill>
            <a:schemeClr val="tx1"/>
          </a:solidFill>
          <a:latin typeface="+mn-lt"/>
          <a:ea typeface="+mn-ea"/>
          <a:cs typeface="+mn-cs"/>
        </a:defRPr>
      </a:lvl4pPr>
      <a:lvl5pPr marL="8777605" algn="l" defTabSz="4389120" rtl="0" eaLnBrk="1" latinLnBrk="0" hangingPunct="1">
        <a:defRPr sz="8600" kern="1200">
          <a:solidFill>
            <a:schemeClr val="tx1"/>
          </a:solidFill>
          <a:latin typeface="+mn-lt"/>
          <a:ea typeface="+mn-ea"/>
          <a:cs typeface="+mn-cs"/>
        </a:defRPr>
      </a:lvl5pPr>
      <a:lvl6pPr marL="10972165" algn="l" defTabSz="4389120" rtl="0" eaLnBrk="1" latinLnBrk="0" hangingPunct="1">
        <a:defRPr sz="8600" kern="1200">
          <a:solidFill>
            <a:schemeClr val="tx1"/>
          </a:solidFill>
          <a:latin typeface="+mn-lt"/>
          <a:ea typeface="+mn-ea"/>
          <a:cs typeface="+mn-cs"/>
        </a:defRPr>
      </a:lvl6pPr>
      <a:lvl7pPr marL="13166725" algn="l" defTabSz="4389120" rtl="0" eaLnBrk="1" latinLnBrk="0" hangingPunct="1">
        <a:defRPr sz="8600" kern="1200">
          <a:solidFill>
            <a:schemeClr val="tx1"/>
          </a:solidFill>
          <a:latin typeface="+mn-lt"/>
          <a:ea typeface="+mn-ea"/>
          <a:cs typeface="+mn-cs"/>
        </a:defRPr>
      </a:lvl7pPr>
      <a:lvl8pPr marL="15361285" algn="l" defTabSz="4389120" rtl="0" eaLnBrk="1" latinLnBrk="0" hangingPunct="1">
        <a:defRPr sz="8600" kern="1200">
          <a:solidFill>
            <a:schemeClr val="tx1"/>
          </a:solidFill>
          <a:latin typeface="+mn-lt"/>
          <a:ea typeface="+mn-ea"/>
          <a:cs typeface="+mn-cs"/>
        </a:defRPr>
      </a:lvl8pPr>
      <a:lvl9pPr marL="17555845"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8387958" y="12767145"/>
            <a:ext cx="14588841" cy="954085"/>
          </a:xfrm>
        </p:spPr>
        <p:txBody>
          <a:bodyPr>
            <a:scene3d>
              <a:camera prst="orthographicFront"/>
              <a:lightRig rig="threePt" dir="t"/>
            </a:scene3d>
          </a:bodyPr>
          <a:lstStyle/>
          <a:p>
            <a:r>
              <a:rPr lang="en-IN" altLang="en-US" sz="2800" b="1">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800" b="1">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Analyzing traffic data using TOMTOM API for different time frames and routes to determine best algorithm for alarm time adjustment.</a:t>
            </a:r>
            <a:endParaRPr lang="en-US" sz="2800" b="1">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r>
              <a:rPr lang="en-IN" altLang="en-US" sz="2800" b="1">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800" b="1">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Research on various sleep-cycles of different users for heavy sleep functionality to help reduce grogginess or tiredness.</a:t>
            </a:r>
            <a:endParaRPr lang="en-US" sz="2800" b="1">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r>
              <a:rPr lang="en-IN" altLang="en-US" sz="2800" b="1">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800" b="1">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Exploring phone’s inbuilt accelerometer to determine user’s sleep activities accurately, without much battery drain.</a:t>
            </a:r>
            <a:endParaRPr lang="en-US" sz="2800" b="1">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1"/>
          </p:nvPr>
        </p:nvSpPr>
        <p:spPr>
          <a:xfrm>
            <a:off x="28387958" y="12260328"/>
            <a:ext cx="14588841" cy="800211"/>
          </a:xfrm>
        </p:spPr>
        <p:txBody>
          <a:bodyPr/>
          <a:lstStyle/>
          <a:p>
            <a:r>
              <a:rPr lang="en-US" sz="2800" u="none">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5.Proposed Methodology</a:t>
            </a:r>
            <a:r>
              <a:rPr lang="en-IN" altLang="en-US" sz="2800" u="none">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endParaRPr lang="en-IN" altLang="en-US" sz="2800" u="none">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sz="quarter" idx="27"/>
          </p:nvPr>
        </p:nvSpPr>
        <p:spPr>
          <a:xfrm>
            <a:off x="28387958" y="16002016"/>
            <a:ext cx="14588841" cy="800211"/>
          </a:xfrm>
        </p:spPr>
        <p:txBody>
          <a:bodyPr/>
          <a:lstStyle/>
          <a:p>
            <a:r>
              <a:rPr lang="en-US" sz="2800" u="none">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6.Tools, Platform, Resources &amp; Cost of Project </a:t>
            </a:r>
            <a:r>
              <a:rPr lang="en-IN" altLang="en-US" sz="2800" u="none">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endParaRPr lang="en-IN" altLang="en-US" sz="2800" u="none">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28"/>
          </p:nvPr>
        </p:nvSpPr>
        <p:spPr/>
        <p:txBody>
          <a:bodyPr/>
          <a:lstStyle/>
          <a:p>
            <a:r>
              <a:rPr lang="en-US" sz="2800" b="1">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Platform: Android application</a:t>
            </a:r>
            <a:endParaRPr lang="en-US" sz="2800" b="1">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r>
              <a:rPr lang="en-US" sz="2800" b="1">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Web API’s required: </a:t>
            </a:r>
            <a:endParaRPr lang="en-US" sz="2800" b="1">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r>
              <a:rPr lang="en-IN" altLang="en-US" sz="2800" b="1">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800" b="1">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TomTom: To get the traffic data that the application requires, the application polls the API for the data on the user’s journey i.e. start and end location, and time of arrival. </a:t>
            </a:r>
            <a:endParaRPr lang="en-US" sz="2800" b="1">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r>
              <a:rPr lang="en-IN" altLang="en-US" sz="2800" b="1">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800" b="1">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Google Maps: Using the Google Maps API, the application supplies the user with a map in which they can enter their journey details. </a:t>
            </a:r>
            <a:endParaRPr lang="en-US" sz="2800" b="1">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r>
              <a:rPr lang="en-IN" altLang="en-US" sz="2800" b="1">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800" b="1">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Google Maps Geocoder: This API allows the application to convert longitude and latitude points into actual addresses, which are more understandable and user friendly. </a:t>
            </a:r>
            <a:endParaRPr lang="en-US" sz="2800" b="1">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r>
              <a:rPr lang="en-IN" altLang="en-US" sz="2800" b="1">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800" b="1">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Phone’s accelerometer: updates its X, Y, Z axis values to detect movement</a:t>
            </a:r>
            <a:r>
              <a:rPr lang="en-IN" altLang="en-US" sz="2800" b="1">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endParaRPr lang="en-US" sz="2800" b="1">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r>
              <a:rPr lang="en-IN" altLang="en-US" sz="2800" b="1">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800" b="1">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MPAndroidChart for Analysis Section</a:t>
            </a:r>
            <a:endParaRPr lang="en-US" sz="2800" b="1">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r>
              <a:rPr lang="en-IN" altLang="en-US" sz="2800" b="1">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800" b="1">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Realm Database</a:t>
            </a:r>
            <a:endParaRPr lang="en-US" sz="2800" b="1">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endParaRPr lang="en-US" sz="2800" b="1">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r>
              <a:rPr lang="en-US" sz="2800" b="1">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Stetho for Realm Database Debugging</a:t>
            </a:r>
            <a:endParaRPr lang="en-US" sz="2800" b="1">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6" name="Text Placeholder 5"/>
          <p:cNvSpPr>
            <a:spLocks noGrp="1"/>
          </p:cNvSpPr>
          <p:nvPr>
            <p:ph type="body" sz="quarter" idx="29"/>
          </p:nvPr>
        </p:nvSpPr>
        <p:spPr>
          <a:xfrm>
            <a:off x="28271118" y="25224114"/>
            <a:ext cx="14588841" cy="800211"/>
          </a:xfrm>
        </p:spPr>
        <p:txBody>
          <a:bodyPr/>
          <a:lstStyle/>
          <a:p>
            <a:endParaRPr lang="en-US"/>
          </a:p>
        </p:txBody>
      </p:sp>
      <p:sp>
        <p:nvSpPr>
          <p:cNvPr id="7" name="Text Placeholder 6"/>
          <p:cNvSpPr>
            <a:spLocks noGrp="1"/>
          </p:cNvSpPr>
          <p:nvPr>
            <p:ph type="body" sz="quarter" idx="30"/>
          </p:nvPr>
        </p:nvSpPr>
        <p:spPr>
          <a:xfrm>
            <a:off x="28271118" y="26192783"/>
            <a:ext cx="14588841" cy="954085"/>
          </a:xfrm>
        </p:spPr>
        <p:txBody>
          <a:bodyPr/>
          <a:lstStyle/>
          <a:p>
            <a:endParaRPr lang="en-US"/>
          </a:p>
        </p:txBody>
      </p:sp>
      <p:sp>
        <p:nvSpPr>
          <p:cNvPr id="8" name="Text Placeholder 7"/>
          <p:cNvSpPr>
            <a:spLocks noGrp="1"/>
          </p:cNvSpPr>
          <p:nvPr>
            <p:ph type="body" sz="quarter" idx="154"/>
          </p:nvPr>
        </p:nvSpPr>
        <p:spPr>
          <a:xfrm>
            <a:off x="4114800" y="1943100"/>
            <a:ext cx="17830800" cy="2646045"/>
          </a:xfrm>
        </p:spPr>
        <p:txBody>
          <a:bodyPr/>
          <a:lstStyle/>
          <a:p>
            <a:r>
              <a:rPr lang="en-US">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EarlyBuddy:</a:t>
            </a:r>
            <a:endParaRPr lang="en-US">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0" name="Text Placeholder 9"/>
          <p:cNvSpPr>
            <a:spLocks noGrp="1"/>
          </p:cNvSpPr>
          <p:nvPr>
            <p:ph type="body" sz="quarter" idx="157"/>
          </p:nvPr>
        </p:nvSpPr>
        <p:spPr>
          <a:xfrm>
            <a:off x="28387675" y="7534275"/>
            <a:ext cx="14589125" cy="2302510"/>
          </a:xfrm>
        </p:spPr>
        <p:txBody>
          <a:bodyPr/>
          <a:lstStyle/>
          <a:p>
            <a:r>
              <a:rPr lang="en-US" sz="2800">
                <a:ln/>
                <a:solidFill>
                  <a:schemeClr val="tx1"/>
                </a:solidFill>
                <a:effectLst>
                  <a:outerShdw blurRad="38100" dist="19050" dir="2700000" algn="tl" rotWithShape="0">
                    <a:schemeClr val="dk1">
                      <a:alpha val="40000"/>
                    </a:schemeClr>
                  </a:outerShdw>
                </a:effectLst>
              </a:rPr>
              <a:t>2.Problem Statement</a:t>
            </a:r>
            <a:r>
              <a:rPr lang="en-IN" altLang="en-US" sz="2800">
                <a:ln/>
                <a:solidFill>
                  <a:schemeClr val="tx1"/>
                </a:solidFill>
                <a:effectLst>
                  <a:outerShdw blurRad="38100" dist="19050" dir="2700000" algn="tl" rotWithShape="0">
                    <a:schemeClr val="dk1">
                      <a:alpha val="40000"/>
                    </a:schemeClr>
                  </a:outerShdw>
                </a:effectLst>
              </a:rPr>
              <a:t>:-</a:t>
            </a:r>
            <a:endParaRPr lang="en-US" sz="2800">
              <a:ln/>
              <a:solidFill>
                <a:schemeClr val="tx1"/>
              </a:solidFill>
              <a:effectLst>
                <a:outerShdw blurRad="38100" dist="19050" dir="2700000" algn="tl" rotWithShape="0">
                  <a:schemeClr val="dk1">
                    <a:alpha val="40000"/>
                  </a:schemeClr>
                </a:outerShdw>
              </a:effectLst>
            </a:endParaRPr>
          </a:p>
          <a:p>
            <a:r>
              <a:rPr lang="en-US" sz="2800">
                <a:ln/>
                <a:solidFill>
                  <a:schemeClr val="tx1"/>
                </a:solidFill>
                <a:effectLst>
                  <a:outerShdw blurRad="38100" dist="19050" dir="2700000" algn="tl" rotWithShape="0">
                    <a:schemeClr val="dk1">
                      <a:alpha val="40000"/>
                    </a:schemeClr>
                  </a:outerShdw>
                </a:effectLst>
              </a:rPr>
              <a:t>                             Realizing the need of efficient management of time as well as sleep for an individual, while setting an alarm for the morning, by designing an application that reliably wakes the user while keeping them alert and focused, that too on time-every time. </a:t>
            </a:r>
            <a:endParaRPr lang="en-US" sz="2800">
              <a:ln/>
              <a:solidFill>
                <a:schemeClr val="tx1"/>
              </a:solidFill>
              <a:effectLst>
                <a:outerShdw blurRad="38100" dist="19050" dir="2700000" algn="tl" rotWithShape="0">
                  <a:schemeClr val="dk1">
                    <a:alpha val="40000"/>
                  </a:schemeClr>
                </a:outerShdw>
              </a:effectLst>
            </a:endParaRPr>
          </a:p>
        </p:txBody>
      </p:sp>
      <p:sp>
        <p:nvSpPr>
          <p:cNvPr id="11" name="Text Placeholder 10"/>
          <p:cNvSpPr>
            <a:spLocks noGrp="1"/>
          </p:cNvSpPr>
          <p:nvPr>
            <p:ph type="body" sz="quarter" idx="158"/>
          </p:nvPr>
        </p:nvSpPr>
        <p:spPr>
          <a:xfrm>
            <a:off x="28270835" y="9836785"/>
            <a:ext cx="14589125" cy="1933575"/>
          </a:xfrm>
        </p:spPr>
        <p:txBody>
          <a:bodyPr/>
          <a:lstStyle/>
          <a:p>
            <a:r>
              <a:rPr lang="en-US" sz="280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3.Objectives</a:t>
            </a:r>
            <a:r>
              <a:rPr lang="en-IN" altLang="en-US" sz="280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endParaRPr lang="en-IN" altLang="en-US" sz="280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r>
              <a:rPr lang="en-IN" altLang="en-US" sz="280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Optimizing quality of user’s life</a:t>
            </a:r>
            <a:endParaRPr lang="en-IN" altLang="en-US" sz="280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r>
              <a:rPr lang="en-IN" altLang="en-US" sz="280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Monitoring sleep behavior</a:t>
            </a:r>
            <a:endParaRPr lang="en-IN" altLang="en-US" sz="280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r>
              <a:rPr lang="en-IN" altLang="en-US" sz="280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Increasing awareness of the positive effects of adequate sleep </a:t>
            </a:r>
            <a:endParaRPr lang="en-IN" altLang="en-US" sz="280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r>
              <a:rPr lang="en-IN" altLang="en-US" sz="280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Recognizing heavy sleepers</a:t>
            </a:r>
            <a:endParaRPr lang="en-IN" altLang="en-US" sz="280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2" name="Text Placeholder 11"/>
          <p:cNvSpPr>
            <a:spLocks noGrp="1"/>
          </p:cNvSpPr>
          <p:nvPr>
            <p:ph type="body" sz="quarter" idx="156"/>
          </p:nvPr>
        </p:nvSpPr>
        <p:spPr>
          <a:xfrm>
            <a:off x="28387675" y="255270"/>
            <a:ext cx="14589125" cy="3622675"/>
          </a:xfrm>
        </p:spPr>
        <p:txBody>
          <a:bodyPr/>
          <a:lstStyle/>
          <a:p>
            <a:r>
              <a:rPr lang="en-US" sz="2800" dirty="0">
                <a:ln/>
                <a:solidFill>
                  <a:schemeClr val="tx1"/>
                </a:solidFill>
                <a:effectLst>
                  <a:outerShdw blurRad="38100" dist="19050" dir="2700000" algn="tl" rotWithShape="0">
                    <a:schemeClr val="dk1">
                      <a:alpha val="40000"/>
                    </a:schemeClr>
                  </a:outerShdw>
                </a:effectLst>
              </a:rPr>
              <a:t>1.Introduction</a:t>
            </a:r>
            <a:r>
              <a:rPr lang="en-IN" altLang="en-US" sz="2800" dirty="0">
                <a:ln/>
                <a:solidFill>
                  <a:schemeClr val="tx1"/>
                </a:solidFill>
                <a:effectLst>
                  <a:outerShdw blurRad="38100" dist="19050" dir="2700000" algn="tl" rotWithShape="0">
                    <a:schemeClr val="dk1">
                      <a:alpha val="40000"/>
                    </a:schemeClr>
                  </a:outerShdw>
                </a:effectLst>
              </a:rPr>
              <a:t>:-</a:t>
            </a:r>
            <a:endParaRPr lang="en-IN" altLang="en-US" sz="2800" dirty="0">
              <a:ln/>
              <a:solidFill>
                <a:schemeClr val="tx1"/>
              </a:solidFill>
              <a:effectLst>
                <a:outerShdw blurRad="38100" dist="19050" dir="2700000" algn="tl" rotWithShape="0">
                  <a:schemeClr val="dk1">
                    <a:alpha val="40000"/>
                  </a:schemeClr>
                </a:outerShdw>
              </a:effectLst>
            </a:endParaRPr>
          </a:p>
          <a:p>
            <a:r>
              <a:rPr lang="en-US" sz="2800" dirty="0">
                <a:ln/>
                <a:solidFill>
                  <a:schemeClr val="tx1"/>
                </a:solidFill>
                <a:effectLst>
                  <a:outerShdw blurRad="38100" dist="19050" dir="2700000" algn="tl" rotWithShape="0">
                    <a:schemeClr val="dk1">
                      <a:alpha val="40000"/>
                    </a:schemeClr>
                  </a:outerShdw>
                </a:effectLst>
              </a:rPr>
              <a:t>                            Time management is important for every individual’s personal life and career success. It teaches how to effectively manage time and make the most out of it. There is a lot of time wasted each day, which can be put to better uses. Small changes can be made, which will effectively increase the time left at your disposal every day, this would also enable you to focus on what you are doing, without stress and strain</a:t>
            </a:r>
            <a:r>
              <a:rPr lang="en-IN" altLang="en-US" sz="2800" dirty="0">
                <a:ln/>
                <a:solidFill>
                  <a:schemeClr val="tx1"/>
                </a:solidFill>
                <a:effectLst>
                  <a:outerShdw blurRad="38100" dist="19050" dir="2700000" algn="tl" rotWithShape="0">
                    <a:schemeClr val="dk1">
                      <a:alpha val="40000"/>
                    </a:schemeClr>
                  </a:outerShdw>
                </a:effectLst>
              </a:rPr>
              <a:t>.</a:t>
            </a:r>
            <a:endParaRPr lang="en-IN" altLang="en-US" sz="2800" dirty="0">
              <a:ln/>
              <a:solidFill>
                <a:schemeClr val="tx1"/>
              </a:solidFill>
              <a:effectLst>
                <a:outerShdw blurRad="38100" dist="19050" dir="2700000" algn="tl" rotWithShape="0">
                  <a:schemeClr val="dk1">
                    <a:alpha val="40000"/>
                  </a:schemeClr>
                </a:outerShdw>
              </a:effectLst>
            </a:endParaRPr>
          </a:p>
          <a:p>
            <a:r>
              <a:rPr lang="en-IN" altLang="en-US" sz="2800" dirty="0">
                <a:ln/>
                <a:solidFill>
                  <a:schemeClr val="tx1"/>
                </a:solidFill>
                <a:effectLst>
                  <a:outerShdw blurRad="38100" dist="19050" dir="2700000" algn="tl" rotWithShape="0">
                    <a:schemeClr val="dk1">
                      <a:alpha val="40000"/>
                    </a:schemeClr>
                  </a:outerShdw>
                </a:effectLst>
              </a:rPr>
              <a:t>                           Waking up at the correct point of time in the morning not only helps in waking up less tired and fully alert but also saves time during commute, if the delay caused by traffic is already taken into consideration to set the alarm time. Adequate sleep optimally impacts mental functioning and therefore impacts students’ performance during examinations or otherwise. The pattern of sleep one experiences in a 24-hour period directly correlates with physical health, mood, and mental functioning.</a:t>
            </a:r>
            <a:endParaRPr lang="en-IN" altLang="en-US" sz="2800" dirty="0">
              <a:ln/>
              <a:solidFill>
                <a:schemeClr val="tx1"/>
              </a:solidFill>
              <a:effectLst>
                <a:outerShdw blurRad="38100" dist="19050" dir="2700000" algn="tl" rotWithShape="0">
                  <a:schemeClr val="dk1">
                    <a:alpha val="40000"/>
                  </a:schemeClr>
                </a:outerShdw>
              </a:effectLst>
            </a:endParaRPr>
          </a:p>
          <a:p>
            <a:r>
              <a:rPr lang="en-IN" altLang="en-US" sz="2800" dirty="0">
                <a:ln/>
                <a:solidFill>
                  <a:schemeClr val="tx1"/>
                </a:solidFill>
                <a:effectLst>
                  <a:outerShdw blurRad="38100" dist="19050" dir="2700000" algn="tl" rotWithShape="0">
                    <a:schemeClr val="dk1">
                      <a:alpha val="40000"/>
                    </a:schemeClr>
                  </a:outerShdw>
                </a:effectLst>
              </a:rPr>
              <a:t>                             One goal of such technologies is to collect information that can increase users’ awareness of their sleep habits to persuade them to adopt healthier routines. </a:t>
            </a:r>
            <a:endParaRPr lang="en-IN" altLang="en-US" sz="2800" dirty="0">
              <a:ln/>
              <a:solidFill>
                <a:schemeClr val="tx1"/>
              </a:solidFill>
              <a:effectLst>
                <a:outerShdw blurRad="38100" dist="19050" dir="2700000" algn="tl" rotWithShape="0">
                  <a:schemeClr val="dk1">
                    <a:alpha val="40000"/>
                  </a:schemeClr>
                </a:outerShdw>
              </a:effectLst>
            </a:endParaRPr>
          </a:p>
          <a:p>
            <a:r>
              <a:rPr lang="en-IN" altLang="en-US" sz="2800" dirty="0">
                <a:ln/>
                <a:solidFill>
                  <a:schemeClr val="tx1"/>
                </a:solidFill>
                <a:effectLst>
                  <a:outerShdw blurRad="38100" dist="19050" dir="2700000" algn="tl" rotWithShape="0">
                    <a:schemeClr val="dk1">
                      <a:alpha val="40000"/>
                    </a:schemeClr>
                  </a:outerShdw>
                </a:effectLst>
              </a:rPr>
              <a:t>	</a:t>
            </a:r>
            <a:endParaRPr lang="en-IN" altLang="en-US" sz="2800" dirty="0">
              <a:ln/>
              <a:solidFill>
                <a:schemeClr val="tx1"/>
              </a:solidFill>
              <a:effectLst>
                <a:outerShdw blurRad="38100" dist="19050" dir="2700000" algn="tl" rotWithShape="0">
                  <a:schemeClr val="dk1">
                    <a:alpha val="40000"/>
                  </a:schemeClr>
                </a:outerShdw>
              </a:effectLst>
            </a:endParaRPr>
          </a:p>
          <a:p>
            <a:endParaRPr lang="en-IN" altLang="en-US" sz="2800" dirty="0">
              <a:ln/>
              <a:solidFill>
                <a:schemeClr val="tx1"/>
              </a:solidFill>
              <a:effectLst>
                <a:outerShdw blurRad="38100" dist="19050" dir="2700000" algn="tl" rotWithShape="0">
                  <a:schemeClr val="dk1">
                    <a:alpha val="40000"/>
                  </a:schemeClr>
                </a:outerShdw>
              </a:effectLst>
            </a:endParaRPr>
          </a:p>
          <a:p>
            <a:endParaRPr lang="en-IN" altLang="en-US" sz="2800" dirty="0">
              <a:ln/>
              <a:solidFill>
                <a:schemeClr val="tx1"/>
              </a:solidFill>
              <a:effectLst>
                <a:outerShdw blurRad="38100" dist="19050" dir="2700000" algn="tl" rotWithShape="0">
                  <a:schemeClr val="dk1">
                    <a:alpha val="40000"/>
                  </a:schemeClr>
                </a:outerShdw>
              </a:effectLst>
            </a:endParaRPr>
          </a:p>
        </p:txBody>
      </p:sp>
      <p:sp>
        <p:nvSpPr>
          <p:cNvPr id="13" name="Text Placeholder 12"/>
          <p:cNvSpPr>
            <a:spLocks noGrp="1"/>
          </p:cNvSpPr>
          <p:nvPr>
            <p:ph type="body" sz="quarter" idx="159"/>
          </p:nvPr>
        </p:nvSpPr>
        <p:spPr>
          <a:xfrm>
            <a:off x="6496050" y="4871093"/>
            <a:ext cx="17830800" cy="4818380"/>
          </a:xfrm>
        </p:spPr>
        <p:txBody>
          <a:bodyPr/>
          <a:lstStyle/>
          <a:p>
            <a:r>
              <a:rPr lang="en-US" b="1">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Smart Clock for Alarms and Routines</a:t>
            </a:r>
            <a:endParaRPr lang="en-US">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pic>
        <p:nvPicPr>
          <p:cNvPr id="14" name="Picture Placeholder 13"/>
          <p:cNvPicPr>
            <a:picLocks noChangeAspect="1"/>
          </p:cNvPicPr>
          <p:nvPr>
            <p:ph type="pic" sz="quarter" idx="155"/>
          </p:nvPr>
        </p:nvPicPr>
        <p:blipFill>
          <a:blip r:embed="rId1"/>
          <a:stretch>
            <a:fillRect/>
          </a:stretch>
        </p:blipFill>
        <p:spPr>
          <a:xfrm>
            <a:off x="6496050" y="10275570"/>
            <a:ext cx="20782915" cy="20586065"/>
          </a:xfrm>
          <a:prstGeom prst="rect">
            <a:avLst/>
          </a:prstGeom>
        </p:spPr>
      </p:pic>
      <p:graphicFrame>
        <p:nvGraphicFramePr>
          <p:cNvPr id="17" name="Table 16"/>
          <p:cNvGraphicFramePr/>
          <p:nvPr/>
        </p:nvGraphicFramePr>
        <p:xfrm>
          <a:off x="18882361" y="16002000"/>
          <a:ext cx="6125845" cy="0"/>
        </p:xfrm>
        <a:graphic>
          <a:graphicData uri="http://schemas.openxmlformats.org/drawingml/2006/table">
            <a:tbl>
              <a:tblPr firstRow="1" bandRow="1">
                <a:tableStyleId>{5940675A-B579-460E-94D1-54222C63F5DA}</a:tableStyleId>
              </a:tblPr>
              <a:tblGrid>
                <a:gridCol w="2355850"/>
                <a:gridCol w="2355850"/>
                <a:gridCol w="1414463"/>
              </a:tblGrid>
              <a:tr h="0">
                <a:tc>
                  <a:txBody>
                    <a:bodyPr/>
                    <a:p>
                      <a:pPr indent="0">
                        <a:buNone/>
                      </a:pPr>
                      <a:r>
                        <a:rPr lang="en-US" sz="1200" b="0">
                          <a:solidFill>
                            <a:srgbClr val="3F3F3F"/>
                          </a:solidFill>
                          <a:latin typeface="Times New Roman" panose="02020603050405020304" pitchFamily="18" charset="0"/>
                          <a:cs typeface="Times New Roman" panose="02020603050405020304" pitchFamily="18" charset="0"/>
                        </a:rPr>
                        <a:t>Name of Team Members</a:t>
                      </a:r>
                      <a:endParaRPr lang="en-US" sz="1200" b="0">
                        <a:solidFill>
                          <a:srgbClr val="3F3F3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1439" marR="91439" marT="0" marB="0" vert="horz" anchor="b">
                    <a:lnL w="12700" cap="flat" cmpd="sng">
                      <a:solidFill>
                        <a:srgbClr val="5B9BD5"/>
                      </a:solidFill>
                      <a:prstDash val="solid"/>
                      <a:headEnd type="none" w="med" len="med"/>
                      <a:tailEnd type="none" w="med" len="med"/>
                    </a:lnL>
                    <a:lnR w="1270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solidFill>
                      <a:srgbClr val="DEEAF6"/>
                    </a:solidFill>
                  </a:tcPr>
                </a:tc>
                <a:tc>
                  <a:txBody>
                    <a:bodyPr/>
                    <a:p>
                      <a:pPr indent="0">
                        <a:buNone/>
                      </a:pPr>
                      <a:r>
                        <a:rPr lang="en-US" sz="1200" b="1">
                          <a:solidFill>
                            <a:srgbClr val="3F3F3F"/>
                          </a:solidFill>
                          <a:latin typeface="Times New Roman" panose="02020603050405020304" pitchFamily="18" charset="0"/>
                          <a:cs typeface="Times New Roman" panose="02020603050405020304" pitchFamily="18" charset="0"/>
                        </a:rPr>
                        <a:t>Title</a:t>
                      </a:r>
                      <a:endParaRPr lang="en-US" sz="1200" b="1">
                        <a:solidFill>
                          <a:srgbClr val="3F3F3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1439" marR="91439" marT="0" marB="0" vert="horz" anchor="b">
                    <a:lnL w="12700" cap="flat" cmpd="sng">
                      <a:solidFill>
                        <a:srgbClr val="5B9BD5"/>
                      </a:solidFill>
                      <a:prstDash val="solid"/>
                      <a:headEnd type="none" w="med" len="med"/>
                      <a:tailEnd type="none" w="med" len="med"/>
                    </a:lnL>
                    <a:lnR w="1270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solidFill>
                      <a:srgbClr val="DEEAF6"/>
                    </a:solidFill>
                  </a:tcPr>
                </a:tc>
                <a:tc>
                  <a:txBody>
                    <a:bodyPr/>
                    <a:p>
                      <a:pPr indent="0">
                        <a:buNone/>
                      </a:pPr>
                      <a:r>
                        <a:rPr lang="en-US" sz="1200" b="0">
                          <a:solidFill>
                            <a:srgbClr val="3F3F3F"/>
                          </a:solidFill>
                          <a:latin typeface="Times New Roman" panose="02020603050405020304" pitchFamily="18" charset="0"/>
                          <a:cs typeface="Times New Roman" panose="02020603050405020304" pitchFamily="18" charset="0"/>
                        </a:rPr>
                        <a:t>Sign</a:t>
                      </a:r>
                      <a:endParaRPr lang="en-US" sz="1200" b="0">
                        <a:solidFill>
                          <a:srgbClr val="3F3F3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1439" marR="91439" marT="0" marB="0" vert="horz" anchor="b">
                    <a:lnL w="12700" cap="flat" cmpd="sng">
                      <a:solidFill>
                        <a:srgbClr val="5B9BD5"/>
                      </a:solidFill>
                      <a:prstDash val="solid"/>
                      <a:headEnd type="none" w="med" len="med"/>
                      <a:tailEnd type="none" w="med" len="med"/>
                    </a:lnL>
                    <a:lnR w="1270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solidFill>
                      <a:srgbClr val="DEEAF6"/>
                    </a:solidFill>
                  </a:tcPr>
                </a:tc>
              </a:tr>
              <a:tr h="0">
                <a:tc>
                  <a:txBody>
                    <a:bodyPr/>
                    <a:p>
                      <a:pPr indent="0">
                        <a:buNone/>
                      </a:pPr>
                      <a:r>
                        <a:rPr lang="en-US" sz="1200" b="0">
                          <a:solidFill>
                            <a:srgbClr val="3F3F3F"/>
                          </a:solidFill>
                          <a:latin typeface="Arial" panose="020B0604020202020204" pitchFamily="34" charset="0"/>
                          <a:cs typeface="Arial" panose="020B0604020202020204" pitchFamily="34" charset="0"/>
                        </a:rPr>
                        <a:t>Amruta Dabholkar</a:t>
                      </a:r>
                      <a:endParaRPr lang="en-US" sz="1200" b="0">
                        <a:solidFill>
                          <a:srgbClr val="3F3F3F"/>
                        </a:solidFill>
                        <a:latin typeface="Arial" panose="020B0604020202020204" pitchFamily="34" charset="0"/>
                        <a:ea typeface="Arial" panose="020B0604020202020204" pitchFamily="34" charset="0"/>
                        <a:cs typeface="Arial" panose="020B0604020202020204" pitchFamily="34" charset="0"/>
                      </a:endParaRPr>
                    </a:p>
                  </a:txBody>
                  <a:tcPr marL="91439" marR="91439" marT="0" marB="0" vert="horz" anchor="t">
                    <a:lnL w="12700" cap="flat" cmpd="sng">
                      <a:solidFill>
                        <a:srgbClr val="5B9BD5"/>
                      </a:solidFill>
                      <a:prstDash val="solid"/>
                      <a:headEnd type="none" w="med" len="med"/>
                      <a:tailEnd type="none" w="med" len="med"/>
                    </a:lnL>
                    <a:lnR w="1270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noFill/>
                  </a:tcPr>
                </a:tc>
                <a:tc>
                  <a:txBody>
                    <a:bodyPr/>
                    <a:p>
                      <a:pPr indent="0">
                        <a:buNone/>
                      </a:pPr>
                      <a:r>
                        <a:rPr lang="en-US" sz="1200" b="1">
                          <a:solidFill>
                            <a:srgbClr val="3F3F3F"/>
                          </a:solidFill>
                          <a:latin typeface="Times New Roman" panose="02020603050405020304" pitchFamily="18" charset="0"/>
                          <a:cs typeface="Times New Roman" panose="02020603050405020304" pitchFamily="18" charset="0"/>
                        </a:rPr>
                        <a:t>EarlyBuddy: Smart Clock for Alarms and Routines</a:t>
                      </a:r>
                      <a:r>
                        <a:rPr lang="en-US" sz="1200" b="0">
                          <a:solidFill>
                            <a:srgbClr val="3F3F3F"/>
                          </a:solidFill>
                          <a:latin typeface="Times New Roman" panose="02020603050405020304" pitchFamily="18" charset="0"/>
                          <a:cs typeface="Times New Roman" panose="02020603050405020304" pitchFamily="18" charset="0"/>
                        </a:rPr>
                        <a:t> </a:t>
                      </a:r>
                      <a:endParaRPr lang="en-US" sz="1200" b="1">
                        <a:solidFill>
                          <a:srgbClr val="3F3F3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1439" marR="91439" marT="0" marB="0" vert="horz" anchor="t">
                    <a:lnL w="12700" cap="flat" cmpd="sng">
                      <a:solidFill>
                        <a:srgbClr val="5B9BD5"/>
                      </a:solidFill>
                      <a:prstDash val="solid"/>
                      <a:headEnd type="none" w="med" len="med"/>
                      <a:tailEnd type="none" w="med" len="med"/>
                    </a:lnL>
                    <a:lnR w="1270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noFill/>
                  </a:tcPr>
                </a:tc>
                <a:tc>
                  <a:txBody>
                    <a:bodyPr/>
                    <a:p>
                      <a:pPr indent="0">
                        <a:buNone/>
                      </a:pPr>
                      <a:r>
                        <a:rPr lang="en-US" sz="1200" b="0">
                          <a:solidFill>
                            <a:srgbClr val="3F3F3F"/>
                          </a:solidFill>
                          <a:latin typeface="Times New Roman" panose="02020603050405020304" pitchFamily="18" charset="0"/>
                          <a:cs typeface="Times New Roman" panose="02020603050405020304" pitchFamily="18" charset="0"/>
                        </a:rPr>
                        <a:t> </a:t>
                      </a:r>
                      <a:endParaRPr lang="en-US" sz="1200" b="0">
                        <a:solidFill>
                          <a:srgbClr val="3F3F3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1439" marR="91439" marT="0" marB="0" vert="horz" anchor="t">
                    <a:lnL w="12700" cap="flat" cmpd="sng">
                      <a:solidFill>
                        <a:srgbClr val="5B9BD5"/>
                      </a:solidFill>
                      <a:prstDash val="solid"/>
                      <a:headEnd type="none" w="med" len="med"/>
                      <a:tailEnd type="none" w="med" len="med"/>
                    </a:lnL>
                    <a:lnR w="1270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noFill/>
                  </a:tcPr>
                </a:tc>
              </a:tr>
              <a:tr h="0">
                <a:tc>
                  <a:txBody>
                    <a:bodyPr/>
                    <a:p>
                      <a:pPr indent="0">
                        <a:buNone/>
                      </a:pPr>
                      <a:r>
                        <a:rPr lang="en-US" sz="1200" b="0">
                          <a:solidFill>
                            <a:srgbClr val="3F3F3F"/>
                          </a:solidFill>
                          <a:latin typeface="Arial" panose="020B0604020202020204" pitchFamily="34" charset="0"/>
                          <a:cs typeface="Arial" panose="020B0604020202020204" pitchFamily="34" charset="0"/>
                        </a:rPr>
                        <a:t>Bhavana Choudhary</a:t>
                      </a:r>
                      <a:endParaRPr lang="en-US" sz="1200" b="0">
                        <a:solidFill>
                          <a:srgbClr val="3F3F3F"/>
                        </a:solidFill>
                        <a:latin typeface="Arial" panose="020B0604020202020204" pitchFamily="34" charset="0"/>
                        <a:ea typeface="Arial" panose="020B0604020202020204" pitchFamily="34" charset="0"/>
                        <a:cs typeface="Arial" panose="020B0604020202020204" pitchFamily="34" charset="0"/>
                      </a:endParaRPr>
                    </a:p>
                  </a:txBody>
                  <a:tcPr marL="91439" marR="91439" marT="0" marB="0" vert="horz" anchor="t">
                    <a:lnL w="12700" cap="flat" cmpd="sng">
                      <a:solidFill>
                        <a:srgbClr val="5B9BD5"/>
                      </a:solidFill>
                      <a:prstDash val="solid"/>
                      <a:headEnd type="none" w="med" len="med"/>
                      <a:tailEnd type="none" w="med" len="med"/>
                    </a:lnL>
                    <a:lnR w="1270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noFill/>
                  </a:tcPr>
                </a:tc>
                <a:tc>
                  <a:txBody>
                    <a:bodyPr/>
                    <a:p>
                      <a:pPr indent="0">
                        <a:buNone/>
                      </a:pPr>
                      <a:r>
                        <a:rPr lang="en-US" sz="1200" b="0">
                          <a:solidFill>
                            <a:srgbClr val="3F3F3F"/>
                          </a:solidFill>
                          <a:latin typeface="Times New Roman" panose="02020603050405020304" pitchFamily="18" charset="0"/>
                          <a:cs typeface="Times New Roman" panose="02020603050405020304" pitchFamily="18" charset="0"/>
                        </a:rPr>
                        <a:t> </a:t>
                      </a:r>
                      <a:endParaRPr lang="en-US" sz="1200" b="0">
                        <a:solidFill>
                          <a:srgbClr val="3F3F3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1439" marR="91439" marT="0" marB="0" vert="horz" anchor="t">
                    <a:lnL w="12700" cap="flat" cmpd="sng">
                      <a:solidFill>
                        <a:srgbClr val="5B9BD5"/>
                      </a:solidFill>
                      <a:prstDash val="solid"/>
                      <a:headEnd type="none" w="med" len="med"/>
                      <a:tailEnd type="none" w="med" len="med"/>
                    </a:lnL>
                    <a:lnR w="1270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noFill/>
                  </a:tcPr>
                </a:tc>
                <a:tc>
                  <a:txBody>
                    <a:bodyPr/>
                    <a:p>
                      <a:pPr indent="0">
                        <a:buNone/>
                      </a:pPr>
                      <a:r>
                        <a:rPr lang="en-US" sz="1200" b="0">
                          <a:solidFill>
                            <a:srgbClr val="3F3F3F"/>
                          </a:solidFill>
                          <a:latin typeface="Times New Roman" panose="02020603050405020304" pitchFamily="18" charset="0"/>
                          <a:cs typeface="Times New Roman" panose="02020603050405020304" pitchFamily="18" charset="0"/>
                        </a:rPr>
                        <a:t> </a:t>
                      </a:r>
                      <a:endParaRPr lang="en-US" sz="1200" b="0">
                        <a:solidFill>
                          <a:srgbClr val="3F3F3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1439" marR="91439" marT="0" marB="0" vert="horz" anchor="t">
                    <a:lnL w="12700" cap="flat" cmpd="sng">
                      <a:solidFill>
                        <a:srgbClr val="5B9BD5"/>
                      </a:solidFill>
                      <a:prstDash val="solid"/>
                      <a:headEnd type="none" w="med" len="med"/>
                      <a:tailEnd type="none" w="med" len="med"/>
                    </a:lnL>
                    <a:lnR w="1270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noFill/>
                  </a:tcPr>
                </a:tc>
              </a:tr>
              <a:tr h="0">
                <a:tc>
                  <a:txBody>
                    <a:bodyPr/>
                    <a:p>
                      <a:pPr indent="0">
                        <a:buNone/>
                      </a:pPr>
                      <a:r>
                        <a:rPr lang="en-US" sz="1200" b="0">
                          <a:solidFill>
                            <a:srgbClr val="404040"/>
                          </a:solidFill>
                          <a:latin typeface="Arial" panose="020B0604020202020204" pitchFamily="34" charset="0"/>
                          <a:cs typeface="Arial" panose="020B0604020202020204" pitchFamily="34" charset="0"/>
                        </a:rPr>
                        <a:t>Rushikesh Gajmal</a:t>
                      </a:r>
                      <a:endParaRPr lang="en-US" sz="1200" b="0">
                        <a:solidFill>
                          <a:srgbClr val="404040"/>
                        </a:solidFill>
                        <a:latin typeface="Arial" panose="020B0604020202020204" pitchFamily="34" charset="0"/>
                        <a:ea typeface="Arial" panose="020B0604020202020204" pitchFamily="34" charset="0"/>
                        <a:cs typeface="Arial" panose="020B0604020202020204" pitchFamily="34" charset="0"/>
                      </a:endParaRPr>
                    </a:p>
                  </a:txBody>
                  <a:tcPr marL="91439" marR="91439" marT="0" marB="0" vert="horz" anchor="t">
                    <a:lnL w="12700" cap="flat" cmpd="sng">
                      <a:solidFill>
                        <a:srgbClr val="5B9BD5"/>
                      </a:solidFill>
                      <a:prstDash val="solid"/>
                      <a:headEnd type="none" w="med" len="med"/>
                      <a:tailEnd type="none" w="med" len="med"/>
                    </a:lnL>
                    <a:lnR w="1270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noFill/>
                  </a:tcPr>
                </a:tc>
                <a:tc>
                  <a:txBody>
                    <a:bodyPr/>
                    <a:p>
                      <a:pPr indent="0">
                        <a:buNone/>
                      </a:pPr>
                      <a:r>
                        <a:rPr lang="en-US" sz="1200" b="0">
                          <a:solidFill>
                            <a:srgbClr val="3F3F3F"/>
                          </a:solidFill>
                          <a:latin typeface="Times New Roman" panose="02020603050405020304" pitchFamily="18" charset="0"/>
                          <a:cs typeface="Times New Roman" panose="02020603050405020304" pitchFamily="18" charset="0"/>
                        </a:rPr>
                        <a:t> </a:t>
                      </a:r>
                      <a:endParaRPr lang="en-US" sz="1200" b="0">
                        <a:solidFill>
                          <a:srgbClr val="3F3F3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1439" marR="91439" marT="0" marB="0" vert="horz" anchor="t">
                    <a:lnL w="12700" cap="flat" cmpd="sng">
                      <a:solidFill>
                        <a:srgbClr val="5B9BD5"/>
                      </a:solidFill>
                      <a:prstDash val="solid"/>
                      <a:headEnd type="none" w="med" len="med"/>
                      <a:tailEnd type="none" w="med" len="med"/>
                    </a:lnL>
                    <a:lnR w="1270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noFill/>
                  </a:tcPr>
                </a:tc>
                <a:tc>
                  <a:txBody>
                    <a:bodyPr/>
                    <a:p>
                      <a:pPr indent="0">
                        <a:buNone/>
                      </a:pPr>
                      <a:endParaRPr lang="en-US" sz="1200" b="0">
                        <a:solidFill>
                          <a:srgbClr val="3F3F3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1439" marR="91439" marT="0" marB="0" vert="horz" anchor="t">
                    <a:lnL w="12700" cap="flat" cmpd="sng">
                      <a:solidFill>
                        <a:srgbClr val="5B9BD5"/>
                      </a:solidFill>
                      <a:prstDash val="solid"/>
                      <a:headEnd type="none" w="med" len="med"/>
                      <a:tailEnd type="none" w="med" len="med"/>
                    </a:lnL>
                    <a:lnR w="1270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noFill/>
                  </a:tcPr>
                </a:tc>
              </a:tr>
            </a:tbl>
          </a:graphicData>
        </a:graphic>
      </p:graphicFrame>
      <p:graphicFrame>
        <p:nvGraphicFramePr>
          <p:cNvPr id="18" name="Table 17"/>
          <p:cNvGraphicFramePr/>
          <p:nvPr/>
        </p:nvGraphicFramePr>
        <p:xfrm>
          <a:off x="18882361" y="16002000"/>
          <a:ext cx="6125845" cy="0"/>
        </p:xfrm>
        <a:graphic>
          <a:graphicData uri="http://schemas.openxmlformats.org/drawingml/2006/table">
            <a:tbl>
              <a:tblPr firstRow="1" bandRow="1">
                <a:tableStyleId>{5940675A-B579-460E-94D1-54222C63F5DA}</a:tableStyleId>
              </a:tblPr>
              <a:tblGrid>
                <a:gridCol w="2355850"/>
                <a:gridCol w="2355850"/>
                <a:gridCol w="1414463"/>
              </a:tblGrid>
              <a:tr h="0">
                <a:tc>
                  <a:txBody>
                    <a:bodyPr/>
                    <a:p>
                      <a:pPr indent="0">
                        <a:buNone/>
                      </a:pPr>
                      <a:r>
                        <a:rPr lang="en-US" sz="1200" b="0">
                          <a:solidFill>
                            <a:srgbClr val="3F3F3F"/>
                          </a:solidFill>
                          <a:latin typeface="Times New Roman" panose="02020603050405020304" pitchFamily="18" charset="0"/>
                          <a:cs typeface="Times New Roman" panose="02020603050405020304" pitchFamily="18" charset="0"/>
                        </a:rPr>
                        <a:t>Name of Team Members</a:t>
                      </a:r>
                      <a:endParaRPr lang="en-US" sz="1200" b="0">
                        <a:solidFill>
                          <a:srgbClr val="3F3F3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1439" marR="91439" marT="0" marB="0" vert="horz" anchor="b">
                    <a:lnL w="12700" cap="flat" cmpd="sng">
                      <a:solidFill>
                        <a:srgbClr val="5B9BD5"/>
                      </a:solidFill>
                      <a:prstDash val="solid"/>
                      <a:headEnd type="none" w="med" len="med"/>
                      <a:tailEnd type="none" w="med" len="med"/>
                    </a:lnL>
                    <a:lnR w="1270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solidFill>
                      <a:srgbClr val="DEEAF6"/>
                    </a:solidFill>
                  </a:tcPr>
                </a:tc>
                <a:tc>
                  <a:txBody>
                    <a:bodyPr/>
                    <a:p>
                      <a:pPr indent="0">
                        <a:buNone/>
                      </a:pPr>
                      <a:r>
                        <a:rPr lang="en-US" sz="1200" b="1">
                          <a:solidFill>
                            <a:srgbClr val="3F3F3F"/>
                          </a:solidFill>
                          <a:latin typeface="Times New Roman" panose="02020603050405020304" pitchFamily="18" charset="0"/>
                          <a:cs typeface="Times New Roman" panose="02020603050405020304" pitchFamily="18" charset="0"/>
                        </a:rPr>
                        <a:t>Title</a:t>
                      </a:r>
                      <a:endParaRPr lang="en-US" sz="1200" b="1">
                        <a:solidFill>
                          <a:srgbClr val="3F3F3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1439" marR="91439" marT="0" marB="0" vert="horz" anchor="b">
                    <a:lnL w="12700" cap="flat" cmpd="sng">
                      <a:solidFill>
                        <a:srgbClr val="5B9BD5"/>
                      </a:solidFill>
                      <a:prstDash val="solid"/>
                      <a:headEnd type="none" w="med" len="med"/>
                      <a:tailEnd type="none" w="med" len="med"/>
                    </a:lnL>
                    <a:lnR w="1270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solidFill>
                      <a:srgbClr val="DEEAF6"/>
                    </a:solidFill>
                  </a:tcPr>
                </a:tc>
                <a:tc>
                  <a:txBody>
                    <a:bodyPr/>
                    <a:p>
                      <a:pPr indent="0">
                        <a:buNone/>
                      </a:pPr>
                      <a:r>
                        <a:rPr lang="en-US" sz="1200" b="0">
                          <a:solidFill>
                            <a:srgbClr val="3F3F3F"/>
                          </a:solidFill>
                          <a:latin typeface="Times New Roman" panose="02020603050405020304" pitchFamily="18" charset="0"/>
                          <a:cs typeface="Times New Roman" panose="02020603050405020304" pitchFamily="18" charset="0"/>
                        </a:rPr>
                        <a:t>Sign</a:t>
                      </a:r>
                      <a:endParaRPr lang="en-US" sz="1200" b="0">
                        <a:solidFill>
                          <a:srgbClr val="3F3F3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1439" marR="91439" marT="0" marB="0" vert="horz" anchor="b">
                    <a:lnL w="12700" cap="flat" cmpd="sng">
                      <a:solidFill>
                        <a:srgbClr val="5B9BD5"/>
                      </a:solidFill>
                      <a:prstDash val="solid"/>
                      <a:headEnd type="none" w="med" len="med"/>
                      <a:tailEnd type="none" w="med" len="med"/>
                    </a:lnL>
                    <a:lnR w="1270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solidFill>
                      <a:srgbClr val="DEEAF6"/>
                    </a:solidFill>
                  </a:tcPr>
                </a:tc>
              </a:tr>
              <a:tr h="0">
                <a:tc>
                  <a:txBody>
                    <a:bodyPr/>
                    <a:p>
                      <a:pPr indent="0">
                        <a:buNone/>
                      </a:pPr>
                      <a:r>
                        <a:rPr lang="en-US" sz="1200" b="0">
                          <a:solidFill>
                            <a:srgbClr val="3F3F3F"/>
                          </a:solidFill>
                          <a:latin typeface="Arial" panose="020B0604020202020204" pitchFamily="34" charset="0"/>
                          <a:cs typeface="Arial" panose="020B0604020202020204" pitchFamily="34" charset="0"/>
                        </a:rPr>
                        <a:t>Amruta Dabholkar</a:t>
                      </a:r>
                      <a:endParaRPr lang="en-US" sz="1200" b="0">
                        <a:solidFill>
                          <a:srgbClr val="3F3F3F"/>
                        </a:solidFill>
                        <a:latin typeface="Arial" panose="020B0604020202020204" pitchFamily="34" charset="0"/>
                        <a:ea typeface="Arial" panose="020B0604020202020204" pitchFamily="34" charset="0"/>
                        <a:cs typeface="Arial" panose="020B0604020202020204" pitchFamily="34" charset="0"/>
                      </a:endParaRPr>
                    </a:p>
                  </a:txBody>
                  <a:tcPr marL="91439" marR="91439" marT="0" marB="0" vert="horz" anchor="t">
                    <a:lnL w="12700" cap="flat" cmpd="sng">
                      <a:solidFill>
                        <a:srgbClr val="5B9BD5"/>
                      </a:solidFill>
                      <a:prstDash val="solid"/>
                      <a:headEnd type="none" w="med" len="med"/>
                      <a:tailEnd type="none" w="med" len="med"/>
                    </a:lnL>
                    <a:lnR w="1270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noFill/>
                  </a:tcPr>
                </a:tc>
                <a:tc>
                  <a:txBody>
                    <a:bodyPr/>
                    <a:p>
                      <a:pPr indent="0">
                        <a:buNone/>
                      </a:pPr>
                      <a:r>
                        <a:rPr lang="en-US" sz="1200" b="1">
                          <a:solidFill>
                            <a:srgbClr val="3F3F3F"/>
                          </a:solidFill>
                          <a:latin typeface="Times New Roman" panose="02020603050405020304" pitchFamily="18" charset="0"/>
                          <a:cs typeface="Times New Roman" panose="02020603050405020304" pitchFamily="18" charset="0"/>
                        </a:rPr>
                        <a:t>EarlyBuddy: Smart Clock for Alarms and Routines</a:t>
                      </a:r>
                      <a:r>
                        <a:rPr lang="en-US" sz="1200" b="0">
                          <a:solidFill>
                            <a:srgbClr val="3F3F3F"/>
                          </a:solidFill>
                          <a:latin typeface="Times New Roman" panose="02020603050405020304" pitchFamily="18" charset="0"/>
                          <a:cs typeface="Times New Roman" panose="02020603050405020304" pitchFamily="18" charset="0"/>
                        </a:rPr>
                        <a:t> </a:t>
                      </a:r>
                      <a:endParaRPr lang="en-US" sz="1200" b="1">
                        <a:solidFill>
                          <a:srgbClr val="3F3F3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1439" marR="91439" marT="0" marB="0" vert="horz" anchor="t">
                    <a:lnL w="12700" cap="flat" cmpd="sng">
                      <a:solidFill>
                        <a:srgbClr val="5B9BD5"/>
                      </a:solidFill>
                      <a:prstDash val="solid"/>
                      <a:headEnd type="none" w="med" len="med"/>
                      <a:tailEnd type="none" w="med" len="med"/>
                    </a:lnL>
                    <a:lnR w="1270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noFill/>
                  </a:tcPr>
                </a:tc>
                <a:tc>
                  <a:txBody>
                    <a:bodyPr/>
                    <a:p>
                      <a:pPr indent="0">
                        <a:buNone/>
                      </a:pPr>
                      <a:r>
                        <a:rPr lang="en-US" sz="1200" b="0">
                          <a:solidFill>
                            <a:srgbClr val="3F3F3F"/>
                          </a:solidFill>
                          <a:latin typeface="Times New Roman" panose="02020603050405020304" pitchFamily="18" charset="0"/>
                          <a:cs typeface="Times New Roman" panose="02020603050405020304" pitchFamily="18" charset="0"/>
                        </a:rPr>
                        <a:t> </a:t>
                      </a:r>
                      <a:endParaRPr lang="en-US" sz="1200" b="0">
                        <a:solidFill>
                          <a:srgbClr val="3F3F3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1439" marR="91439" marT="0" marB="0" vert="horz" anchor="t">
                    <a:lnL w="12700" cap="flat" cmpd="sng">
                      <a:solidFill>
                        <a:srgbClr val="5B9BD5"/>
                      </a:solidFill>
                      <a:prstDash val="solid"/>
                      <a:headEnd type="none" w="med" len="med"/>
                      <a:tailEnd type="none" w="med" len="med"/>
                    </a:lnL>
                    <a:lnR w="1270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noFill/>
                  </a:tcPr>
                </a:tc>
              </a:tr>
              <a:tr h="0">
                <a:tc>
                  <a:txBody>
                    <a:bodyPr/>
                    <a:p>
                      <a:pPr indent="0">
                        <a:buNone/>
                      </a:pPr>
                      <a:r>
                        <a:rPr lang="en-US" sz="1200" b="0">
                          <a:solidFill>
                            <a:srgbClr val="3F3F3F"/>
                          </a:solidFill>
                          <a:latin typeface="Arial" panose="020B0604020202020204" pitchFamily="34" charset="0"/>
                          <a:cs typeface="Arial" panose="020B0604020202020204" pitchFamily="34" charset="0"/>
                        </a:rPr>
                        <a:t>Bhavana Choudhary</a:t>
                      </a:r>
                      <a:endParaRPr lang="en-US" sz="1200" b="0">
                        <a:solidFill>
                          <a:srgbClr val="3F3F3F"/>
                        </a:solidFill>
                        <a:latin typeface="Arial" panose="020B0604020202020204" pitchFamily="34" charset="0"/>
                        <a:ea typeface="Arial" panose="020B0604020202020204" pitchFamily="34" charset="0"/>
                        <a:cs typeface="Arial" panose="020B0604020202020204" pitchFamily="34" charset="0"/>
                      </a:endParaRPr>
                    </a:p>
                  </a:txBody>
                  <a:tcPr marL="91439" marR="91439" marT="0" marB="0" vert="horz" anchor="t">
                    <a:lnL w="12700" cap="flat" cmpd="sng">
                      <a:solidFill>
                        <a:srgbClr val="5B9BD5"/>
                      </a:solidFill>
                      <a:prstDash val="solid"/>
                      <a:headEnd type="none" w="med" len="med"/>
                      <a:tailEnd type="none" w="med" len="med"/>
                    </a:lnL>
                    <a:lnR w="1270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noFill/>
                  </a:tcPr>
                </a:tc>
                <a:tc>
                  <a:txBody>
                    <a:bodyPr/>
                    <a:p>
                      <a:pPr indent="0">
                        <a:buNone/>
                      </a:pPr>
                      <a:r>
                        <a:rPr lang="en-US" sz="1200" b="0">
                          <a:solidFill>
                            <a:srgbClr val="3F3F3F"/>
                          </a:solidFill>
                          <a:latin typeface="Times New Roman" panose="02020603050405020304" pitchFamily="18" charset="0"/>
                          <a:cs typeface="Times New Roman" panose="02020603050405020304" pitchFamily="18" charset="0"/>
                        </a:rPr>
                        <a:t> </a:t>
                      </a:r>
                      <a:endParaRPr lang="en-US" sz="1200" b="0">
                        <a:solidFill>
                          <a:srgbClr val="3F3F3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1439" marR="91439" marT="0" marB="0" vert="horz" anchor="t">
                    <a:lnL w="12700" cap="flat" cmpd="sng">
                      <a:solidFill>
                        <a:srgbClr val="5B9BD5"/>
                      </a:solidFill>
                      <a:prstDash val="solid"/>
                      <a:headEnd type="none" w="med" len="med"/>
                      <a:tailEnd type="none" w="med" len="med"/>
                    </a:lnL>
                    <a:lnR w="1270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noFill/>
                  </a:tcPr>
                </a:tc>
                <a:tc>
                  <a:txBody>
                    <a:bodyPr/>
                    <a:p>
                      <a:pPr indent="0">
                        <a:buNone/>
                      </a:pPr>
                      <a:r>
                        <a:rPr lang="en-US" sz="1200" b="0">
                          <a:solidFill>
                            <a:srgbClr val="3F3F3F"/>
                          </a:solidFill>
                          <a:latin typeface="Times New Roman" panose="02020603050405020304" pitchFamily="18" charset="0"/>
                          <a:cs typeface="Times New Roman" panose="02020603050405020304" pitchFamily="18" charset="0"/>
                        </a:rPr>
                        <a:t> </a:t>
                      </a:r>
                      <a:endParaRPr lang="en-US" sz="1200" b="0">
                        <a:solidFill>
                          <a:srgbClr val="3F3F3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1439" marR="91439" marT="0" marB="0" vert="horz" anchor="t">
                    <a:lnL w="12700" cap="flat" cmpd="sng">
                      <a:solidFill>
                        <a:srgbClr val="5B9BD5"/>
                      </a:solidFill>
                      <a:prstDash val="solid"/>
                      <a:headEnd type="none" w="med" len="med"/>
                      <a:tailEnd type="none" w="med" len="med"/>
                    </a:lnL>
                    <a:lnR w="1270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noFill/>
                  </a:tcPr>
                </a:tc>
              </a:tr>
              <a:tr h="0">
                <a:tc>
                  <a:txBody>
                    <a:bodyPr/>
                    <a:p>
                      <a:pPr indent="0">
                        <a:buNone/>
                      </a:pPr>
                      <a:r>
                        <a:rPr lang="en-US" sz="1200" b="0">
                          <a:solidFill>
                            <a:srgbClr val="404040"/>
                          </a:solidFill>
                          <a:latin typeface="Arial" panose="020B0604020202020204" pitchFamily="34" charset="0"/>
                          <a:cs typeface="Arial" panose="020B0604020202020204" pitchFamily="34" charset="0"/>
                        </a:rPr>
                        <a:t>Rushikesh Gajmal</a:t>
                      </a:r>
                      <a:endParaRPr lang="en-US" sz="1200" b="0">
                        <a:solidFill>
                          <a:srgbClr val="404040"/>
                        </a:solidFill>
                        <a:latin typeface="Arial" panose="020B0604020202020204" pitchFamily="34" charset="0"/>
                        <a:ea typeface="Arial" panose="020B0604020202020204" pitchFamily="34" charset="0"/>
                        <a:cs typeface="Arial" panose="020B0604020202020204" pitchFamily="34" charset="0"/>
                      </a:endParaRPr>
                    </a:p>
                  </a:txBody>
                  <a:tcPr marL="91439" marR="91439" marT="0" marB="0" vert="horz" anchor="t">
                    <a:lnL w="12700" cap="flat" cmpd="sng">
                      <a:solidFill>
                        <a:srgbClr val="5B9BD5"/>
                      </a:solidFill>
                      <a:prstDash val="solid"/>
                      <a:headEnd type="none" w="med" len="med"/>
                      <a:tailEnd type="none" w="med" len="med"/>
                    </a:lnL>
                    <a:lnR w="1270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noFill/>
                  </a:tcPr>
                </a:tc>
                <a:tc>
                  <a:txBody>
                    <a:bodyPr/>
                    <a:p>
                      <a:pPr indent="0">
                        <a:buNone/>
                      </a:pPr>
                      <a:r>
                        <a:rPr lang="en-US" sz="1200" b="0">
                          <a:solidFill>
                            <a:srgbClr val="3F3F3F"/>
                          </a:solidFill>
                          <a:latin typeface="Times New Roman" panose="02020603050405020304" pitchFamily="18" charset="0"/>
                          <a:cs typeface="Times New Roman" panose="02020603050405020304" pitchFamily="18" charset="0"/>
                        </a:rPr>
                        <a:t> </a:t>
                      </a:r>
                      <a:endParaRPr lang="en-US" sz="1200" b="0">
                        <a:solidFill>
                          <a:srgbClr val="3F3F3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1439" marR="91439" marT="0" marB="0" vert="horz" anchor="t">
                    <a:lnL w="12700" cap="flat" cmpd="sng">
                      <a:solidFill>
                        <a:srgbClr val="5B9BD5"/>
                      </a:solidFill>
                      <a:prstDash val="solid"/>
                      <a:headEnd type="none" w="med" len="med"/>
                      <a:tailEnd type="none" w="med" len="med"/>
                    </a:lnL>
                    <a:lnR w="1270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noFill/>
                  </a:tcPr>
                </a:tc>
                <a:tc>
                  <a:txBody>
                    <a:bodyPr/>
                    <a:p>
                      <a:pPr indent="0">
                        <a:buNone/>
                      </a:pPr>
                      <a:endParaRPr lang="en-US" sz="1200" b="0">
                        <a:solidFill>
                          <a:srgbClr val="3F3F3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1439" marR="91439" marT="0" marB="0" vert="horz" anchor="t">
                    <a:lnL w="12700" cap="flat" cmpd="sng">
                      <a:solidFill>
                        <a:srgbClr val="5B9BD5"/>
                      </a:solidFill>
                      <a:prstDash val="solid"/>
                      <a:headEnd type="none" w="med" len="med"/>
                      <a:tailEnd type="none" w="med" len="med"/>
                    </a:lnL>
                    <a:lnR w="1270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noFill/>
                  </a:tcPr>
                </a:tc>
              </a:tr>
            </a:tbl>
          </a:graphicData>
        </a:graphic>
      </p:graphicFrame>
      <p:graphicFrame>
        <p:nvGraphicFramePr>
          <p:cNvPr id="19" name="Table 18"/>
          <p:cNvGraphicFramePr/>
          <p:nvPr/>
        </p:nvGraphicFramePr>
        <p:xfrm>
          <a:off x="18882361" y="16002000"/>
          <a:ext cx="6125845" cy="0"/>
        </p:xfrm>
        <a:graphic>
          <a:graphicData uri="http://schemas.openxmlformats.org/drawingml/2006/table">
            <a:tbl>
              <a:tblPr firstRow="1" bandRow="1">
                <a:tableStyleId>{5940675A-B579-460E-94D1-54222C63F5DA}</a:tableStyleId>
              </a:tblPr>
              <a:tblGrid>
                <a:gridCol w="2355850"/>
                <a:gridCol w="2355850"/>
                <a:gridCol w="1414463"/>
              </a:tblGrid>
              <a:tr h="0">
                <a:tc>
                  <a:txBody>
                    <a:bodyPr/>
                    <a:p>
                      <a:pPr indent="0">
                        <a:buNone/>
                      </a:pPr>
                      <a:r>
                        <a:rPr lang="en-US" sz="1200" b="0">
                          <a:solidFill>
                            <a:srgbClr val="3F3F3F"/>
                          </a:solidFill>
                          <a:latin typeface="Times New Roman" panose="02020603050405020304" pitchFamily="18" charset="0"/>
                          <a:cs typeface="Times New Roman" panose="02020603050405020304" pitchFamily="18" charset="0"/>
                        </a:rPr>
                        <a:t>Name of Team Members</a:t>
                      </a:r>
                      <a:endParaRPr lang="en-US" sz="1200" b="0">
                        <a:solidFill>
                          <a:srgbClr val="3F3F3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1439" marR="91439" marT="0" marB="0" vert="horz" anchor="b">
                    <a:lnL w="12700" cap="flat" cmpd="sng">
                      <a:solidFill>
                        <a:srgbClr val="5B9BD5"/>
                      </a:solidFill>
                      <a:prstDash val="solid"/>
                      <a:headEnd type="none" w="med" len="med"/>
                      <a:tailEnd type="none" w="med" len="med"/>
                    </a:lnL>
                    <a:lnR w="1270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solidFill>
                      <a:srgbClr val="DEEAF6"/>
                    </a:solidFill>
                  </a:tcPr>
                </a:tc>
                <a:tc>
                  <a:txBody>
                    <a:bodyPr/>
                    <a:p>
                      <a:pPr indent="0">
                        <a:buNone/>
                      </a:pPr>
                      <a:r>
                        <a:rPr lang="en-US" sz="1200" b="1">
                          <a:solidFill>
                            <a:srgbClr val="3F3F3F"/>
                          </a:solidFill>
                          <a:latin typeface="Times New Roman" panose="02020603050405020304" pitchFamily="18" charset="0"/>
                          <a:cs typeface="Times New Roman" panose="02020603050405020304" pitchFamily="18" charset="0"/>
                        </a:rPr>
                        <a:t>Title</a:t>
                      </a:r>
                      <a:endParaRPr lang="en-US" sz="1200" b="1">
                        <a:solidFill>
                          <a:srgbClr val="3F3F3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1439" marR="91439" marT="0" marB="0" vert="horz" anchor="b">
                    <a:lnL w="12700" cap="flat" cmpd="sng">
                      <a:solidFill>
                        <a:srgbClr val="5B9BD5"/>
                      </a:solidFill>
                      <a:prstDash val="solid"/>
                      <a:headEnd type="none" w="med" len="med"/>
                      <a:tailEnd type="none" w="med" len="med"/>
                    </a:lnL>
                    <a:lnR w="1270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solidFill>
                      <a:srgbClr val="DEEAF6"/>
                    </a:solidFill>
                  </a:tcPr>
                </a:tc>
                <a:tc>
                  <a:txBody>
                    <a:bodyPr/>
                    <a:p>
                      <a:pPr indent="0">
                        <a:buNone/>
                      </a:pPr>
                      <a:r>
                        <a:rPr lang="en-US" sz="1200" b="0">
                          <a:solidFill>
                            <a:srgbClr val="3F3F3F"/>
                          </a:solidFill>
                          <a:latin typeface="Times New Roman" panose="02020603050405020304" pitchFamily="18" charset="0"/>
                          <a:cs typeface="Times New Roman" panose="02020603050405020304" pitchFamily="18" charset="0"/>
                        </a:rPr>
                        <a:t>Sign</a:t>
                      </a:r>
                      <a:endParaRPr lang="en-US" sz="1200" b="0">
                        <a:solidFill>
                          <a:srgbClr val="3F3F3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1439" marR="91439" marT="0" marB="0" vert="horz" anchor="b">
                    <a:lnL w="12700" cap="flat" cmpd="sng">
                      <a:solidFill>
                        <a:srgbClr val="5B9BD5"/>
                      </a:solidFill>
                      <a:prstDash val="solid"/>
                      <a:headEnd type="none" w="med" len="med"/>
                      <a:tailEnd type="none" w="med" len="med"/>
                    </a:lnL>
                    <a:lnR w="1270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solidFill>
                      <a:srgbClr val="DEEAF6"/>
                    </a:solidFill>
                  </a:tcPr>
                </a:tc>
              </a:tr>
              <a:tr h="0">
                <a:tc>
                  <a:txBody>
                    <a:bodyPr/>
                    <a:p>
                      <a:pPr indent="0">
                        <a:buNone/>
                      </a:pPr>
                      <a:r>
                        <a:rPr lang="en-US" sz="1200" b="0">
                          <a:solidFill>
                            <a:srgbClr val="3F3F3F"/>
                          </a:solidFill>
                          <a:latin typeface="Arial" panose="020B0604020202020204" pitchFamily="34" charset="0"/>
                          <a:cs typeface="Arial" panose="020B0604020202020204" pitchFamily="34" charset="0"/>
                        </a:rPr>
                        <a:t>Amruta Dabholkar</a:t>
                      </a:r>
                      <a:endParaRPr lang="en-US" sz="1200" b="0">
                        <a:solidFill>
                          <a:srgbClr val="3F3F3F"/>
                        </a:solidFill>
                        <a:latin typeface="Arial" panose="020B0604020202020204" pitchFamily="34" charset="0"/>
                        <a:ea typeface="Arial" panose="020B0604020202020204" pitchFamily="34" charset="0"/>
                        <a:cs typeface="Arial" panose="020B0604020202020204" pitchFamily="34" charset="0"/>
                      </a:endParaRPr>
                    </a:p>
                  </a:txBody>
                  <a:tcPr marL="91439" marR="91439" marT="0" marB="0" vert="horz" anchor="t">
                    <a:lnL w="12700" cap="flat" cmpd="sng">
                      <a:solidFill>
                        <a:srgbClr val="5B9BD5"/>
                      </a:solidFill>
                      <a:prstDash val="solid"/>
                      <a:headEnd type="none" w="med" len="med"/>
                      <a:tailEnd type="none" w="med" len="med"/>
                    </a:lnL>
                    <a:lnR w="1270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noFill/>
                  </a:tcPr>
                </a:tc>
                <a:tc>
                  <a:txBody>
                    <a:bodyPr/>
                    <a:p>
                      <a:pPr indent="0">
                        <a:buNone/>
                      </a:pPr>
                      <a:r>
                        <a:rPr lang="en-US" sz="1200" b="1">
                          <a:solidFill>
                            <a:srgbClr val="3F3F3F"/>
                          </a:solidFill>
                          <a:latin typeface="Times New Roman" panose="02020603050405020304" pitchFamily="18" charset="0"/>
                          <a:cs typeface="Times New Roman" panose="02020603050405020304" pitchFamily="18" charset="0"/>
                        </a:rPr>
                        <a:t>EarlyBuddy: Smart Clock for Alarms and Routines</a:t>
                      </a:r>
                      <a:r>
                        <a:rPr lang="en-US" sz="1200" b="0">
                          <a:solidFill>
                            <a:srgbClr val="3F3F3F"/>
                          </a:solidFill>
                          <a:latin typeface="Times New Roman" panose="02020603050405020304" pitchFamily="18" charset="0"/>
                          <a:cs typeface="Times New Roman" panose="02020603050405020304" pitchFamily="18" charset="0"/>
                        </a:rPr>
                        <a:t> </a:t>
                      </a:r>
                      <a:endParaRPr lang="en-US" sz="1200" b="1">
                        <a:solidFill>
                          <a:srgbClr val="3F3F3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1439" marR="91439" marT="0" marB="0" vert="horz" anchor="t">
                    <a:lnL w="12700" cap="flat" cmpd="sng">
                      <a:solidFill>
                        <a:srgbClr val="5B9BD5"/>
                      </a:solidFill>
                      <a:prstDash val="solid"/>
                      <a:headEnd type="none" w="med" len="med"/>
                      <a:tailEnd type="none" w="med" len="med"/>
                    </a:lnL>
                    <a:lnR w="1270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noFill/>
                  </a:tcPr>
                </a:tc>
                <a:tc>
                  <a:txBody>
                    <a:bodyPr/>
                    <a:p>
                      <a:pPr indent="0">
                        <a:buNone/>
                      </a:pPr>
                      <a:r>
                        <a:rPr lang="en-US" sz="1200" b="0">
                          <a:solidFill>
                            <a:srgbClr val="3F3F3F"/>
                          </a:solidFill>
                          <a:latin typeface="Times New Roman" panose="02020603050405020304" pitchFamily="18" charset="0"/>
                          <a:cs typeface="Times New Roman" panose="02020603050405020304" pitchFamily="18" charset="0"/>
                        </a:rPr>
                        <a:t> </a:t>
                      </a:r>
                      <a:endParaRPr lang="en-US" sz="1200" b="0">
                        <a:solidFill>
                          <a:srgbClr val="3F3F3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1439" marR="91439" marT="0" marB="0" vert="horz" anchor="t">
                    <a:lnL w="12700" cap="flat" cmpd="sng">
                      <a:solidFill>
                        <a:srgbClr val="5B9BD5"/>
                      </a:solidFill>
                      <a:prstDash val="solid"/>
                      <a:headEnd type="none" w="med" len="med"/>
                      <a:tailEnd type="none" w="med" len="med"/>
                    </a:lnL>
                    <a:lnR w="1270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noFill/>
                  </a:tcPr>
                </a:tc>
              </a:tr>
              <a:tr h="0">
                <a:tc>
                  <a:txBody>
                    <a:bodyPr/>
                    <a:p>
                      <a:pPr indent="0">
                        <a:buNone/>
                      </a:pPr>
                      <a:r>
                        <a:rPr lang="en-US" sz="1200" b="0">
                          <a:solidFill>
                            <a:srgbClr val="3F3F3F"/>
                          </a:solidFill>
                          <a:latin typeface="Arial" panose="020B0604020202020204" pitchFamily="34" charset="0"/>
                          <a:cs typeface="Arial" panose="020B0604020202020204" pitchFamily="34" charset="0"/>
                        </a:rPr>
                        <a:t>Bhavana Choudhary</a:t>
                      </a:r>
                      <a:endParaRPr lang="en-US" sz="1200" b="0">
                        <a:solidFill>
                          <a:srgbClr val="3F3F3F"/>
                        </a:solidFill>
                        <a:latin typeface="Arial" panose="020B0604020202020204" pitchFamily="34" charset="0"/>
                        <a:ea typeface="Arial" panose="020B0604020202020204" pitchFamily="34" charset="0"/>
                        <a:cs typeface="Arial" panose="020B0604020202020204" pitchFamily="34" charset="0"/>
                      </a:endParaRPr>
                    </a:p>
                  </a:txBody>
                  <a:tcPr marL="91439" marR="91439" marT="0" marB="0" vert="horz" anchor="t">
                    <a:lnL w="12700" cap="flat" cmpd="sng">
                      <a:solidFill>
                        <a:srgbClr val="5B9BD5"/>
                      </a:solidFill>
                      <a:prstDash val="solid"/>
                      <a:headEnd type="none" w="med" len="med"/>
                      <a:tailEnd type="none" w="med" len="med"/>
                    </a:lnL>
                    <a:lnR w="1270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noFill/>
                  </a:tcPr>
                </a:tc>
                <a:tc>
                  <a:txBody>
                    <a:bodyPr/>
                    <a:p>
                      <a:pPr indent="0">
                        <a:buNone/>
                      </a:pPr>
                      <a:r>
                        <a:rPr lang="en-US" sz="1200" b="0">
                          <a:solidFill>
                            <a:srgbClr val="3F3F3F"/>
                          </a:solidFill>
                          <a:latin typeface="Times New Roman" panose="02020603050405020304" pitchFamily="18" charset="0"/>
                          <a:cs typeface="Times New Roman" panose="02020603050405020304" pitchFamily="18" charset="0"/>
                        </a:rPr>
                        <a:t> </a:t>
                      </a:r>
                      <a:endParaRPr lang="en-US" sz="1200" b="0">
                        <a:solidFill>
                          <a:srgbClr val="3F3F3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1439" marR="91439" marT="0" marB="0" vert="horz" anchor="t">
                    <a:lnL w="12700" cap="flat" cmpd="sng">
                      <a:solidFill>
                        <a:srgbClr val="5B9BD5"/>
                      </a:solidFill>
                      <a:prstDash val="solid"/>
                      <a:headEnd type="none" w="med" len="med"/>
                      <a:tailEnd type="none" w="med" len="med"/>
                    </a:lnL>
                    <a:lnR w="1270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noFill/>
                  </a:tcPr>
                </a:tc>
                <a:tc>
                  <a:txBody>
                    <a:bodyPr/>
                    <a:p>
                      <a:pPr indent="0">
                        <a:buNone/>
                      </a:pPr>
                      <a:r>
                        <a:rPr lang="en-US" sz="1200" b="0">
                          <a:solidFill>
                            <a:srgbClr val="3F3F3F"/>
                          </a:solidFill>
                          <a:latin typeface="Times New Roman" panose="02020603050405020304" pitchFamily="18" charset="0"/>
                          <a:cs typeface="Times New Roman" panose="02020603050405020304" pitchFamily="18" charset="0"/>
                        </a:rPr>
                        <a:t> </a:t>
                      </a:r>
                      <a:endParaRPr lang="en-US" sz="1200" b="0">
                        <a:solidFill>
                          <a:srgbClr val="3F3F3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1439" marR="91439" marT="0" marB="0" vert="horz" anchor="t">
                    <a:lnL w="12700" cap="flat" cmpd="sng">
                      <a:solidFill>
                        <a:srgbClr val="5B9BD5"/>
                      </a:solidFill>
                      <a:prstDash val="solid"/>
                      <a:headEnd type="none" w="med" len="med"/>
                      <a:tailEnd type="none" w="med" len="med"/>
                    </a:lnL>
                    <a:lnR w="1270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noFill/>
                  </a:tcPr>
                </a:tc>
              </a:tr>
              <a:tr h="0">
                <a:tc>
                  <a:txBody>
                    <a:bodyPr/>
                    <a:p>
                      <a:pPr indent="0">
                        <a:buNone/>
                      </a:pPr>
                      <a:r>
                        <a:rPr lang="en-US" sz="1200" b="0">
                          <a:solidFill>
                            <a:srgbClr val="404040"/>
                          </a:solidFill>
                          <a:latin typeface="Arial" panose="020B0604020202020204" pitchFamily="34" charset="0"/>
                          <a:cs typeface="Arial" panose="020B0604020202020204" pitchFamily="34" charset="0"/>
                        </a:rPr>
                        <a:t>Rushikesh Gajmal</a:t>
                      </a:r>
                      <a:endParaRPr lang="en-US" sz="1200" b="0">
                        <a:solidFill>
                          <a:srgbClr val="404040"/>
                        </a:solidFill>
                        <a:latin typeface="Arial" panose="020B0604020202020204" pitchFamily="34" charset="0"/>
                        <a:ea typeface="Arial" panose="020B0604020202020204" pitchFamily="34" charset="0"/>
                        <a:cs typeface="Arial" panose="020B0604020202020204" pitchFamily="34" charset="0"/>
                      </a:endParaRPr>
                    </a:p>
                  </a:txBody>
                  <a:tcPr marL="91439" marR="91439" marT="0" marB="0" vert="horz" anchor="t">
                    <a:lnL w="12700" cap="flat" cmpd="sng">
                      <a:solidFill>
                        <a:srgbClr val="5B9BD5"/>
                      </a:solidFill>
                      <a:prstDash val="solid"/>
                      <a:headEnd type="none" w="med" len="med"/>
                      <a:tailEnd type="none" w="med" len="med"/>
                    </a:lnL>
                    <a:lnR w="1270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noFill/>
                  </a:tcPr>
                </a:tc>
                <a:tc>
                  <a:txBody>
                    <a:bodyPr/>
                    <a:p>
                      <a:pPr indent="0">
                        <a:buNone/>
                      </a:pPr>
                      <a:r>
                        <a:rPr lang="en-US" sz="1200" b="0">
                          <a:solidFill>
                            <a:srgbClr val="3F3F3F"/>
                          </a:solidFill>
                          <a:latin typeface="Times New Roman" panose="02020603050405020304" pitchFamily="18" charset="0"/>
                          <a:cs typeface="Times New Roman" panose="02020603050405020304" pitchFamily="18" charset="0"/>
                        </a:rPr>
                        <a:t> </a:t>
                      </a:r>
                      <a:endParaRPr lang="en-US" sz="1200" b="0">
                        <a:solidFill>
                          <a:srgbClr val="3F3F3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1439" marR="91439" marT="0" marB="0" vert="horz" anchor="t">
                    <a:lnL w="12700" cap="flat" cmpd="sng">
                      <a:solidFill>
                        <a:srgbClr val="5B9BD5"/>
                      </a:solidFill>
                      <a:prstDash val="solid"/>
                      <a:headEnd type="none" w="med" len="med"/>
                      <a:tailEnd type="none" w="med" len="med"/>
                    </a:lnL>
                    <a:lnR w="1270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noFill/>
                  </a:tcPr>
                </a:tc>
                <a:tc>
                  <a:txBody>
                    <a:bodyPr/>
                    <a:p>
                      <a:pPr indent="0">
                        <a:buNone/>
                      </a:pPr>
                      <a:endParaRPr lang="en-US" sz="1200" b="0">
                        <a:solidFill>
                          <a:srgbClr val="3F3F3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1439" marR="91439" marT="0" marB="0" vert="horz" anchor="t">
                    <a:lnL w="12700" cap="flat" cmpd="sng">
                      <a:solidFill>
                        <a:srgbClr val="5B9BD5"/>
                      </a:solidFill>
                      <a:prstDash val="solid"/>
                      <a:headEnd type="none" w="med" len="med"/>
                      <a:tailEnd type="none" w="med" len="med"/>
                    </a:lnL>
                    <a:lnR w="1270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noFill/>
                  </a:tcPr>
                </a:tc>
              </a:tr>
            </a:tbl>
          </a:graphicData>
        </a:graphic>
      </p:graphicFrame>
      <p:graphicFrame>
        <p:nvGraphicFramePr>
          <p:cNvPr id="20" name="Table 19"/>
          <p:cNvGraphicFramePr/>
          <p:nvPr/>
        </p:nvGraphicFramePr>
        <p:xfrm>
          <a:off x="18882361" y="16002000"/>
          <a:ext cx="6125845" cy="0"/>
        </p:xfrm>
        <a:graphic>
          <a:graphicData uri="http://schemas.openxmlformats.org/drawingml/2006/table">
            <a:tbl>
              <a:tblPr firstRow="1" bandRow="1">
                <a:tableStyleId>{5940675A-B579-460E-94D1-54222C63F5DA}</a:tableStyleId>
              </a:tblPr>
              <a:tblGrid>
                <a:gridCol w="2355850"/>
                <a:gridCol w="2355850"/>
                <a:gridCol w="1414463"/>
              </a:tblGrid>
              <a:tr h="0">
                <a:tc>
                  <a:txBody>
                    <a:bodyPr/>
                    <a:p>
                      <a:pPr indent="0">
                        <a:buNone/>
                      </a:pPr>
                      <a:r>
                        <a:rPr lang="en-US" sz="1200" b="0">
                          <a:solidFill>
                            <a:srgbClr val="3F3F3F"/>
                          </a:solidFill>
                          <a:latin typeface="Times New Roman" panose="02020603050405020304" pitchFamily="18" charset="0"/>
                          <a:cs typeface="Times New Roman" panose="02020603050405020304" pitchFamily="18" charset="0"/>
                        </a:rPr>
                        <a:t>Name of Team Members</a:t>
                      </a:r>
                      <a:endParaRPr lang="en-US" sz="1200" b="0">
                        <a:solidFill>
                          <a:srgbClr val="3F3F3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1439" marR="91439" marT="0" marB="0" vert="horz" anchor="b">
                    <a:lnL w="12700" cap="flat" cmpd="sng">
                      <a:solidFill>
                        <a:srgbClr val="5B9BD5"/>
                      </a:solidFill>
                      <a:prstDash val="solid"/>
                      <a:headEnd type="none" w="med" len="med"/>
                      <a:tailEnd type="none" w="med" len="med"/>
                    </a:lnL>
                    <a:lnR w="1270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solidFill>
                      <a:srgbClr val="DEEAF6"/>
                    </a:solidFill>
                  </a:tcPr>
                </a:tc>
                <a:tc>
                  <a:txBody>
                    <a:bodyPr/>
                    <a:p>
                      <a:pPr indent="0">
                        <a:buNone/>
                      </a:pPr>
                      <a:r>
                        <a:rPr lang="en-US" sz="1200" b="1">
                          <a:solidFill>
                            <a:srgbClr val="3F3F3F"/>
                          </a:solidFill>
                          <a:latin typeface="Times New Roman" panose="02020603050405020304" pitchFamily="18" charset="0"/>
                          <a:cs typeface="Times New Roman" panose="02020603050405020304" pitchFamily="18" charset="0"/>
                        </a:rPr>
                        <a:t>Title</a:t>
                      </a:r>
                      <a:endParaRPr lang="en-US" sz="1200" b="1">
                        <a:solidFill>
                          <a:srgbClr val="3F3F3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1439" marR="91439" marT="0" marB="0" vert="horz" anchor="b">
                    <a:lnL w="12700" cap="flat" cmpd="sng">
                      <a:solidFill>
                        <a:srgbClr val="5B9BD5"/>
                      </a:solidFill>
                      <a:prstDash val="solid"/>
                      <a:headEnd type="none" w="med" len="med"/>
                      <a:tailEnd type="none" w="med" len="med"/>
                    </a:lnL>
                    <a:lnR w="1270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solidFill>
                      <a:srgbClr val="DEEAF6"/>
                    </a:solidFill>
                  </a:tcPr>
                </a:tc>
                <a:tc>
                  <a:txBody>
                    <a:bodyPr/>
                    <a:p>
                      <a:pPr indent="0">
                        <a:buNone/>
                      </a:pPr>
                      <a:r>
                        <a:rPr lang="en-US" sz="1200" b="0">
                          <a:solidFill>
                            <a:srgbClr val="3F3F3F"/>
                          </a:solidFill>
                          <a:latin typeface="Times New Roman" panose="02020603050405020304" pitchFamily="18" charset="0"/>
                          <a:cs typeface="Times New Roman" panose="02020603050405020304" pitchFamily="18" charset="0"/>
                        </a:rPr>
                        <a:t>Sign</a:t>
                      </a:r>
                      <a:endParaRPr lang="en-US" sz="1200" b="0">
                        <a:solidFill>
                          <a:srgbClr val="3F3F3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1439" marR="91439" marT="0" marB="0" vert="horz" anchor="b">
                    <a:lnL w="12700" cap="flat" cmpd="sng">
                      <a:solidFill>
                        <a:srgbClr val="5B9BD5"/>
                      </a:solidFill>
                      <a:prstDash val="solid"/>
                      <a:headEnd type="none" w="med" len="med"/>
                      <a:tailEnd type="none" w="med" len="med"/>
                    </a:lnL>
                    <a:lnR w="1270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solidFill>
                      <a:srgbClr val="DEEAF6"/>
                    </a:solidFill>
                  </a:tcPr>
                </a:tc>
              </a:tr>
              <a:tr h="0">
                <a:tc>
                  <a:txBody>
                    <a:bodyPr/>
                    <a:p>
                      <a:pPr indent="0">
                        <a:buNone/>
                      </a:pPr>
                      <a:r>
                        <a:rPr lang="en-US" sz="1200" b="0">
                          <a:solidFill>
                            <a:srgbClr val="3F3F3F"/>
                          </a:solidFill>
                          <a:latin typeface="Arial" panose="020B0604020202020204" pitchFamily="34" charset="0"/>
                          <a:cs typeface="Arial" panose="020B0604020202020204" pitchFamily="34" charset="0"/>
                        </a:rPr>
                        <a:t>Amruta Dabholkar</a:t>
                      </a:r>
                      <a:endParaRPr lang="en-US" sz="1200" b="0">
                        <a:solidFill>
                          <a:srgbClr val="3F3F3F"/>
                        </a:solidFill>
                        <a:latin typeface="Arial" panose="020B0604020202020204" pitchFamily="34" charset="0"/>
                        <a:ea typeface="Arial" panose="020B0604020202020204" pitchFamily="34" charset="0"/>
                        <a:cs typeface="Arial" panose="020B0604020202020204" pitchFamily="34" charset="0"/>
                      </a:endParaRPr>
                    </a:p>
                  </a:txBody>
                  <a:tcPr marL="91439" marR="91439" marT="0" marB="0" vert="horz" anchor="t">
                    <a:lnL w="12700" cap="flat" cmpd="sng">
                      <a:solidFill>
                        <a:srgbClr val="5B9BD5"/>
                      </a:solidFill>
                      <a:prstDash val="solid"/>
                      <a:headEnd type="none" w="med" len="med"/>
                      <a:tailEnd type="none" w="med" len="med"/>
                    </a:lnL>
                    <a:lnR w="1270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noFill/>
                  </a:tcPr>
                </a:tc>
                <a:tc>
                  <a:txBody>
                    <a:bodyPr/>
                    <a:p>
                      <a:pPr indent="0">
                        <a:buNone/>
                      </a:pPr>
                      <a:r>
                        <a:rPr lang="en-US" sz="1200" b="1">
                          <a:solidFill>
                            <a:srgbClr val="3F3F3F"/>
                          </a:solidFill>
                          <a:latin typeface="Times New Roman" panose="02020603050405020304" pitchFamily="18" charset="0"/>
                          <a:cs typeface="Times New Roman" panose="02020603050405020304" pitchFamily="18" charset="0"/>
                        </a:rPr>
                        <a:t>EarlyBuddy: Smart Clock for Alarms and Routines</a:t>
                      </a:r>
                      <a:r>
                        <a:rPr lang="en-US" sz="1200" b="0">
                          <a:solidFill>
                            <a:srgbClr val="3F3F3F"/>
                          </a:solidFill>
                          <a:latin typeface="Times New Roman" panose="02020603050405020304" pitchFamily="18" charset="0"/>
                          <a:cs typeface="Times New Roman" panose="02020603050405020304" pitchFamily="18" charset="0"/>
                        </a:rPr>
                        <a:t> </a:t>
                      </a:r>
                      <a:endParaRPr lang="en-US" sz="1200" b="1">
                        <a:solidFill>
                          <a:srgbClr val="3F3F3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1439" marR="91439" marT="0" marB="0" vert="horz" anchor="t">
                    <a:lnL w="12700" cap="flat" cmpd="sng">
                      <a:solidFill>
                        <a:srgbClr val="5B9BD5"/>
                      </a:solidFill>
                      <a:prstDash val="solid"/>
                      <a:headEnd type="none" w="med" len="med"/>
                      <a:tailEnd type="none" w="med" len="med"/>
                    </a:lnL>
                    <a:lnR w="1270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noFill/>
                  </a:tcPr>
                </a:tc>
                <a:tc>
                  <a:txBody>
                    <a:bodyPr/>
                    <a:p>
                      <a:pPr indent="0">
                        <a:buNone/>
                      </a:pPr>
                      <a:r>
                        <a:rPr lang="en-US" sz="1200" b="0">
                          <a:solidFill>
                            <a:srgbClr val="3F3F3F"/>
                          </a:solidFill>
                          <a:latin typeface="Times New Roman" panose="02020603050405020304" pitchFamily="18" charset="0"/>
                          <a:cs typeface="Times New Roman" panose="02020603050405020304" pitchFamily="18" charset="0"/>
                        </a:rPr>
                        <a:t> </a:t>
                      </a:r>
                      <a:endParaRPr lang="en-US" sz="1200" b="0">
                        <a:solidFill>
                          <a:srgbClr val="3F3F3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1439" marR="91439" marT="0" marB="0" vert="horz" anchor="t">
                    <a:lnL w="12700" cap="flat" cmpd="sng">
                      <a:solidFill>
                        <a:srgbClr val="5B9BD5"/>
                      </a:solidFill>
                      <a:prstDash val="solid"/>
                      <a:headEnd type="none" w="med" len="med"/>
                      <a:tailEnd type="none" w="med" len="med"/>
                    </a:lnL>
                    <a:lnR w="1270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noFill/>
                  </a:tcPr>
                </a:tc>
              </a:tr>
              <a:tr h="0">
                <a:tc>
                  <a:txBody>
                    <a:bodyPr/>
                    <a:p>
                      <a:pPr indent="0">
                        <a:buNone/>
                      </a:pPr>
                      <a:r>
                        <a:rPr lang="en-US" sz="1200" b="0">
                          <a:solidFill>
                            <a:srgbClr val="3F3F3F"/>
                          </a:solidFill>
                          <a:latin typeface="Arial" panose="020B0604020202020204" pitchFamily="34" charset="0"/>
                          <a:cs typeface="Arial" panose="020B0604020202020204" pitchFamily="34" charset="0"/>
                        </a:rPr>
                        <a:t>Bhavana Choudhary</a:t>
                      </a:r>
                      <a:endParaRPr lang="en-US" sz="1200" b="0">
                        <a:solidFill>
                          <a:srgbClr val="3F3F3F"/>
                        </a:solidFill>
                        <a:latin typeface="Arial" panose="020B0604020202020204" pitchFamily="34" charset="0"/>
                        <a:ea typeface="Arial" panose="020B0604020202020204" pitchFamily="34" charset="0"/>
                        <a:cs typeface="Arial" panose="020B0604020202020204" pitchFamily="34" charset="0"/>
                      </a:endParaRPr>
                    </a:p>
                  </a:txBody>
                  <a:tcPr marL="91439" marR="91439" marT="0" marB="0" vert="horz" anchor="t">
                    <a:lnL w="12700" cap="flat" cmpd="sng">
                      <a:solidFill>
                        <a:srgbClr val="5B9BD5"/>
                      </a:solidFill>
                      <a:prstDash val="solid"/>
                      <a:headEnd type="none" w="med" len="med"/>
                      <a:tailEnd type="none" w="med" len="med"/>
                    </a:lnL>
                    <a:lnR w="1270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noFill/>
                  </a:tcPr>
                </a:tc>
                <a:tc>
                  <a:txBody>
                    <a:bodyPr/>
                    <a:p>
                      <a:pPr indent="0">
                        <a:buNone/>
                      </a:pPr>
                      <a:r>
                        <a:rPr lang="en-US" sz="1200" b="0">
                          <a:solidFill>
                            <a:srgbClr val="3F3F3F"/>
                          </a:solidFill>
                          <a:latin typeface="Times New Roman" panose="02020603050405020304" pitchFamily="18" charset="0"/>
                          <a:cs typeface="Times New Roman" panose="02020603050405020304" pitchFamily="18" charset="0"/>
                        </a:rPr>
                        <a:t> </a:t>
                      </a:r>
                      <a:endParaRPr lang="en-US" sz="1200" b="0">
                        <a:solidFill>
                          <a:srgbClr val="3F3F3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1439" marR="91439" marT="0" marB="0" vert="horz" anchor="t">
                    <a:lnL w="12700" cap="flat" cmpd="sng">
                      <a:solidFill>
                        <a:srgbClr val="5B9BD5"/>
                      </a:solidFill>
                      <a:prstDash val="solid"/>
                      <a:headEnd type="none" w="med" len="med"/>
                      <a:tailEnd type="none" w="med" len="med"/>
                    </a:lnL>
                    <a:lnR w="1270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noFill/>
                  </a:tcPr>
                </a:tc>
                <a:tc>
                  <a:txBody>
                    <a:bodyPr/>
                    <a:p>
                      <a:pPr indent="0">
                        <a:buNone/>
                      </a:pPr>
                      <a:r>
                        <a:rPr lang="en-US" sz="1200" b="0">
                          <a:solidFill>
                            <a:srgbClr val="3F3F3F"/>
                          </a:solidFill>
                          <a:latin typeface="Times New Roman" panose="02020603050405020304" pitchFamily="18" charset="0"/>
                          <a:cs typeface="Times New Roman" panose="02020603050405020304" pitchFamily="18" charset="0"/>
                        </a:rPr>
                        <a:t> </a:t>
                      </a:r>
                      <a:endParaRPr lang="en-US" sz="1200" b="0">
                        <a:solidFill>
                          <a:srgbClr val="3F3F3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1439" marR="91439" marT="0" marB="0" vert="horz" anchor="t">
                    <a:lnL w="12700" cap="flat" cmpd="sng">
                      <a:solidFill>
                        <a:srgbClr val="5B9BD5"/>
                      </a:solidFill>
                      <a:prstDash val="solid"/>
                      <a:headEnd type="none" w="med" len="med"/>
                      <a:tailEnd type="none" w="med" len="med"/>
                    </a:lnL>
                    <a:lnR w="1270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noFill/>
                  </a:tcPr>
                </a:tc>
              </a:tr>
              <a:tr h="0">
                <a:tc>
                  <a:txBody>
                    <a:bodyPr/>
                    <a:p>
                      <a:pPr indent="0">
                        <a:buNone/>
                      </a:pPr>
                      <a:r>
                        <a:rPr lang="en-US" sz="1200" b="0">
                          <a:solidFill>
                            <a:srgbClr val="404040"/>
                          </a:solidFill>
                          <a:latin typeface="Arial" panose="020B0604020202020204" pitchFamily="34" charset="0"/>
                          <a:cs typeface="Arial" panose="020B0604020202020204" pitchFamily="34" charset="0"/>
                        </a:rPr>
                        <a:t>Rushikesh Gajmal</a:t>
                      </a:r>
                      <a:endParaRPr lang="en-US" sz="1200" b="0">
                        <a:solidFill>
                          <a:srgbClr val="404040"/>
                        </a:solidFill>
                        <a:latin typeface="Arial" panose="020B0604020202020204" pitchFamily="34" charset="0"/>
                        <a:ea typeface="Arial" panose="020B0604020202020204" pitchFamily="34" charset="0"/>
                        <a:cs typeface="Arial" panose="020B0604020202020204" pitchFamily="34" charset="0"/>
                      </a:endParaRPr>
                    </a:p>
                  </a:txBody>
                  <a:tcPr marL="91439" marR="91439" marT="0" marB="0" vert="horz" anchor="t">
                    <a:lnL w="12700" cap="flat" cmpd="sng">
                      <a:solidFill>
                        <a:srgbClr val="5B9BD5"/>
                      </a:solidFill>
                      <a:prstDash val="solid"/>
                      <a:headEnd type="none" w="med" len="med"/>
                      <a:tailEnd type="none" w="med" len="med"/>
                    </a:lnL>
                    <a:lnR w="1270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noFill/>
                  </a:tcPr>
                </a:tc>
                <a:tc>
                  <a:txBody>
                    <a:bodyPr/>
                    <a:p>
                      <a:pPr indent="0">
                        <a:buNone/>
                      </a:pPr>
                      <a:r>
                        <a:rPr lang="en-US" sz="1200" b="0">
                          <a:solidFill>
                            <a:srgbClr val="3F3F3F"/>
                          </a:solidFill>
                          <a:latin typeface="Times New Roman" panose="02020603050405020304" pitchFamily="18" charset="0"/>
                          <a:cs typeface="Times New Roman" panose="02020603050405020304" pitchFamily="18" charset="0"/>
                        </a:rPr>
                        <a:t> </a:t>
                      </a:r>
                      <a:endParaRPr lang="en-US" sz="1200" b="0">
                        <a:solidFill>
                          <a:srgbClr val="3F3F3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1439" marR="91439" marT="0" marB="0" vert="horz" anchor="t">
                    <a:lnL w="12700" cap="flat" cmpd="sng">
                      <a:solidFill>
                        <a:srgbClr val="5B9BD5"/>
                      </a:solidFill>
                      <a:prstDash val="solid"/>
                      <a:headEnd type="none" w="med" len="med"/>
                      <a:tailEnd type="none" w="med" len="med"/>
                    </a:lnL>
                    <a:lnR w="1270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noFill/>
                  </a:tcPr>
                </a:tc>
                <a:tc>
                  <a:txBody>
                    <a:bodyPr/>
                    <a:p>
                      <a:pPr indent="0">
                        <a:buNone/>
                      </a:pPr>
                      <a:endParaRPr lang="en-US" sz="1200" b="0">
                        <a:solidFill>
                          <a:srgbClr val="3F3F3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1439" marR="91439" marT="0" marB="0" vert="horz" anchor="t">
                    <a:lnL w="12700" cap="flat" cmpd="sng">
                      <a:solidFill>
                        <a:srgbClr val="5B9BD5"/>
                      </a:solidFill>
                      <a:prstDash val="solid"/>
                      <a:headEnd type="none" w="med" len="med"/>
                      <a:tailEnd type="none" w="med" len="med"/>
                    </a:lnL>
                    <a:lnR w="1270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noFill/>
                  </a:tcPr>
                </a:tc>
              </a:tr>
            </a:tbl>
          </a:graphicData>
        </a:graphic>
      </p:graphicFrame>
      <p:graphicFrame>
        <p:nvGraphicFramePr>
          <p:cNvPr id="21" name="Table 20"/>
          <p:cNvGraphicFramePr/>
          <p:nvPr/>
        </p:nvGraphicFramePr>
        <p:xfrm>
          <a:off x="18882361" y="16093439"/>
          <a:ext cx="6125845" cy="0"/>
        </p:xfrm>
        <a:graphic>
          <a:graphicData uri="http://schemas.openxmlformats.org/drawingml/2006/table">
            <a:tbl>
              <a:tblPr firstRow="1" bandRow="1">
                <a:tableStyleId>{5940675A-B579-460E-94D1-54222C63F5DA}</a:tableStyleId>
              </a:tblPr>
              <a:tblGrid>
                <a:gridCol w="2355850"/>
                <a:gridCol w="2355850"/>
                <a:gridCol w="1414463"/>
              </a:tblGrid>
              <a:tr h="0">
                <a:tc>
                  <a:txBody>
                    <a:bodyPr/>
                    <a:p>
                      <a:pPr indent="0">
                        <a:buNone/>
                      </a:pPr>
                      <a:r>
                        <a:rPr lang="en-US" sz="1200" b="0">
                          <a:solidFill>
                            <a:srgbClr val="3F3F3F"/>
                          </a:solidFill>
                          <a:latin typeface="Times New Roman" panose="02020603050405020304" pitchFamily="18" charset="0"/>
                          <a:cs typeface="Times New Roman" panose="02020603050405020304" pitchFamily="18" charset="0"/>
                        </a:rPr>
                        <a:t>Name of Team Members</a:t>
                      </a:r>
                      <a:endParaRPr lang="en-US" sz="1200" b="0">
                        <a:solidFill>
                          <a:srgbClr val="3F3F3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1439" marR="91439" marT="0" marB="0" vert="horz" anchor="b">
                    <a:lnL w="12700" cap="flat" cmpd="sng">
                      <a:solidFill>
                        <a:srgbClr val="5B9BD5"/>
                      </a:solidFill>
                      <a:prstDash val="solid"/>
                      <a:headEnd type="none" w="med" len="med"/>
                      <a:tailEnd type="none" w="med" len="med"/>
                    </a:lnL>
                    <a:lnR w="1270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solidFill>
                      <a:srgbClr val="DEEAF6"/>
                    </a:solidFill>
                  </a:tcPr>
                </a:tc>
                <a:tc>
                  <a:txBody>
                    <a:bodyPr/>
                    <a:p>
                      <a:pPr indent="0">
                        <a:buNone/>
                      </a:pPr>
                      <a:r>
                        <a:rPr lang="en-US" sz="1200" b="1">
                          <a:solidFill>
                            <a:srgbClr val="3F3F3F"/>
                          </a:solidFill>
                          <a:latin typeface="Times New Roman" panose="02020603050405020304" pitchFamily="18" charset="0"/>
                          <a:cs typeface="Times New Roman" panose="02020603050405020304" pitchFamily="18" charset="0"/>
                        </a:rPr>
                        <a:t>Title</a:t>
                      </a:r>
                      <a:endParaRPr lang="en-US" sz="1200" b="1">
                        <a:solidFill>
                          <a:srgbClr val="3F3F3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1439" marR="91439" marT="0" marB="0" vert="horz" anchor="b">
                    <a:lnL w="12700" cap="flat" cmpd="sng">
                      <a:solidFill>
                        <a:srgbClr val="5B9BD5"/>
                      </a:solidFill>
                      <a:prstDash val="solid"/>
                      <a:headEnd type="none" w="med" len="med"/>
                      <a:tailEnd type="none" w="med" len="med"/>
                    </a:lnL>
                    <a:lnR w="1270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solidFill>
                      <a:srgbClr val="DEEAF6"/>
                    </a:solidFill>
                  </a:tcPr>
                </a:tc>
                <a:tc>
                  <a:txBody>
                    <a:bodyPr/>
                    <a:p>
                      <a:pPr indent="0">
                        <a:buNone/>
                      </a:pPr>
                      <a:r>
                        <a:rPr lang="en-US" sz="1200" b="0">
                          <a:solidFill>
                            <a:srgbClr val="3F3F3F"/>
                          </a:solidFill>
                          <a:latin typeface="Times New Roman" panose="02020603050405020304" pitchFamily="18" charset="0"/>
                          <a:cs typeface="Times New Roman" panose="02020603050405020304" pitchFamily="18" charset="0"/>
                        </a:rPr>
                        <a:t>Sign</a:t>
                      </a:r>
                      <a:endParaRPr lang="en-US" sz="1200" b="0">
                        <a:solidFill>
                          <a:srgbClr val="3F3F3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1439" marR="91439" marT="0" marB="0" vert="horz" anchor="b">
                    <a:lnL w="12700" cap="flat" cmpd="sng">
                      <a:solidFill>
                        <a:srgbClr val="5B9BD5"/>
                      </a:solidFill>
                      <a:prstDash val="solid"/>
                      <a:headEnd type="none" w="med" len="med"/>
                      <a:tailEnd type="none" w="med" len="med"/>
                    </a:lnL>
                    <a:lnR w="1270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solidFill>
                      <a:srgbClr val="DEEAF6"/>
                    </a:solidFill>
                  </a:tcPr>
                </a:tc>
              </a:tr>
              <a:tr h="0">
                <a:tc>
                  <a:txBody>
                    <a:bodyPr/>
                    <a:p>
                      <a:pPr indent="0">
                        <a:buNone/>
                      </a:pPr>
                      <a:r>
                        <a:rPr lang="en-US" sz="1200" b="0">
                          <a:solidFill>
                            <a:srgbClr val="3F3F3F"/>
                          </a:solidFill>
                          <a:latin typeface="Arial" panose="020B0604020202020204" pitchFamily="34" charset="0"/>
                          <a:cs typeface="Arial" panose="020B0604020202020204" pitchFamily="34" charset="0"/>
                        </a:rPr>
                        <a:t>Amruta Dabholkar</a:t>
                      </a:r>
                      <a:endParaRPr lang="en-US" sz="1200" b="0">
                        <a:solidFill>
                          <a:srgbClr val="3F3F3F"/>
                        </a:solidFill>
                        <a:latin typeface="Arial" panose="020B0604020202020204" pitchFamily="34" charset="0"/>
                        <a:ea typeface="Arial" panose="020B0604020202020204" pitchFamily="34" charset="0"/>
                        <a:cs typeface="Arial" panose="020B0604020202020204" pitchFamily="34" charset="0"/>
                      </a:endParaRPr>
                    </a:p>
                  </a:txBody>
                  <a:tcPr marL="91439" marR="91439" marT="0" marB="0" vert="horz" anchor="t">
                    <a:lnL w="12700" cap="flat" cmpd="sng">
                      <a:solidFill>
                        <a:srgbClr val="5B9BD5"/>
                      </a:solidFill>
                      <a:prstDash val="solid"/>
                      <a:headEnd type="none" w="med" len="med"/>
                      <a:tailEnd type="none" w="med" len="med"/>
                    </a:lnL>
                    <a:lnR w="1270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noFill/>
                  </a:tcPr>
                </a:tc>
                <a:tc rowSpan="3">
                  <a:txBody>
                    <a:bodyPr/>
                    <a:p>
                      <a:pPr indent="0">
                        <a:buNone/>
                      </a:pPr>
                      <a:r>
                        <a:rPr lang="en-US" sz="1200" b="1">
                          <a:solidFill>
                            <a:srgbClr val="3F3F3F"/>
                          </a:solidFill>
                          <a:latin typeface="Times New Roman" panose="02020603050405020304" pitchFamily="18" charset="0"/>
                          <a:cs typeface="Times New Roman" panose="02020603050405020304" pitchFamily="18" charset="0"/>
                        </a:rPr>
                        <a:t>EarlyBuddy: Smart Clock for Alarms and Routines</a:t>
                      </a:r>
                      <a:r>
                        <a:rPr lang="en-US" sz="1200" b="0">
                          <a:solidFill>
                            <a:srgbClr val="3F3F3F"/>
                          </a:solidFill>
                          <a:latin typeface="Times New Roman" panose="02020603050405020304" pitchFamily="18" charset="0"/>
                          <a:cs typeface="Times New Roman" panose="02020603050405020304" pitchFamily="18" charset="0"/>
                        </a:rPr>
                        <a:t> </a:t>
                      </a:r>
                      <a:endParaRPr lang="en-US" sz="1200" b="1">
                        <a:solidFill>
                          <a:srgbClr val="3F3F3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1439" marR="91439" marT="0" marB="0" vert="horz" anchor="t">
                    <a:lnL w="12700" cap="flat" cmpd="sng">
                      <a:solidFill>
                        <a:srgbClr val="5B9BD5"/>
                      </a:solidFill>
                      <a:prstDash val="solid"/>
                      <a:headEnd type="none" w="med" len="med"/>
                      <a:tailEnd type="none" w="med" len="med"/>
                    </a:lnL>
                    <a:lnR w="1270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noFill/>
                  </a:tcPr>
                </a:tc>
                <a:tc>
                  <a:txBody>
                    <a:bodyPr/>
                    <a:p>
                      <a:pPr indent="0">
                        <a:buNone/>
                      </a:pPr>
                      <a:r>
                        <a:rPr lang="en-US" sz="1200" b="0">
                          <a:solidFill>
                            <a:srgbClr val="3F3F3F"/>
                          </a:solidFill>
                          <a:latin typeface="Times New Roman" panose="02020603050405020304" pitchFamily="18" charset="0"/>
                          <a:cs typeface="Times New Roman" panose="02020603050405020304" pitchFamily="18" charset="0"/>
                        </a:rPr>
                        <a:t> </a:t>
                      </a:r>
                      <a:endParaRPr lang="en-US" sz="1200" b="0">
                        <a:solidFill>
                          <a:srgbClr val="3F3F3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1439" marR="91439" marT="0" marB="0" vert="horz" anchor="t">
                    <a:lnL w="12700" cap="flat" cmpd="sng">
                      <a:solidFill>
                        <a:srgbClr val="5B9BD5"/>
                      </a:solidFill>
                      <a:prstDash val="solid"/>
                      <a:headEnd type="none" w="med" len="med"/>
                      <a:tailEnd type="none" w="med" len="med"/>
                    </a:lnL>
                    <a:lnR w="1270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noFill/>
                  </a:tcPr>
                </a:tc>
              </a:tr>
              <a:tr h="0">
                <a:tc>
                  <a:txBody>
                    <a:bodyPr/>
                    <a:p>
                      <a:pPr indent="0">
                        <a:buNone/>
                      </a:pPr>
                      <a:r>
                        <a:rPr lang="en-US" sz="1200" b="0">
                          <a:solidFill>
                            <a:srgbClr val="3F3F3F"/>
                          </a:solidFill>
                          <a:latin typeface="Arial" panose="020B0604020202020204" pitchFamily="34" charset="0"/>
                          <a:cs typeface="Arial" panose="020B0604020202020204" pitchFamily="34" charset="0"/>
                        </a:rPr>
                        <a:t>Bhavana Choudhary</a:t>
                      </a:r>
                      <a:endParaRPr lang="en-US" sz="1200" b="0">
                        <a:solidFill>
                          <a:srgbClr val="3F3F3F"/>
                        </a:solidFill>
                        <a:latin typeface="Arial" panose="020B0604020202020204" pitchFamily="34" charset="0"/>
                        <a:ea typeface="Arial" panose="020B0604020202020204" pitchFamily="34" charset="0"/>
                        <a:cs typeface="Arial" panose="020B0604020202020204" pitchFamily="34" charset="0"/>
                      </a:endParaRPr>
                    </a:p>
                  </a:txBody>
                  <a:tcPr marL="91439" marR="91439" marT="0" marB="0" vert="horz" anchor="t">
                    <a:lnL w="12700" cap="flat" cmpd="sng">
                      <a:solidFill>
                        <a:srgbClr val="5B9BD5"/>
                      </a:solidFill>
                      <a:prstDash val="solid"/>
                      <a:headEnd type="none" w="med" len="med"/>
                      <a:tailEnd type="none" w="med" len="med"/>
                    </a:lnL>
                    <a:lnR w="1270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noFill/>
                  </a:tcPr>
                </a:tc>
                <a:tc vMerge="1">
                  <a:tcPr>
                    <a:lnL w="12700" cap="flat" cmpd="sng">
                      <a:solidFill>
                        <a:srgbClr val="5B9BD5"/>
                      </a:solidFill>
                      <a:prstDash val="solid"/>
                      <a:headEnd type="none" w="med" len="med"/>
                      <a:tailEnd type="none" w="med" len="med"/>
                    </a:lnL>
                    <a:lnR w="12700" cap="flat" cmpd="sng">
                      <a:solidFill>
                        <a:srgbClr val="5B9BD5"/>
                      </a:solidFill>
                      <a:prstDash val="solid"/>
                      <a:headEnd type="none" w="med" len="med"/>
                      <a:tailEnd type="none" w="med" len="med"/>
                    </a:lnR>
                  </a:tcPr>
                </a:tc>
                <a:tc>
                  <a:txBody>
                    <a:bodyPr/>
                    <a:p>
                      <a:pPr indent="0">
                        <a:buNone/>
                      </a:pPr>
                      <a:r>
                        <a:rPr lang="en-US" sz="1200" b="0">
                          <a:solidFill>
                            <a:srgbClr val="3F3F3F"/>
                          </a:solidFill>
                          <a:latin typeface="Times New Roman" panose="02020603050405020304" pitchFamily="18" charset="0"/>
                          <a:cs typeface="Times New Roman" panose="02020603050405020304" pitchFamily="18" charset="0"/>
                        </a:rPr>
                        <a:t> </a:t>
                      </a:r>
                      <a:endParaRPr lang="en-US" sz="1200" b="0">
                        <a:solidFill>
                          <a:srgbClr val="3F3F3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1439" marR="91439" marT="0" marB="0" vert="horz" anchor="t">
                    <a:lnL w="12700" cap="flat" cmpd="sng">
                      <a:solidFill>
                        <a:srgbClr val="5B9BD5"/>
                      </a:solidFill>
                      <a:prstDash val="solid"/>
                      <a:headEnd type="none" w="med" len="med"/>
                      <a:tailEnd type="none" w="med" len="med"/>
                    </a:lnL>
                    <a:lnR w="1270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noFill/>
                  </a:tcPr>
                </a:tc>
              </a:tr>
              <a:tr h="0">
                <a:tc>
                  <a:txBody>
                    <a:bodyPr/>
                    <a:p>
                      <a:pPr indent="0">
                        <a:buNone/>
                      </a:pPr>
                      <a:r>
                        <a:rPr lang="en-US" sz="1200" b="0">
                          <a:solidFill>
                            <a:srgbClr val="404040"/>
                          </a:solidFill>
                          <a:latin typeface="Arial" panose="020B0604020202020204" pitchFamily="34" charset="0"/>
                          <a:cs typeface="Arial" panose="020B0604020202020204" pitchFamily="34" charset="0"/>
                        </a:rPr>
                        <a:t>Rushikesh Gajmal</a:t>
                      </a:r>
                      <a:endParaRPr lang="en-US" sz="1200" b="0">
                        <a:solidFill>
                          <a:srgbClr val="404040"/>
                        </a:solidFill>
                        <a:latin typeface="Arial" panose="020B0604020202020204" pitchFamily="34" charset="0"/>
                        <a:ea typeface="Arial" panose="020B0604020202020204" pitchFamily="34" charset="0"/>
                        <a:cs typeface="Arial" panose="020B0604020202020204" pitchFamily="34" charset="0"/>
                      </a:endParaRPr>
                    </a:p>
                  </a:txBody>
                  <a:tcPr marL="91439" marR="91439" marT="0" marB="0" vert="horz" anchor="t">
                    <a:lnL w="12700" cap="flat" cmpd="sng">
                      <a:solidFill>
                        <a:srgbClr val="5B9BD5"/>
                      </a:solidFill>
                      <a:prstDash val="solid"/>
                      <a:headEnd type="none" w="med" len="med"/>
                      <a:tailEnd type="none" w="med" len="med"/>
                    </a:lnL>
                    <a:lnR w="1270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noFill/>
                  </a:tcPr>
                </a:tc>
                <a:tc vMerge="1">
                  <a:tcPr>
                    <a:lnL w="12700" cap="flat" cmpd="sng">
                      <a:solidFill>
                        <a:srgbClr val="5B9BD5"/>
                      </a:solidFill>
                      <a:prstDash val="solid"/>
                      <a:headEnd type="none" w="med" len="med"/>
                      <a:tailEnd type="none" w="med" len="med"/>
                    </a:lnL>
                    <a:lnR w="12700" cap="flat" cmpd="sng">
                      <a:solidFill>
                        <a:srgbClr val="5B9BD5"/>
                      </a:solidFill>
                      <a:prstDash val="solid"/>
                      <a:headEnd type="none" w="med" len="med"/>
                      <a:tailEnd type="none" w="med" len="med"/>
                    </a:lnR>
                    <a:lnB w="12700" cap="flat" cmpd="sng">
                      <a:solidFill>
                        <a:srgbClr val="5B9BD5"/>
                      </a:solidFill>
                      <a:prstDash val="solid"/>
                      <a:headEnd type="none" w="med" len="med"/>
                      <a:tailEnd type="none" w="med" len="med"/>
                    </a:lnB>
                  </a:tcPr>
                </a:tc>
                <a:tc>
                  <a:txBody>
                    <a:bodyPr/>
                    <a:p>
                      <a:pPr indent="0">
                        <a:buNone/>
                      </a:pPr>
                      <a:endParaRPr lang="en-US" sz="1200" b="0">
                        <a:solidFill>
                          <a:srgbClr val="3F3F3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1439" marR="91439" marT="0" marB="0" vert="horz" anchor="t">
                    <a:lnL w="12700" cap="flat" cmpd="sng">
                      <a:solidFill>
                        <a:srgbClr val="5B9BD5"/>
                      </a:solidFill>
                      <a:prstDash val="solid"/>
                      <a:headEnd type="none" w="med" len="med"/>
                      <a:tailEnd type="none" w="med" len="med"/>
                    </a:lnL>
                    <a:lnR w="1270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noFill/>
                  </a:tcPr>
                </a:tc>
              </a:tr>
            </a:tbl>
          </a:graphicData>
        </a:graphic>
      </p:graphicFrame>
      <p:graphicFrame>
        <p:nvGraphicFramePr>
          <p:cNvPr id="22" name="Table 21"/>
          <p:cNvGraphicFramePr/>
          <p:nvPr/>
        </p:nvGraphicFramePr>
        <p:xfrm>
          <a:off x="18882361" y="16093439"/>
          <a:ext cx="6125845" cy="0"/>
        </p:xfrm>
        <a:graphic>
          <a:graphicData uri="http://schemas.openxmlformats.org/drawingml/2006/table">
            <a:tbl>
              <a:tblPr firstRow="1" bandRow="1">
                <a:tableStyleId>{5940675A-B579-460E-94D1-54222C63F5DA}</a:tableStyleId>
              </a:tblPr>
              <a:tblGrid>
                <a:gridCol w="2355850"/>
                <a:gridCol w="2355850"/>
                <a:gridCol w="1414463"/>
              </a:tblGrid>
              <a:tr h="0">
                <a:tc>
                  <a:txBody>
                    <a:bodyPr/>
                    <a:p>
                      <a:pPr indent="0">
                        <a:buNone/>
                      </a:pPr>
                      <a:r>
                        <a:rPr lang="en-US" sz="1200" b="0">
                          <a:solidFill>
                            <a:srgbClr val="3F3F3F"/>
                          </a:solidFill>
                          <a:latin typeface="Times New Roman" panose="02020603050405020304" pitchFamily="18" charset="0"/>
                          <a:cs typeface="Times New Roman" panose="02020603050405020304" pitchFamily="18" charset="0"/>
                        </a:rPr>
                        <a:t>Name of Team Members</a:t>
                      </a:r>
                      <a:endParaRPr lang="en-US" sz="1200" b="0">
                        <a:solidFill>
                          <a:srgbClr val="3F3F3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1439" marR="91439" marT="0" marB="0" vert="horz" anchor="b">
                    <a:lnL w="12700" cap="flat" cmpd="sng">
                      <a:solidFill>
                        <a:srgbClr val="5B9BD5"/>
                      </a:solidFill>
                      <a:prstDash val="solid"/>
                      <a:headEnd type="none" w="med" len="med"/>
                      <a:tailEnd type="none" w="med" len="med"/>
                    </a:lnL>
                    <a:lnR w="1270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solidFill>
                      <a:srgbClr val="DEEAF6"/>
                    </a:solidFill>
                  </a:tcPr>
                </a:tc>
                <a:tc>
                  <a:txBody>
                    <a:bodyPr/>
                    <a:p>
                      <a:pPr indent="0">
                        <a:buNone/>
                      </a:pPr>
                      <a:r>
                        <a:rPr lang="en-US" sz="1200" b="1">
                          <a:solidFill>
                            <a:srgbClr val="3F3F3F"/>
                          </a:solidFill>
                          <a:latin typeface="Times New Roman" panose="02020603050405020304" pitchFamily="18" charset="0"/>
                          <a:cs typeface="Times New Roman" panose="02020603050405020304" pitchFamily="18" charset="0"/>
                        </a:rPr>
                        <a:t>Title</a:t>
                      </a:r>
                      <a:endParaRPr lang="en-US" sz="1200" b="1">
                        <a:solidFill>
                          <a:srgbClr val="3F3F3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1439" marR="91439" marT="0" marB="0" vert="horz" anchor="b">
                    <a:lnL w="12700" cap="flat" cmpd="sng">
                      <a:solidFill>
                        <a:srgbClr val="5B9BD5"/>
                      </a:solidFill>
                      <a:prstDash val="solid"/>
                      <a:headEnd type="none" w="med" len="med"/>
                      <a:tailEnd type="none" w="med" len="med"/>
                    </a:lnL>
                    <a:lnR w="1270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solidFill>
                      <a:srgbClr val="DEEAF6"/>
                    </a:solidFill>
                  </a:tcPr>
                </a:tc>
                <a:tc>
                  <a:txBody>
                    <a:bodyPr/>
                    <a:p>
                      <a:pPr indent="0">
                        <a:buNone/>
                      </a:pPr>
                      <a:r>
                        <a:rPr lang="en-US" sz="1200" b="0">
                          <a:solidFill>
                            <a:srgbClr val="3F3F3F"/>
                          </a:solidFill>
                          <a:latin typeface="Times New Roman" panose="02020603050405020304" pitchFamily="18" charset="0"/>
                          <a:cs typeface="Times New Roman" panose="02020603050405020304" pitchFamily="18" charset="0"/>
                        </a:rPr>
                        <a:t>Sign</a:t>
                      </a:r>
                      <a:endParaRPr lang="en-US" sz="1200" b="0">
                        <a:solidFill>
                          <a:srgbClr val="3F3F3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1439" marR="91439" marT="0" marB="0" vert="horz" anchor="b">
                    <a:lnL w="12700" cap="flat" cmpd="sng">
                      <a:solidFill>
                        <a:srgbClr val="5B9BD5"/>
                      </a:solidFill>
                      <a:prstDash val="solid"/>
                      <a:headEnd type="none" w="med" len="med"/>
                      <a:tailEnd type="none" w="med" len="med"/>
                    </a:lnL>
                    <a:lnR w="1270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solidFill>
                      <a:srgbClr val="DEEAF6"/>
                    </a:solidFill>
                  </a:tcPr>
                </a:tc>
              </a:tr>
              <a:tr h="0">
                <a:tc>
                  <a:txBody>
                    <a:bodyPr/>
                    <a:p>
                      <a:pPr indent="0">
                        <a:buNone/>
                      </a:pPr>
                      <a:r>
                        <a:rPr lang="en-US" sz="1200" b="0">
                          <a:solidFill>
                            <a:srgbClr val="3F3F3F"/>
                          </a:solidFill>
                          <a:latin typeface="Arial" panose="020B0604020202020204" pitchFamily="34" charset="0"/>
                          <a:cs typeface="Arial" panose="020B0604020202020204" pitchFamily="34" charset="0"/>
                        </a:rPr>
                        <a:t>Amruta Dabholkar</a:t>
                      </a:r>
                      <a:endParaRPr lang="en-US" sz="1200" b="0">
                        <a:solidFill>
                          <a:srgbClr val="3F3F3F"/>
                        </a:solidFill>
                        <a:latin typeface="Arial" panose="020B0604020202020204" pitchFamily="34" charset="0"/>
                        <a:ea typeface="Arial" panose="020B0604020202020204" pitchFamily="34" charset="0"/>
                        <a:cs typeface="Arial" panose="020B0604020202020204" pitchFamily="34" charset="0"/>
                      </a:endParaRPr>
                    </a:p>
                  </a:txBody>
                  <a:tcPr marL="91439" marR="91439" marT="0" marB="0" vert="horz" anchor="t">
                    <a:lnL w="12700" cap="flat" cmpd="sng">
                      <a:solidFill>
                        <a:srgbClr val="5B9BD5"/>
                      </a:solidFill>
                      <a:prstDash val="solid"/>
                      <a:headEnd type="none" w="med" len="med"/>
                      <a:tailEnd type="none" w="med" len="med"/>
                    </a:lnL>
                    <a:lnR w="1270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noFill/>
                  </a:tcPr>
                </a:tc>
                <a:tc rowSpan="3">
                  <a:txBody>
                    <a:bodyPr/>
                    <a:p>
                      <a:pPr indent="0">
                        <a:buNone/>
                      </a:pPr>
                      <a:r>
                        <a:rPr lang="en-US" sz="1200" b="1">
                          <a:solidFill>
                            <a:srgbClr val="3F3F3F"/>
                          </a:solidFill>
                          <a:latin typeface="Times New Roman" panose="02020603050405020304" pitchFamily="18" charset="0"/>
                          <a:cs typeface="Times New Roman" panose="02020603050405020304" pitchFamily="18" charset="0"/>
                        </a:rPr>
                        <a:t>EarlyBuddy: Smart Clock for Alarms and Routines</a:t>
                      </a:r>
                      <a:r>
                        <a:rPr lang="en-US" sz="1200" b="0">
                          <a:solidFill>
                            <a:srgbClr val="3F3F3F"/>
                          </a:solidFill>
                          <a:latin typeface="Times New Roman" panose="02020603050405020304" pitchFamily="18" charset="0"/>
                          <a:cs typeface="Times New Roman" panose="02020603050405020304" pitchFamily="18" charset="0"/>
                        </a:rPr>
                        <a:t> </a:t>
                      </a:r>
                      <a:endParaRPr lang="en-US" sz="1200" b="1">
                        <a:solidFill>
                          <a:srgbClr val="3F3F3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1439" marR="91439" marT="0" marB="0" vert="horz" anchor="t">
                    <a:lnL w="12700" cap="flat" cmpd="sng">
                      <a:solidFill>
                        <a:srgbClr val="5B9BD5"/>
                      </a:solidFill>
                      <a:prstDash val="solid"/>
                      <a:headEnd type="none" w="med" len="med"/>
                      <a:tailEnd type="none" w="med" len="med"/>
                    </a:lnL>
                    <a:lnR w="1270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noFill/>
                  </a:tcPr>
                </a:tc>
                <a:tc>
                  <a:txBody>
                    <a:bodyPr/>
                    <a:p>
                      <a:pPr indent="0">
                        <a:buNone/>
                      </a:pPr>
                      <a:r>
                        <a:rPr lang="en-US" sz="1200" b="0">
                          <a:solidFill>
                            <a:srgbClr val="3F3F3F"/>
                          </a:solidFill>
                          <a:latin typeface="Times New Roman" panose="02020603050405020304" pitchFamily="18" charset="0"/>
                          <a:cs typeface="Times New Roman" panose="02020603050405020304" pitchFamily="18" charset="0"/>
                        </a:rPr>
                        <a:t> </a:t>
                      </a:r>
                      <a:endParaRPr lang="en-US" sz="1200" b="0">
                        <a:solidFill>
                          <a:srgbClr val="3F3F3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1439" marR="91439" marT="0" marB="0" vert="horz" anchor="t">
                    <a:lnL w="12700" cap="flat" cmpd="sng">
                      <a:solidFill>
                        <a:srgbClr val="5B9BD5"/>
                      </a:solidFill>
                      <a:prstDash val="solid"/>
                      <a:headEnd type="none" w="med" len="med"/>
                      <a:tailEnd type="none" w="med" len="med"/>
                    </a:lnL>
                    <a:lnR w="1270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noFill/>
                  </a:tcPr>
                </a:tc>
              </a:tr>
              <a:tr h="0">
                <a:tc>
                  <a:txBody>
                    <a:bodyPr/>
                    <a:p>
                      <a:pPr indent="0">
                        <a:buNone/>
                      </a:pPr>
                      <a:r>
                        <a:rPr lang="en-US" sz="1200" b="0">
                          <a:solidFill>
                            <a:srgbClr val="3F3F3F"/>
                          </a:solidFill>
                          <a:latin typeface="Arial" panose="020B0604020202020204" pitchFamily="34" charset="0"/>
                          <a:cs typeface="Arial" panose="020B0604020202020204" pitchFamily="34" charset="0"/>
                        </a:rPr>
                        <a:t>Bhavana Choudhary</a:t>
                      </a:r>
                      <a:endParaRPr lang="en-US" sz="1200" b="0">
                        <a:solidFill>
                          <a:srgbClr val="3F3F3F"/>
                        </a:solidFill>
                        <a:latin typeface="Arial" panose="020B0604020202020204" pitchFamily="34" charset="0"/>
                        <a:ea typeface="Arial" panose="020B0604020202020204" pitchFamily="34" charset="0"/>
                        <a:cs typeface="Arial" panose="020B0604020202020204" pitchFamily="34" charset="0"/>
                      </a:endParaRPr>
                    </a:p>
                  </a:txBody>
                  <a:tcPr marL="91439" marR="91439" marT="0" marB="0" vert="horz" anchor="t">
                    <a:lnL w="12700" cap="flat" cmpd="sng">
                      <a:solidFill>
                        <a:srgbClr val="5B9BD5"/>
                      </a:solidFill>
                      <a:prstDash val="solid"/>
                      <a:headEnd type="none" w="med" len="med"/>
                      <a:tailEnd type="none" w="med" len="med"/>
                    </a:lnL>
                    <a:lnR w="1270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noFill/>
                  </a:tcPr>
                </a:tc>
                <a:tc vMerge="1">
                  <a:tcPr>
                    <a:lnL w="12700" cap="flat" cmpd="sng">
                      <a:solidFill>
                        <a:srgbClr val="5B9BD5"/>
                      </a:solidFill>
                      <a:prstDash val="solid"/>
                      <a:headEnd type="none" w="med" len="med"/>
                      <a:tailEnd type="none" w="med" len="med"/>
                    </a:lnL>
                    <a:lnR w="12700" cap="flat" cmpd="sng">
                      <a:solidFill>
                        <a:srgbClr val="5B9BD5"/>
                      </a:solidFill>
                      <a:prstDash val="solid"/>
                      <a:headEnd type="none" w="med" len="med"/>
                      <a:tailEnd type="none" w="med" len="med"/>
                    </a:lnR>
                  </a:tcPr>
                </a:tc>
                <a:tc>
                  <a:txBody>
                    <a:bodyPr/>
                    <a:p>
                      <a:pPr indent="0">
                        <a:buNone/>
                      </a:pPr>
                      <a:r>
                        <a:rPr lang="en-US" sz="1200" b="0">
                          <a:solidFill>
                            <a:srgbClr val="3F3F3F"/>
                          </a:solidFill>
                          <a:latin typeface="Times New Roman" panose="02020603050405020304" pitchFamily="18" charset="0"/>
                          <a:cs typeface="Times New Roman" panose="02020603050405020304" pitchFamily="18" charset="0"/>
                        </a:rPr>
                        <a:t> </a:t>
                      </a:r>
                      <a:endParaRPr lang="en-US" sz="1200" b="0">
                        <a:solidFill>
                          <a:srgbClr val="3F3F3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1439" marR="91439" marT="0" marB="0" vert="horz" anchor="t">
                    <a:lnL w="12700" cap="flat" cmpd="sng">
                      <a:solidFill>
                        <a:srgbClr val="5B9BD5"/>
                      </a:solidFill>
                      <a:prstDash val="solid"/>
                      <a:headEnd type="none" w="med" len="med"/>
                      <a:tailEnd type="none" w="med" len="med"/>
                    </a:lnL>
                    <a:lnR w="1270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noFill/>
                  </a:tcPr>
                </a:tc>
              </a:tr>
              <a:tr h="0">
                <a:tc>
                  <a:txBody>
                    <a:bodyPr/>
                    <a:p>
                      <a:pPr indent="0">
                        <a:buNone/>
                      </a:pPr>
                      <a:r>
                        <a:rPr lang="en-US" sz="1200" b="0">
                          <a:solidFill>
                            <a:srgbClr val="404040"/>
                          </a:solidFill>
                          <a:latin typeface="Arial" panose="020B0604020202020204" pitchFamily="34" charset="0"/>
                          <a:cs typeface="Arial" panose="020B0604020202020204" pitchFamily="34" charset="0"/>
                        </a:rPr>
                        <a:t>Rushikesh Gajmal</a:t>
                      </a:r>
                      <a:endParaRPr lang="en-US" sz="1200" b="0">
                        <a:solidFill>
                          <a:srgbClr val="404040"/>
                        </a:solidFill>
                        <a:latin typeface="Arial" panose="020B0604020202020204" pitchFamily="34" charset="0"/>
                        <a:ea typeface="Arial" panose="020B0604020202020204" pitchFamily="34" charset="0"/>
                        <a:cs typeface="Arial" panose="020B0604020202020204" pitchFamily="34" charset="0"/>
                      </a:endParaRPr>
                    </a:p>
                  </a:txBody>
                  <a:tcPr marL="91439" marR="91439" marT="0" marB="0" vert="horz" anchor="t">
                    <a:lnL w="12700" cap="flat" cmpd="sng">
                      <a:solidFill>
                        <a:srgbClr val="5B9BD5"/>
                      </a:solidFill>
                      <a:prstDash val="solid"/>
                      <a:headEnd type="none" w="med" len="med"/>
                      <a:tailEnd type="none" w="med" len="med"/>
                    </a:lnL>
                    <a:lnR w="1270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noFill/>
                  </a:tcPr>
                </a:tc>
                <a:tc vMerge="1">
                  <a:tcPr>
                    <a:lnL w="12700" cap="flat" cmpd="sng">
                      <a:solidFill>
                        <a:srgbClr val="5B9BD5"/>
                      </a:solidFill>
                      <a:prstDash val="solid"/>
                      <a:headEnd type="none" w="med" len="med"/>
                      <a:tailEnd type="none" w="med" len="med"/>
                    </a:lnL>
                    <a:lnR w="12700" cap="flat" cmpd="sng">
                      <a:solidFill>
                        <a:srgbClr val="5B9BD5"/>
                      </a:solidFill>
                      <a:prstDash val="solid"/>
                      <a:headEnd type="none" w="med" len="med"/>
                      <a:tailEnd type="none" w="med" len="med"/>
                    </a:lnR>
                    <a:lnB w="12700" cap="flat" cmpd="sng">
                      <a:solidFill>
                        <a:srgbClr val="5B9BD5"/>
                      </a:solidFill>
                      <a:prstDash val="solid"/>
                      <a:headEnd type="none" w="med" len="med"/>
                      <a:tailEnd type="none" w="med" len="med"/>
                    </a:lnB>
                  </a:tcPr>
                </a:tc>
                <a:tc>
                  <a:txBody>
                    <a:bodyPr/>
                    <a:p>
                      <a:pPr indent="0">
                        <a:buNone/>
                      </a:pPr>
                      <a:endParaRPr lang="en-US" sz="1200" b="0">
                        <a:solidFill>
                          <a:srgbClr val="3F3F3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1439" marR="91439" marT="0" marB="0" vert="horz" anchor="t">
                    <a:lnL w="12700" cap="flat" cmpd="sng">
                      <a:solidFill>
                        <a:srgbClr val="5B9BD5"/>
                      </a:solidFill>
                      <a:prstDash val="solid"/>
                      <a:headEnd type="none" w="med" len="med"/>
                      <a:tailEnd type="none" w="med" len="med"/>
                    </a:lnL>
                    <a:lnR w="1270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noFill/>
                  </a:tcPr>
                </a:tc>
              </a:tr>
            </a:tbl>
          </a:graphicData>
        </a:graphic>
      </p:graphicFrame>
      <p:pic>
        <p:nvPicPr>
          <p:cNvPr id="23" name="Picture 22"/>
          <p:cNvPicPr>
            <a:picLocks noChangeAspect="1"/>
          </p:cNvPicPr>
          <p:nvPr/>
        </p:nvPicPr>
        <p:blipFill>
          <a:blip r:embed="rId2"/>
          <a:stretch>
            <a:fillRect/>
          </a:stretch>
        </p:blipFill>
        <p:spPr>
          <a:xfrm>
            <a:off x="20159345" y="16063595"/>
            <a:ext cx="3571875" cy="790575"/>
          </a:xfrm>
          <a:prstGeom prst="rect">
            <a:avLst/>
          </a:prstGeom>
        </p:spPr>
      </p:pic>
      <p:pic>
        <p:nvPicPr>
          <p:cNvPr id="24" name="Picture 23"/>
          <p:cNvPicPr>
            <a:picLocks noChangeAspect="1"/>
          </p:cNvPicPr>
          <p:nvPr/>
        </p:nvPicPr>
        <p:blipFill>
          <a:blip r:embed="rId2"/>
          <a:stretch>
            <a:fillRect/>
          </a:stretch>
        </p:blipFill>
        <p:spPr>
          <a:xfrm>
            <a:off x="20159345" y="16063595"/>
            <a:ext cx="3571875" cy="790575"/>
          </a:xfrm>
          <a:prstGeom prst="rect">
            <a:avLst/>
          </a:prstGeom>
        </p:spPr>
      </p:pic>
    </p:spTree>
  </p:cSld>
  <p:clrMapOvr>
    <a:masterClrMapping/>
  </p:clrMapOvr>
</p:sld>
</file>

<file path=ppt/theme/theme1.xml><?xml version="1.0" encoding="utf-8"?>
<a:theme xmlns:a="http://schemas.openxmlformats.org/drawingml/2006/main" name="36x48-Template - One center panel">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ithout Guides">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36x48-Template-V2b</Template>
  <TotalTime>0</TotalTime>
  <Words>3784</Words>
  <Application>WPS Presentation</Application>
  <PresentationFormat>Custom</PresentationFormat>
  <Paragraphs>173</Paragraphs>
  <Slides>1</Slides>
  <Notes>0</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4</vt:i4>
      </vt:variant>
      <vt:variant>
        <vt:lpstr>幻灯片标题</vt:lpstr>
      </vt:variant>
      <vt:variant>
        <vt:i4>1</vt:i4>
      </vt:variant>
    </vt:vector>
  </HeadingPairs>
  <TitlesOfParts>
    <vt:vector size="16" baseType="lpstr">
      <vt:lpstr>Arial</vt:lpstr>
      <vt:lpstr>SimSun</vt:lpstr>
      <vt:lpstr>Wingdings</vt:lpstr>
      <vt:lpstr>Times New Roman</vt:lpstr>
      <vt:lpstr>Arial</vt:lpstr>
      <vt:lpstr>Trebuchet MS</vt:lpstr>
      <vt:lpstr>Calibri</vt:lpstr>
      <vt:lpstr>Microsoft YaHei</vt:lpstr>
      <vt:lpstr>Arial Unicode MS</vt:lpstr>
      <vt:lpstr>36x48-Template - One center panel</vt:lpstr>
      <vt:lpstr>Without Guides</vt:lpstr>
      <vt:lpstr>Photoshop.Image.13</vt:lpstr>
      <vt:lpstr>Photoshop.Image.13</vt:lpstr>
      <vt:lpstr>Photoshop.Image.13</vt:lpstr>
      <vt:lpstr>Photoshop.Image.13</vt:lpstr>
      <vt:lpstr>PowerPoint 演示文稿</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
1-866-649-3004           
 (c)PosterPresentations.com</dc:description>
  <cp:lastModifiedBy>google1564713222</cp:lastModifiedBy>
  <cp:revision>96</cp:revision>
  <dcterms:created xsi:type="dcterms:W3CDTF">2012-02-03T19:11:00Z</dcterms:created>
  <dcterms:modified xsi:type="dcterms:W3CDTF">2019-10-18T02:45:35Z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1033-11.2.0.8991</vt:lpwstr>
  </property>
</Properties>
</file>