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64" r:id="rId5"/>
    <p:sldId id="263" r:id="rId6"/>
    <p:sldId id="268" r:id="rId7"/>
    <p:sldId id="274" r:id="rId8"/>
    <p:sldId id="269" r:id="rId9"/>
    <p:sldId id="270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90" r:id="rId18"/>
    <p:sldId id="280" r:id="rId19"/>
    <p:sldId id="283" r:id="rId20"/>
    <p:sldId id="285" r:id="rId21"/>
    <p:sldId id="284" r:id="rId22"/>
    <p:sldId id="286" r:id="rId23"/>
    <p:sldId id="289" r:id="rId24"/>
    <p:sldId id="259" r:id="rId25"/>
  </p:sldIdLst>
  <p:sldSz cx="12192000" cy="6858000"/>
  <p:notesSz cx="6858000" cy="9144000"/>
  <p:embeddedFontLst>
    <p:embeddedFont>
      <p:font typeface="Lato Black" panose="020F0502020204030203" pitchFamily="34" charset="0"/>
      <p:bold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D7542-4BF6-44FD-A3EA-E9CD4951C810}" v="7" dt="2025-05-17T03:57:01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808" autoAdjust="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durthi rushikesh" userId="fd7674532c56cc15" providerId="LiveId" clId="{FB9D7542-4BF6-44FD-A3EA-E9CD4951C810}"/>
    <pc:docChg chg="undo custSel addSld delSld modSld">
      <pc:chgData name="veldurthi rushikesh" userId="fd7674532c56cc15" providerId="LiveId" clId="{FB9D7542-4BF6-44FD-A3EA-E9CD4951C810}" dt="2025-05-17T07:01:22.708" v="123" actId="47"/>
      <pc:docMkLst>
        <pc:docMk/>
      </pc:docMkLst>
      <pc:sldChg chg="addSp modSp mod">
        <pc:chgData name="veldurthi rushikesh" userId="fd7674532c56cc15" providerId="LiveId" clId="{FB9D7542-4BF6-44FD-A3EA-E9CD4951C810}" dt="2025-05-17T06:52:13.971" v="112" actId="20577"/>
        <pc:sldMkLst>
          <pc:docMk/>
          <pc:sldMk cId="0" sldId="256"/>
        </pc:sldMkLst>
        <pc:spChg chg="add mod">
          <ac:chgData name="veldurthi rushikesh" userId="fd7674532c56cc15" providerId="LiveId" clId="{FB9D7542-4BF6-44FD-A3EA-E9CD4951C810}" dt="2025-05-17T06:52:13.971" v="112" actId="20577"/>
          <ac:spMkLst>
            <pc:docMk/>
            <pc:sldMk cId="0" sldId="256"/>
            <ac:spMk id="2" creationId="{4FD911EB-D281-7320-9E6F-179D004879C2}"/>
          </ac:spMkLst>
        </pc:spChg>
        <pc:spChg chg="mod">
          <ac:chgData name="veldurthi rushikesh" userId="fd7674532c56cc15" providerId="LiveId" clId="{FB9D7542-4BF6-44FD-A3EA-E9CD4951C810}" dt="2025-05-17T06:07:06.156" v="99" actId="20577"/>
          <ac:spMkLst>
            <pc:docMk/>
            <pc:sldMk cId="0" sldId="256"/>
            <ac:spMk id="99" creationId="{00000000-0000-0000-0000-000000000000}"/>
          </ac:spMkLst>
        </pc:spChg>
      </pc:sldChg>
      <pc:sldChg chg="modSp del mod">
        <pc:chgData name="veldurthi rushikesh" userId="fd7674532c56cc15" providerId="LiveId" clId="{FB9D7542-4BF6-44FD-A3EA-E9CD4951C810}" dt="2025-05-17T04:01:57.471" v="69" actId="47"/>
        <pc:sldMkLst>
          <pc:docMk/>
          <pc:sldMk cId="0" sldId="258"/>
        </pc:sldMkLst>
        <pc:spChg chg="mod">
          <ac:chgData name="veldurthi rushikesh" userId="fd7674532c56cc15" providerId="LiveId" clId="{FB9D7542-4BF6-44FD-A3EA-E9CD4951C810}" dt="2025-05-17T03:59:29.322" v="68" actId="207"/>
          <ac:spMkLst>
            <pc:docMk/>
            <pc:sldMk cId="0" sldId="258"/>
            <ac:spMk id="110" creationId="{00000000-0000-0000-0000-000000000000}"/>
          </ac:spMkLst>
        </pc:spChg>
      </pc:sldChg>
      <pc:sldChg chg="modSp mod">
        <pc:chgData name="veldurthi rushikesh" userId="fd7674532c56cc15" providerId="LiveId" clId="{FB9D7542-4BF6-44FD-A3EA-E9CD4951C810}" dt="2025-05-17T06:15:51.482" v="106" actId="255"/>
        <pc:sldMkLst>
          <pc:docMk/>
          <pc:sldMk cId="1279856586" sldId="262"/>
        </pc:sldMkLst>
        <pc:spChg chg="mod">
          <ac:chgData name="veldurthi rushikesh" userId="fd7674532c56cc15" providerId="LiveId" clId="{FB9D7542-4BF6-44FD-A3EA-E9CD4951C810}" dt="2025-05-17T06:15:51.482" v="106" actId="255"/>
          <ac:spMkLst>
            <pc:docMk/>
            <pc:sldMk cId="1279856586" sldId="262"/>
            <ac:spMk id="3" creationId="{2B85A584-F54D-FA9D-63C6-E55506F93437}"/>
          </ac:spMkLst>
        </pc:spChg>
      </pc:sldChg>
      <pc:sldChg chg="modSp mod">
        <pc:chgData name="veldurthi rushikesh" userId="fd7674532c56cc15" providerId="LiveId" clId="{FB9D7542-4BF6-44FD-A3EA-E9CD4951C810}" dt="2025-05-17T06:07:28.188" v="100" actId="20577"/>
        <pc:sldMkLst>
          <pc:docMk/>
          <pc:sldMk cId="3157550760" sldId="263"/>
        </pc:sldMkLst>
        <pc:spChg chg="mod">
          <ac:chgData name="veldurthi rushikesh" userId="fd7674532c56cc15" providerId="LiveId" clId="{FB9D7542-4BF6-44FD-A3EA-E9CD4951C810}" dt="2025-05-17T06:07:28.188" v="100" actId="20577"/>
          <ac:spMkLst>
            <pc:docMk/>
            <pc:sldMk cId="3157550760" sldId="263"/>
            <ac:spMk id="3" creationId="{A3470632-6A65-825A-487B-A2031BF9AF75}"/>
          </ac:spMkLst>
        </pc:spChg>
      </pc:sldChg>
      <pc:sldChg chg="del">
        <pc:chgData name="veldurthi rushikesh" userId="fd7674532c56cc15" providerId="LiveId" clId="{FB9D7542-4BF6-44FD-A3EA-E9CD4951C810}" dt="2025-05-17T07:00:31.417" v="113" actId="47"/>
        <pc:sldMkLst>
          <pc:docMk/>
          <pc:sldMk cId="2179900789" sldId="265"/>
        </pc:sldMkLst>
      </pc:sldChg>
      <pc:sldChg chg="del">
        <pc:chgData name="veldurthi rushikesh" userId="fd7674532c56cc15" providerId="LiveId" clId="{FB9D7542-4BF6-44FD-A3EA-E9CD4951C810}" dt="2025-05-17T07:00:40.518" v="114" actId="47"/>
        <pc:sldMkLst>
          <pc:docMk/>
          <pc:sldMk cId="3528816468" sldId="266"/>
        </pc:sldMkLst>
      </pc:sldChg>
      <pc:sldChg chg="del">
        <pc:chgData name="veldurthi rushikesh" userId="fd7674532c56cc15" providerId="LiveId" clId="{FB9D7542-4BF6-44FD-A3EA-E9CD4951C810}" dt="2025-05-17T07:00:44.135" v="115" actId="47"/>
        <pc:sldMkLst>
          <pc:docMk/>
          <pc:sldMk cId="2730586576" sldId="267"/>
        </pc:sldMkLst>
      </pc:sldChg>
      <pc:sldChg chg="delSp modSp mod">
        <pc:chgData name="veldurthi rushikesh" userId="fd7674532c56cc15" providerId="LiveId" clId="{FB9D7542-4BF6-44FD-A3EA-E9CD4951C810}" dt="2025-05-17T07:01:19.550" v="122" actId="1076"/>
        <pc:sldMkLst>
          <pc:docMk/>
          <pc:sldMk cId="3488664519" sldId="268"/>
        </pc:sldMkLst>
        <pc:picChg chg="mod">
          <ac:chgData name="veldurthi rushikesh" userId="fd7674532c56cc15" providerId="LiveId" clId="{FB9D7542-4BF6-44FD-A3EA-E9CD4951C810}" dt="2025-05-17T07:01:19.550" v="122" actId="1076"/>
          <ac:picMkLst>
            <pc:docMk/>
            <pc:sldMk cId="3488664519" sldId="268"/>
            <ac:picMk id="5" creationId="{3DB842C9-C4C4-673B-575F-646E79CB2596}"/>
          </ac:picMkLst>
        </pc:picChg>
        <pc:picChg chg="del">
          <ac:chgData name="veldurthi rushikesh" userId="fd7674532c56cc15" providerId="LiveId" clId="{FB9D7542-4BF6-44FD-A3EA-E9CD4951C810}" dt="2025-05-17T07:00:59.399" v="116" actId="478"/>
          <ac:picMkLst>
            <pc:docMk/>
            <pc:sldMk cId="3488664519" sldId="268"/>
            <ac:picMk id="7" creationId="{CB57F83E-3913-26E2-60D7-F1839F5F312D}"/>
          </ac:picMkLst>
        </pc:picChg>
      </pc:sldChg>
      <pc:sldChg chg="del">
        <pc:chgData name="veldurthi rushikesh" userId="fd7674532c56cc15" providerId="LiveId" clId="{FB9D7542-4BF6-44FD-A3EA-E9CD4951C810}" dt="2025-05-17T07:01:22.708" v="123" actId="47"/>
        <pc:sldMkLst>
          <pc:docMk/>
          <pc:sldMk cId="669669719" sldId="271"/>
        </pc:sldMkLst>
      </pc:sldChg>
      <pc:sldChg chg="modSp del mod">
        <pc:chgData name="veldurthi rushikesh" userId="fd7674532c56cc15" providerId="LiveId" clId="{FB9D7542-4BF6-44FD-A3EA-E9CD4951C810}" dt="2025-05-17T05:33:26.371" v="70" actId="47"/>
        <pc:sldMkLst>
          <pc:docMk/>
          <pc:sldMk cId="4250890557" sldId="287"/>
        </pc:sldMkLst>
        <pc:spChg chg="mod">
          <ac:chgData name="veldurthi rushikesh" userId="fd7674532c56cc15" providerId="LiveId" clId="{FB9D7542-4BF6-44FD-A3EA-E9CD4951C810}" dt="2025-05-16T15:36:25.957" v="20" actId="255"/>
          <ac:spMkLst>
            <pc:docMk/>
            <pc:sldMk cId="4250890557" sldId="287"/>
            <ac:spMk id="3" creationId="{7CC15D4C-2CD2-7724-609C-AF63A43FB51F}"/>
          </ac:spMkLst>
        </pc:spChg>
      </pc:sldChg>
      <pc:sldChg chg="del">
        <pc:chgData name="veldurthi rushikesh" userId="fd7674532c56cc15" providerId="LiveId" clId="{FB9D7542-4BF6-44FD-A3EA-E9CD4951C810}" dt="2025-05-17T05:33:29.645" v="71" actId="47"/>
        <pc:sldMkLst>
          <pc:docMk/>
          <pc:sldMk cId="2079913341" sldId="288"/>
        </pc:sldMkLst>
      </pc:sldChg>
      <pc:sldChg chg="addSp modSp mod">
        <pc:chgData name="veldurthi rushikesh" userId="fd7674532c56cc15" providerId="LiveId" clId="{FB9D7542-4BF6-44FD-A3EA-E9CD4951C810}" dt="2025-05-16T14:54:28.512" v="15" actId="20577"/>
        <pc:sldMkLst>
          <pc:docMk/>
          <pc:sldMk cId="2450408168" sldId="289"/>
        </pc:sldMkLst>
        <pc:spChg chg="mod">
          <ac:chgData name="veldurthi rushikesh" userId="fd7674532c56cc15" providerId="LiveId" clId="{FB9D7542-4BF6-44FD-A3EA-E9CD4951C810}" dt="2025-05-16T14:54:28.512" v="15" actId="20577"/>
          <ac:spMkLst>
            <pc:docMk/>
            <pc:sldMk cId="2450408168" sldId="289"/>
            <ac:spMk id="3" creationId="{4F8E1B8F-227F-E0A5-C9DB-4314DACEE0DF}"/>
          </ac:spMkLst>
        </pc:spChg>
        <pc:spChg chg="add">
          <ac:chgData name="veldurthi rushikesh" userId="fd7674532c56cc15" providerId="LiveId" clId="{FB9D7542-4BF6-44FD-A3EA-E9CD4951C810}" dt="2025-05-16T14:53:45.280" v="0"/>
          <ac:spMkLst>
            <pc:docMk/>
            <pc:sldMk cId="2450408168" sldId="289"/>
            <ac:spMk id="4" creationId="{836D53DC-427A-5B49-23A5-832D7434A0C2}"/>
          </ac:spMkLst>
        </pc:spChg>
        <pc:spChg chg="add">
          <ac:chgData name="veldurthi rushikesh" userId="fd7674532c56cc15" providerId="LiveId" clId="{FB9D7542-4BF6-44FD-A3EA-E9CD4951C810}" dt="2025-05-16T14:53:50.277" v="1"/>
          <ac:spMkLst>
            <pc:docMk/>
            <pc:sldMk cId="2450408168" sldId="289"/>
            <ac:spMk id="5" creationId="{D102D977-1093-D8BE-90AB-D509B1E46F18}"/>
          </ac:spMkLst>
        </pc:spChg>
        <pc:spChg chg="add">
          <ac:chgData name="veldurthi rushikesh" userId="fd7674532c56cc15" providerId="LiveId" clId="{FB9D7542-4BF6-44FD-A3EA-E9CD4951C810}" dt="2025-05-16T14:54:02.426" v="8"/>
          <ac:spMkLst>
            <pc:docMk/>
            <pc:sldMk cId="2450408168" sldId="289"/>
            <ac:spMk id="6" creationId="{A3647755-46FB-85C3-E3A3-8B2F9BC01103}"/>
          </ac:spMkLst>
        </pc:spChg>
      </pc:sldChg>
      <pc:sldChg chg="addSp modSp new mod">
        <pc:chgData name="veldurthi rushikesh" userId="fd7674532c56cc15" providerId="LiveId" clId="{FB9D7542-4BF6-44FD-A3EA-E9CD4951C810}" dt="2025-05-16T15:39:20.359" v="32" actId="14100"/>
        <pc:sldMkLst>
          <pc:docMk/>
          <pc:sldMk cId="60999420" sldId="290"/>
        </pc:sldMkLst>
        <pc:spChg chg="mod">
          <ac:chgData name="veldurthi rushikesh" userId="fd7674532c56cc15" providerId="LiveId" clId="{FB9D7542-4BF6-44FD-A3EA-E9CD4951C810}" dt="2025-05-16T15:37:18.298" v="25"/>
          <ac:spMkLst>
            <pc:docMk/>
            <pc:sldMk cId="60999420" sldId="290"/>
            <ac:spMk id="2" creationId="{71774400-1218-2B81-45FD-DFF54835D3C4}"/>
          </ac:spMkLst>
        </pc:spChg>
        <pc:picChg chg="add mod">
          <ac:chgData name="veldurthi rushikesh" userId="fd7674532c56cc15" providerId="LiveId" clId="{FB9D7542-4BF6-44FD-A3EA-E9CD4951C810}" dt="2025-05-16T15:39:20.359" v="32" actId="14100"/>
          <ac:picMkLst>
            <pc:docMk/>
            <pc:sldMk cId="60999420" sldId="290"/>
            <ac:picMk id="5" creationId="{75892D58-6E44-D4D6-9415-DB53BC541A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eldurthirushike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shikeshVeldurth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Movie Success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Scraping &amp; EDA Study on Movie Web Site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911EB-D281-7320-9E6F-179D004879C2}"/>
              </a:ext>
            </a:extLst>
          </p:cNvPr>
          <p:cNvSpPr txBox="1"/>
          <p:nvPr/>
        </p:nvSpPr>
        <p:spPr>
          <a:xfrm>
            <a:off x="8285747" y="5157537"/>
            <a:ext cx="1601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V.Rushikesh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7CD6-8920-08EB-FE1F-3AEB80EB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0E57-6563-CEA6-C124-17C745D2D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2331-575A-3DE4-2C5B-DBF63F8B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75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6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2303-8A97-78FB-B2D4-A11C67A0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Univariate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7067-7D83-5C87-4799-C67AD8389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B9143-4672-A47E-2508-204FB7C9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4" y="1825625"/>
            <a:ext cx="10574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9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68C5-8236-A8BE-6B33-5762A25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Univariate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0A2C-1691-0ED3-7770-BED45F4BE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5C32E-706F-98A0-3EC3-9D12BC66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1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88B6-4B7D-E633-D4AA-EBE8377F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A2E8-569A-3ADC-4E20-17AE7992E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2993F-0283-2B74-2D92-5CAB64DD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242A-A814-38C4-B9D9-7D4C09A8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5ED-19EA-BA2A-A68F-DFD20C6D9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6074C-2CED-3F71-4F53-F03E7BD3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3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51A8-6124-A968-5E16-03A3738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F7D3-9AAA-757E-37F5-919B3EBE4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4BC6D-09E7-F85C-2DA5-80B12D14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4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626E-5868-06C5-55CC-E5C3CD1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5022-8EE9-4623-202F-A80DAFDF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4DB3D-D420-D363-9687-2E6D1436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7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4400-1218-2B81-45FD-DFF54835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BCD51-58C8-F0D1-1304-BB2E6D4F1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92D58-6E44-D4D6-9415-DB53BC54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35FD-245B-75BA-6AA0-13BA358F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13F0A-6934-6940-74A6-9E8839ABC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D10E7-1636-FBBE-AB02-CE141DBA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B9D6-32DC-7AED-C6EF-141BC337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1865-6F41-6425-2412-A0900B9AE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963E3-F413-C43A-2253-E38168BE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4"/>
            <a:ext cx="5179140" cy="4351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1BDBA-7669-BA73-1E9A-4E9D90B6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9" y="1825622"/>
            <a:ext cx="517914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8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861521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a recent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graduate in Computer Science and Engineering (2025), driven by a passion for solving problems with logic and structure.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strong analytical thinking naturally led me to pursue a career in Data Analytics, where I can transform raw data into meaningful insights.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 don't have formal work experience yet, I have actively worked on personal and academic projects that reflect real-world data challenges.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me: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https://www.linkedin.com/in/veldurthirushikesh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https://github.com/RushikeshVeldurthi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me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5AA2-D921-69E0-B63A-2C164EA8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5F03-EFDD-CC9E-EB9E-41DA28238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3476F-690A-D8F5-57E1-A8112E5A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25625"/>
            <a:ext cx="512997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6FEAC-AE51-224C-985F-4300D49B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257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02A8-D2BB-A717-0948-B95F5DD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9333-08DA-D904-F0DF-7A5E44A6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E7CAF-C991-4A95-6AB6-2B65CF01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75782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5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CB00-9255-EC1B-8015-C37F7090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B369-1B7C-9077-D060-349902680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I demonstrated how public movie data can be transformed into business insights using Python, web scraping, and EDA.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 , Action and Thriller genres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lead in high-rated and well-received movies, making them reliable choices for producers.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 and cast members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appear frequently in successful movies indicate strong audience trust and influence.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how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movie data can reveal actionable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production studios, marketers and  streaming platforms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not only strengthened my skills in data extraction and analysis but also showed the real-world impact of turning raw data into strategic decisions.</a:t>
            </a:r>
          </a:p>
        </p:txBody>
      </p:sp>
    </p:spTree>
    <p:extLst>
      <p:ext uri="{BB962C8B-B14F-4D97-AF65-F5344CB8AC3E}">
        <p14:creationId xmlns:p14="http://schemas.microsoft.com/office/powerpoint/2010/main" val="30177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F149-A7B1-7A16-1F2C-060211F7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Experience Working on This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E1B8F-227F-E0A5-C9DB-4314DACEE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was both engaging and insightful. Driven by a curiosity to work with real-world data, I developed a complete end-to-end pipeline using requests,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pandas for data extraction and analysis.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taught me how to: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structured data from a public website through web scraping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manipulate, and analyze data using Python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patterns that can drive business decisions in entertainment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0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DC5-1D66-FE61-0FF6-95A4455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&amp; Use Case Understanding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A584-F54D-FA9D-63C6-E55506F9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735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movie review platform hosts thousands of user ratings and reviews. However, it lacks deeper insights—such as which genres perform best, how cast members influence a film’s success, or how audiences truly respond.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could dig into this data and uncover hidden patterns?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identify what makes a movie a hit or a flop based on genre, ratings, votes, or cast?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can: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production studios choose better genre-cast combinations.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marketers to target the right audience.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filmmakers in making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127985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621D-5B57-2B71-7B9D-C994D62C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5CCC-8A92-4EC7-A840-43C1D902E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scrape and analyze movie data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FilmAffinity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Pandas, and apply Exploratory Data Analysis (EDA)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trends in genres, ratings, and audience verdicts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cast and crew influence movie performance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data-driven insights that can support decision-making in film production, marketing, and content recommendation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9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FF60-8B02-176B-FACE-228FABDF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– Tools &amp;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0632-6A65-825A-487B-A2031BF9A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: Python , Requests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Scraped Title, Year, Rating, Votes, Director, Cast, Genres, Verdict.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Created structured dataset with 400+ movie entries.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Cleaned and stored in a Pandas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5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1B00-6C9B-6596-87E6-4B9AD25D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– Tools &amp; Source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181D-C934-B493-1E59-60BB76B91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842C9-C4C4-673B-575F-646E79CB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0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1397-CD15-D3A3-3BAB-47E57185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FAAC1-A09D-E579-2B15-FA464DD5D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movies: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Title, Year, Rating,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No_of_votes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Director,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Cast_members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Genres, Verdict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clean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Verdict is a custom field created based on rating logic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3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7A76-BD15-6F75-A8D2-706E8D01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93AB-7F6D-B8AA-57CE-98202A34C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0784C-DD76-FFD2-74F6-818E41F0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19447"/>
            <a:ext cx="10515600" cy="3177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85C7E-CE03-CE8C-D2DA-4DDE7FAC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184264"/>
            <a:ext cx="10596419" cy="4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674-7676-9D35-B52A-8B8A2229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Data Cleaning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E89A-709F-D2CF-02FD-C7D712185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4582-16CB-1E2A-A281-5F58A422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025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DC43D-DD37-144E-3760-E140F3AF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01"/>
            <a:ext cx="10515600" cy="219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663</Words>
  <Application>Microsoft Office PowerPoint</Application>
  <PresentationFormat>Widescreen</PresentationFormat>
  <Paragraphs>64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Wingdings</vt:lpstr>
      <vt:lpstr>Lato Black</vt:lpstr>
      <vt:lpstr>Libre Baskerville</vt:lpstr>
      <vt:lpstr>Times New Roman</vt:lpstr>
      <vt:lpstr>Arial</vt:lpstr>
      <vt:lpstr>Office Theme</vt:lpstr>
      <vt:lpstr>PowerPoint Presentation</vt:lpstr>
      <vt:lpstr>PowerPoint Presentation</vt:lpstr>
      <vt:lpstr>  Business Problem &amp; Use Case Understanding</vt:lpstr>
      <vt:lpstr> Objective of the Project</vt:lpstr>
      <vt:lpstr>Web Scraping – Tools &amp; Source</vt:lpstr>
      <vt:lpstr>Web Scraping – Tools &amp; Source</vt:lpstr>
      <vt:lpstr>Summary of the Data</vt:lpstr>
      <vt:lpstr>EDA – Data Cleaning</vt:lpstr>
      <vt:lpstr>EDA – Data Cleaning</vt:lpstr>
      <vt:lpstr>EDA – Univariate Analysis</vt:lpstr>
      <vt:lpstr>EDA – Univariate Analysis</vt:lpstr>
      <vt:lpstr>EDA – Univariate Analysis</vt:lpstr>
      <vt:lpstr>EDA – Bivariate Analysis</vt:lpstr>
      <vt:lpstr>EDA – Bivariate Analysis</vt:lpstr>
      <vt:lpstr>EDA – Bivariate Analysis</vt:lpstr>
      <vt:lpstr>EDA – Bivariate Analysis</vt:lpstr>
      <vt:lpstr>EDA – Bivariate Analysis</vt:lpstr>
      <vt:lpstr>EDA – Bivariate Analysis</vt:lpstr>
      <vt:lpstr>EDA – Bivariate Analysis</vt:lpstr>
      <vt:lpstr>EDA – Bivariate Analysis</vt:lpstr>
      <vt:lpstr>EDA – Bivariate Analysis</vt:lpstr>
      <vt:lpstr>Conclusion</vt:lpstr>
      <vt:lpstr>My Experience Working on This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veldurthi rushikesh</cp:lastModifiedBy>
  <cp:revision>2</cp:revision>
  <dcterms:created xsi:type="dcterms:W3CDTF">2021-02-16T05:19:01Z</dcterms:created>
  <dcterms:modified xsi:type="dcterms:W3CDTF">2025-05-17T07:01:28Z</dcterms:modified>
</cp:coreProperties>
</file>