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2"/>
  </p:notesMasterIdLst>
  <p:sldIdLst>
    <p:sldId id="3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359" r:id="rId43"/>
    <p:sldId id="283" r:id="rId44"/>
    <p:sldId id="284" r:id="rId45"/>
    <p:sldId id="285" r:id="rId46"/>
    <p:sldId id="305" r:id="rId47"/>
    <p:sldId id="364" r:id="rId48"/>
    <p:sldId id="365" r:id="rId49"/>
    <p:sldId id="366" r:id="rId50"/>
    <p:sldId id="306" r:id="rId51"/>
    <p:sldId id="369" r:id="rId52"/>
    <p:sldId id="363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</p:sldIdLst>
  <p:sldSz cx="9144000" cy="6858000" type="screen4x3"/>
  <p:notesSz cx="6858000" cy="9144000"/>
  <p:embeddedFontLst>
    <p:embeddedFont>
      <p:font typeface="Century Schoolbook" pitchFamily="18" charset="0"/>
      <p:regular r:id="rId93"/>
      <p:bold r:id="rId94"/>
      <p:italic r:id="rId95"/>
      <p:boldItalic r:id="rId96"/>
    </p:embeddedFont>
    <p:embeddedFont>
      <p:font typeface="Trebuchet MS" pitchFamily="34" charset="0"/>
      <p:regular r:id="rId97"/>
      <p:bold r:id="rId98"/>
      <p:italic r:id="rId99"/>
      <p:boldItalic r:id="rId10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2AFB2CB-F421-487A-B94B-5F32BDA33576}">
  <a:tblStyle styleId="{02AFB2CB-F421-487A-B94B-5F32BDA33576}" styleName="Table_0">
    <a:wholeTbl>
      <a:tcTxStyle b="off" i="off">
        <a:font>
          <a:latin typeface="Century Schoolbook"/>
          <a:ea typeface="Century Schoolbook"/>
          <a:cs typeface="Century Schoolbook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AEFF7"/>
          </a:solidFill>
        </a:fill>
      </a:tcStyle>
    </a:wholeTbl>
    <a:band1H>
      <a:tcTxStyle/>
      <a:tcStyle>
        <a:tcBdr/>
        <a:fill>
          <a:solidFill>
            <a:srgbClr val="D1DEE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1DEE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088" autoAdjust="0"/>
    <p:restoredTop sz="94660"/>
  </p:normalViewPr>
  <p:slideViewPr>
    <p:cSldViewPr snapToGrid="0">
      <p:cViewPr>
        <p:scale>
          <a:sx n="67" d="100"/>
          <a:sy n="67" d="100"/>
        </p:scale>
        <p:origin x="-178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font" Target="fonts/font1.fntdata"/><Relationship Id="rId98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2.fntdata"/><Relationship Id="rId99" Type="http://schemas.openxmlformats.org/officeDocument/2006/relationships/font" Target="fonts/font7.fntdata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5.fntdata"/><Relationship Id="rId10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1" name="Google Shape;1341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7" name="Google Shape;1347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3" name="Google Shape;1393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2" name="Google Shape;1462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>
            <a:spLocks noGrp="1"/>
          </p:cNvSpPr>
          <p:nvPr>
            <p:ph type="title"/>
          </p:nvPr>
        </p:nvSpPr>
        <p:spPr>
          <a:xfrm rot="5400000">
            <a:off x="4541837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2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2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sz="3000" b="1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>
                <a:solidFill>
                  <a:schemeClr val="lt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dt" idx="10"/>
          </p:nvPr>
        </p:nvSpPr>
        <p:spPr>
          <a:xfrm rot="5400000">
            <a:off x="7763256" y="1170432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ftr" idx="11"/>
          </p:nvPr>
        </p:nvSpPr>
        <p:spPr>
          <a:xfrm rot="5400000">
            <a:off x="7077456" y="4178808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B5CBE5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5" name="Google Shape;55;p5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D1DEEE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D1DEEE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EAEFF7">
              <a:alpha val="7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58" name="Google Shape;58;p5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B5CBE5">
                <a:alpha val="7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5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EAEFF7">
                <a:alpha val="82745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5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B5CBE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5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B5CBE5">
                <a:alpha val="8196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5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B5CBE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5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B5CBE5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1324704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1664208" y="5791200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8" name="Google Shape;68;p5"/>
          <p:cNvSpPr/>
          <p:nvPr/>
        </p:nvSpPr>
        <p:spPr>
          <a:xfrm>
            <a:off x="1879040" y="4479888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9" name="Google Shape;69;p5"/>
          <p:cNvCxnSpPr/>
          <p:nvPr/>
        </p:nvCxnSpPr>
        <p:spPr>
          <a:xfrm>
            <a:off x="9097944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B5CBE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5"/>
          <p:cNvSpPr txBox="1">
            <a:spLocks noGrp="1"/>
          </p:cNvSpPr>
          <p:nvPr>
            <p:ph type="sldNum" idx="12"/>
          </p:nvPr>
        </p:nvSpPr>
        <p:spPr>
          <a:xfrm>
            <a:off x="1340616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6" name="Google Shape;76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6"/>
          <p:cNvSpPr txBox="1">
            <a:spLocks noGrp="1"/>
          </p:cNvSpPr>
          <p:nvPr>
            <p:ph type="body" idx="2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2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>
            <a:spLocks noGrp="1"/>
          </p:cNvSpPr>
          <p:nvPr>
            <p:ph type="body" idx="3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7"/>
          <p:cNvSpPr>
            <a:spLocks noGrp="1"/>
          </p:cNvSpPr>
          <p:nvPr>
            <p:ph type="body" idx="4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9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B5CBE5">
                <a:alpha val="9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sz="2000" b="1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1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96" name="Google Shape;96;p9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B5CBE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9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9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9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B5CBE5">
              <a:alpha val="8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00" name="Google Shape;100;p9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1" name="Google Shape;101;p9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2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10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B5CBE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10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9" name="Google Shape;109;p10"/>
          <p:cNvSpPr txBox="1"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0"/>
          <p:cNvSpPr>
            <a:spLocks noGrp="1"/>
          </p:cNvSpPr>
          <p:nvPr>
            <p:ph type="pic" idx="2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11" name="Google Shape;111;p10"/>
          <p:cNvSpPr txBox="1">
            <a:spLocks noGrp="1"/>
          </p:cNvSpPr>
          <p:nvPr>
            <p:ph type="body" idx="1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SzPts val="840"/>
              <a:buFont typeface="Century Schoolbook"/>
              <a:buNone/>
              <a:defRPr sz="1200"/>
            </a:lvl1pPr>
            <a:lvl2pPr marL="914400" lvl="1" indent="-289560" algn="l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marL="1371600" lvl="2" indent="-266700" algn="l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marL="1828800" lvl="3" indent="-262889" algn="l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marL="2286000" lvl="4" indent="-267461" algn="l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12" name="Google Shape;112;p10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Google Shape;113;p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B5CB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14" name="Google Shape;114;p10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10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B5CBE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0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10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0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9" name="Google Shape;119;p10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1"/>
          <p:cNvSpPr txBox="1">
            <a:spLocks noGrp="1"/>
          </p:cNvSpPr>
          <p:nvPr>
            <p:ph type="body" idx="1"/>
          </p:nvPr>
        </p:nvSpPr>
        <p:spPr>
          <a:xfrm rot="5400000">
            <a:off x="1754124" y="303276"/>
            <a:ext cx="4873752" cy="7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1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1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1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B5CBE5">
                <a:alpha val="9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rgbClr val="5589B7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rgbClr val="B5CBE5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spcBef>
                <a:spcPts val="320"/>
              </a:spcBef>
              <a:spcAft>
                <a:spcPts val="0"/>
              </a:spcAft>
              <a:buClr>
                <a:srgbClr val="AABFE7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B5CBE5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5589B7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B5CBE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1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1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B5CBE5">
              <a:alpha val="8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4" name="Google Shape;14;p1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66.xml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4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67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3.png"/><Relationship Id="rId5" Type="http://schemas.openxmlformats.org/officeDocument/2006/relationships/image" Target="../media/image16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69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70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8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7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30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72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7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73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8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7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30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75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7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30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76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7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Binary Trees</a:t>
            </a:r>
            <a:endParaRPr/>
          </a:p>
        </p:txBody>
      </p:sp>
      <p:sp>
        <p:nvSpPr>
          <p:cNvPr id="244" name="Google Shape;244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Full Binary Tree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Strictly Binary Tree  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Complete Binary Tree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Almost Complete Binary Tree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Skewed Binary Tree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 Binary Tree</a:t>
            </a:r>
            <a:endParaRPr/>
          </a:p>
        </p:txBody>
      </p:sp>
      <p:sp>
        <p:nvSpPr>
          <p:cNvPr id="250" name="Google Shape;250;p23"/>
          <p:cNvSpPr txBox="1">
            <a:spLocks noGrp="1"/>
          </p:cNvSpPr>
          <p:nvPr>
            <p:ph type="body" idx="1"/>
          </p:nvPr>
        </p:nvSpPr>
        <p:spPr>
          <a:xfrm>
            <a:off x="228600" y="1219200"/>
            <a:ext cx="8686800" cy="5254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0365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2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 binary tree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of height </a:t>
            </a: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h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has exactly </a:t>
            </a:r>
            <a:r>
              <a:rPr lang="en-US" i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i="1" baseline="30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 nodes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 (root at level 1)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3120"/>
              <a:buNone/>
            </a:pPr>
            <a:r>
              <a:rPr lang="en-US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274320" lvl="0" indent="-76200" algn="l" rtl="0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3120"/>
              <a:buFont typeface="Arial"/>
              <a:buNone/>
            </a:pPr>
            <a:endParaRPr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76200" algn="l" rtl="0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3120"/>
              <a:buFont typeface="Arial"/>
              <a:buNone/>
            </a:pPr>
            <a:endParaRPr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76200" algn="l" rtl="0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3120"/>
              <a:buFont typeface="Arial"/>
              <a:buNone/>
            </a:pPr>
            <a:endParaRPr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76200" algn="l" rtl="0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3120"/>
              <a:buFont typeface="Arial"/>
              <a:buNone/>
            </a:pPr>
            <a:endParaRPr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76200" algn="l" rtl="0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3120"/>
              <a:buFont typeface="Arial"/>
              <a:buNone/>
            </a:pPr>
            <a:endParaRPr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76200" algn="l" rtl="0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3120"/>
              <a:buFont typeface="Arial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274320" algn="l" rtl="0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312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Numbering the nodes in a full binary tree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88720" lvl="2" indent="-457200" algn="l" rtl="0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Schoolbook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Number the nodes 1 through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i="1" baseline="300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endParaRPr/>
          </a:p>
          <a:p>
            <a:pPr marL="1188720" lvl="2" indent="-457200" algn="l" rtl="0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Schoolbook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Number </a:t>
            </a:r>
            <a:r>
              <a:rPr lang="en-US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levels from top to bottom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88720" lvl="2" indent="-457200" algn="l" rtl="0">
              <a:spcBef>
                <a:spcPts val="22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Schoolbook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Within a level, </a:t>
            </a:r>
            <a:r>
              <a:rPr lang="en-US" sz="24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from left to right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1338415" y="1905000"/>
            <a:ext cx="4528985" cy="2133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 txBox="1">
            <a:spLocks noGrp="1"/>
          </p:cNvSpPr>
          <p:nvPr>
            <p:ph type="body" idx="1"/>
          </p:nvPr>
        </p:nvSpPr>
        <p:spPr>
          <a:xfrm>
            <a:off x="152400" y="1219200"/>
            <a:ext cx="86106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aseline="30000">
                <a:latin typeface="Times New Roman"/>
                <a:ea typeface="Times New Roman"/>
                <a:cs typeface="Times New Roman"/>
                <a:sym typeface="Times New Roman"/>
              </a:rPr>
              <a:t>Parent of node </a:t>
            </a:r>
            <a:r>
              <a:rPr lang="en-US" sz="3200" i="1" baseline="30000">
                <a:latin typeface="Times New Roman"/>
                <a:ea typeface="Times New Roman"/>
                <a:cs typeface="Times New Roman"/>
                <a:sym typeface="Times New Roman"/>
              </a:rPr>
              <a:t>i  </a:t>
            </a:r>
            <a:r>
              <a:rPr lang="en-US" sz="3200" baseline="30000">
                <a:latin typeface="Times New Roman"/>
                <a:ea typeface="Times New Roman"/>
                <a:cs typeface="Times New Roman"/>
                <a:sym typeface="Times New Roman"/>
              </a:rPr>
              <a:t>is node (i/2) , unless i =  1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Right child of node </a:t>
            </a: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is node </a:t>
            </a: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2i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+1, </a:t>
            </a:r>
            <a:endParaRPr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Left child of	node </a:t>
            </a: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is  node </a:t>
            </a: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2i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2i+1 &gt; 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node </a:t>
            </a: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has no  right child and if </a:t>
            </a: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2i &gt; 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node </a:t>
            </a: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has no left child , where </a:t>
            </a: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is the total number of nodes. </a:t>
            </a:r>
            <a:endParaRPr sz="500">
              <a:solidFill>
                <a:srgbClr val="9900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274320" lvl="0" indent="-12192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132080" algn="l" rtl="0">
              <a:spcBef>
                <a:spcPts val="600"/>
              </a:spcBef>
              <a:spcAft>
                <a:spcPts val="0"/>
              </a:spcAft>
              <a:buSzPts val="2240"/>
              <a:buNone/>
            </a:pPr>
            <a:endParaRPr sz="3200" baseline="30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 baseline="30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 baseline="30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sp>
        <p:nvSpPr>
          <p:cNvPr id="257" name="Google Shape;257;p24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3820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Number Property of Full Binary Tree</a:t>
            </a:r>
            <a:endParaRPr/>
          </a:p>
        </p:txBody>
      </p:sp>
      <p:sp>
        <p:nvSpPr>
          <p:cNvPr id="258" name="Google Shape;258;p24"/>
          <p:cNvSpPr/>
          <p:nvPr/>
        </p:nvSpPr>
        <p:spPr>
          <a:xfrm>
            <a:off x="2514600" y="3581400"/>
            <a:ext cx="4114800" cy="2743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Strictly Binary Tree</a:t>
            </a:r>
            <a:endParaRPr/>
          </a:p>
        </p:txBody>
      </p:sp>
      <p:sp>
        <p:nvSpPr>
          <p:cNvPr id="264" name="Google Shape;264;p25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8305800" cy="5102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If  every non leaf node in binary tree has non empty left and right subtree, the tree is termed as Strictly Binary Tree</a:t>
            </a:r>
            <a:endParaRPr/>
          </a:p>
          <a:p>
            <a:pPr marL="274320" lvl="0" indent="-175641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/>
          </a:p>
          <a:p>
            <a:pPr marL="274320" lvl="0" indent="-175641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/>
          </a:p>
          <a:p>
            <a:pPr marL="274320" lvl="0" indent="-175641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/>
          </a:p>
          <a:p>
            <a:pPr marL="274320" lvl="0" indent="-175641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/>
          </a:p>
          <a:p>
            <a:pPr marL="274320" lvl="0" indent="-175641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/>
          </a:p>
          <a:p>
            <a:pPr marL="274320" lvl="0" indent="-175641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/>
          </a:p>
          <a:p>
            <a:pPr marL="274320" lvl="0" indent="-175641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/>
          </a:p>
          <a:p>
            <a:pPr marL="274320" lvl="0" indent="-175641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/>
          </a:p>
          <a:p>
            <a:pPr marL="274320" lvl="0" indent="-175641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Strictly Binary Tree                         Not Strictly Binary Tree</a:t>
            </a:r>
            <a:endParaRPr/>
          </a:p>
          <a:p>
            <a:pPr marL="274320" lvl="0" indent="-175641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/>
          </a:p>
        </p:txBody>
      </p:sp>
      <p:sp>
        <p:nvSpPr>
          <p:cNvPr id="265" name="Google Shape;265;p25"/>
          <p:cNvSpPr/>
          <p:nvPr/>
        </p:nvSpPr>
        <p:spPr>
          <a:xfrm>
            <a:off x="1447800" y="2743200"/>
            <a:ext cx="4572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66" name="Google Shape;266;p25"/>
          <p:cNvSpPr/>
          <p:nvPr/>
        </p:nvSpPr>
        <p:spPr>
          <a:xfrm>
            <a:off x="642257" y="3499757"/>
            <a:ext cx="4572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</a:t>
            </a:r>
            <a:endParaRPr/>
          </a:p>
        </p:txBody>
      </p:sp>
      <p:sp>
        <p:nvSpPr>
          <p:cNvPr id="267" name="Google Shape;267;p25"/>
          <p:cNvSpPr/>
          <p:nvPr/>
        </p:nvSpPr>
        <p:spPr>
          <a:xfrm>
            <a:off x="6324600" y="2667000"/>
            <a:ext cx="4572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68" name="Google Shape;268;p25"/>
          <p:cNvSpPr/>
          <p:nvPr/>
        </p:nvSpPr>
        <p:spPr>
          <a:xfrm>
            <a:off x="5486400" y="3467100"/>
            <a:ext cx="4572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</a:t>
            </a:r>
            <a:endParaRPr/>
          </a:p>
        </p:txBody>
      </p:sp>
      <p:sp>
        <p:nvSpPr>
          <p:cNvPr id="269" name="Google Shape;269;p25"/>
          <p:cNvSpPr/>
          <p:nvPr/>
        </p:nvSpPr>
        <p:spPr>
          <a:xfrm>
            <a:off x="7239000" y="3501571"/>
            <a:ext cx="4572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</a:t>
            </a:r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2209800" y="3505200"/>
            <a:ext cx="4572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</a:t>
            </a:r>
            <a:endParaRPr/>
          </a:p>
        </p:txBody>
      </p:sp>
      <p:sp>
        <p:nvSpPr>
          <p:cNvPr id="271" name="Google Shape;271;p25"/>
          <p:cNvSpPr/>
          <p:nvPr/>
        </p:nvSpPr>
        <p:spPr>
          <a:xfrm>
            <a:off x="7848600" y="4296229"/>
            <a:ext cx="4572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</a:t>
            </a:r>
            <a:endParaRPr/>
          </a:p>
        </p:txBody>
      </p:sp>
      <p:sp>
        <p:nvSpPr>
          <p:cNvPr id="272" name="Google Shape;272;p25"/>
          <p:cNvSpPr/>
          <p:nvPr/>
        </p:nvSpPr>
        <p:spPr>
          <a:xfrm>
            <a:off x="7239000" y="5259614"/>
            <a:ext cx="4572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</a:t>
            </a:r>
            <a:endParaRPr/>
          </a:p>
        </p:txBody>
      </p:sp>
      <p:sp>
        <p:nvSpPr>
          <p:cNvPr id="273" name="Google Shape;273;p25"/>
          <p:cNvSpPr/>
          <p:nvPr/>
        </p:nvSpPr>
        <p:spPr>
          <a:xfrm>
            <a:off x="8458200" y="5257800"/>
            <a:ext cx="4572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</a:t>
            </a:r>
            <a:endParaRPr/>
          </a:p>
        </p:txBody>
      </p:sp>
      <p:sp>
        <p:nvSpPr>
          <p:cNvPr id="274" name="Google Shape;274;p25"/>
          <p:cNvSpPr/>
          <p:nvPr/>
        </p:nvSpPr>
        <p:spPr>
          <a:xfrm>
            <a:off x="1636486" y="4495800"/>
            <a:ext cx="4572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</a:t>
            </a:r>
            <a:endParaRPr/>
          </a:p>
        </p:txBody>
      </p:sp>
      <p:sp>
        <p:nvSpPr>
          <p:cNvPr id="275" name="Google Shape;275;p25"/>
          <p:cNvSpPr/>
          <p:nvPr/>
        </p:nvSpPr>
        <p:spPr>
          <a:xfrm>
            <a:off x="2743200" y="4495800"/>
            <a:ext cx="4572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</a:t>
            </a:r>
            <a:endParaRPr/>
          </a:p>
        </p:txBody>
      </p:sp>
      <p:sp>
        <p:nvSpPr>
          <p:cNvPr id="276" name="Google Shape;276;p25"/>
          <p:cNvSpPr/>
          <p:nvPr/>
        </p:nvSpPr>
        <p:spPr>
          <a:xfrm>
            <a:off x="3352800" y="5448300"/>
            <a:ext cx="4572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</a:t>
            </a:r>
            <a:endParaRPr/>
          </a:p>
        </p:txBody>
      </p:sp>
      <p:sp>
        <p:nvSpPr>
          <p:cNvPr id="277" name="Google Shape;277;p25"/>
          <p:cNvSpPr/>
          <p:nvPr/>
        </p:nvSpPr>
        <p:spPr>
          <a:xfrm>
            <a:off x="2133600" y="5437414"/>
            <a:ext cx="4572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</a:t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>
            <a:off x="5943600" y="4343400"/>
            <a:ext cx="4572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</a:t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>
            <a:off x="4992914" y="4343400"/>
            <a:ext cx="4572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</a:t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>
            <a:off x="5700486" y="5295900"/>
            <a:ext cx="4572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</a:t>
            </a:r>
            <a:endParaRPr/>
          </a:p>
        </p:txBody>
      </p:sp>
      <p:cxnSp>
        <p:nvCxnSpPr>
          <p:cNvPr id="281" name="Google Shape;281;p25"/>
          <p:cNvCxnSpPr>
            <a:stCxn id="265" idx="5"/>
            <a:endCxn id="270" idx="1"/>
          </p:cNvCxnSpPr>
          <p:nvPr/>
        </p:nvCxnSpPr>
        <p:spPr>
          <a:xfrm>
            <a:off x="1838045" y="3198485"/>
            <a:ext cx="438600" cy="384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2" name="Google Shape;282;p25"/>
          <p:cNvCxnSpPr>
            <a:endCxn id="266" idx="7"/>
          </p:cNvCxnSpPr>
          <p:nvPr/>
        </p:nvCxnSpPr>
        <p:spPr>
          <a:xfrm flipH="1">
            <a:off x="1032502" y="3165972"/>
            <a:ext cx="415200" cy="411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3" name="Google Shape;283;p25"/>
          <p:cNvCxnSpPr/>
          <p:nvPr/>
        </p:nvCxnSpPr>
        <p:spPr>
          <a:xfrm>
            <a:off x="3048000" y="5000071"/>
            <a:ext cx="362510" cy="48632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4" name="Google Shape;284;p25"/>
          <p:cNvCxnSpPr>
            <a:endCxn id="268" idx="7"/>
          </p:cNvCxnSpPr>
          <p:nvPr/>
        </p:nvCxnSpPr>
        <p:spPr>
          <a:xfrm flipH="1">
            <a:off x="5876645" y="3116815"/>
            <a:ext cx="487800" cy="42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5" name="Google Shape;285;p25"/>
          <p:cNvCxnSpPr>
            <a:endCxn id="274" idx="0"/>
          </p:cNvCxnSpPr>
          <p:nvPr/>
        </p:nvCxnSpPr>
        <p:spPr>
          <a:xfrm flipH="1">
            <a:off x="1865086" y="3945900"/>
            <a:ext cx="382500" cy="549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6" name="Google Shape;286;p25"/>
          <p:cNvCxnSpPr/>
          <p:nvPr/>
        </p:nvCxnSpPr>
        <p:spPr>
          <a:xfrm flipH="1">
            <a:off x="2501900" y="5029200"/>
            <a:ext cx="330200" cy="408214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7" name="Google Shape;287;p25"/>
          <p:cNvCxnSpPr>
            <a:endCxn id="279" idx="0"/>
          </p:cNvCxnSpPr>
          <p:nvPr/>
        </p:nvCxnSpPr>
        <p:spPr>
          <a:xfrm flipH="1">
            <a:off x="5221514" y="3927600"/>
            <a:ext cx="311100" cy="415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8" name="Google Shape;288;p25"/>
          <p:cNvCxnSpPr/>
          <p:nvPr/>
        </p:nvCxnSpPr>
        <p:spPr>
          <a:xfrm>
            <a:off x="5867400" y="3962400"/>
            <a:ext cx="277065" cy="42101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9" name="Google Shape;289;p25"/>
          <p:cNvCxnSpPr>
            <a:endCxn id="275" idx="0"/>
          </p:cNvCxnSpPr>
          <p:nvPr/>
        </p:nvCxnSpPr>
        <p:spPr>
          <a:xfrm>
            <a:off x="2551200" y="4026600"/>
            <a:ext cx="420600" cy="469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0" name="Google Shape;290;p25"/>
          <p:cNvCxnSpPr>
            <a:stCxn id="271" idx="5"/>
          </p:cNvCxnSpPr>
          <p:nvPr/>
        </p:nvCxnSpPr>
        <p:spPr>
          <a:xfrm>
            <a:off x="8238845" y="4751514"/>
            <a:ext cx="353400" cy="506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1" name="Google Shape;291;p25"/>
          <p:cNvCxnSpPr>
            <a:endCxn id="271" idx="1"/>
          </p:cNvCxnSpPr>
          <p:nvPr/>
        </p:nvCxnSpPr>
        <p:spPr>
          <a:xfrm>
            <a:off x="7638355" y="3962444"/>
            <a:ext cx="277200" cy="411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2" name="Google Shape;292;p25"/>
          <p:cNvCxnSpPr>
            <a:stCxn id="267" idx="5"/>
            <a:endCxn id="269" idx="1"/>
          </p:cNvCxnSpPr>
          <p:nvPr/>
        </p:nvCxnSpPr>
        <p:spPr>
          <a:xfrm>
            <a:off x="6714845" y="3122285"/>
            <a:ext cx="591000" cy="457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3" name="Google Shape;293;p25"/>
          <p:cNvCxnSpPr/>
          <p:nvPr/>
        </p:nvCxnSpPr>
        <p:spPr>
          <a:xfrm flipH="1">
            <a:off x="5850400" y="4876800"/>
            <a:ext cx="311063" cy="41567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4" name="Google Shape;294;p25"/>
          <p:cNvCxnSpPr>
            <a:endCxn id="272" idx="7"/>
          </p:cNvCxnSpPr>
          <p:nvPr/>
        </p:nvCxnSpPr>
        <p:spPr>
          <a:xfrm flipH="1">
            <a:off x="7629245" y="4796829"/>
            <a:ext cx="303300" cy="540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 Binary Tree</a:t>
            </a:r>
            <a:endParaRPr/>
          </a:p>
        </p:txBody>
      </p:sp>
      <p:sp>
        <p:nvSpPr>
          <p:cNvPr id="300" name="Google Shape;300;p2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517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A complete binary tree of depth d is the strictly binary tree whose all leaves are at level d.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Since  all leaf nodes in such tree are at level d, the tree contains 2</a:t>
            </a:r>
            <a:r>
              <a:rPr lang="en-US" baseline="30000"/>
              <a:t>d</a:t>
            </a:r>
            <a:r>
              <a:rPr lang="en-US"/>
              <a:t> leaf nodes and 2 </a:t>
            </a:r>
            <a:r>
              <a:rPr lang="en-US" baseline="30000"/>
              <a:t>d</a:t>
            </a:r>
            <a:r>
              <a:rPr lang="en-US"/>
              <a:t> -1 non leaf nodes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3209471" y="2298700"/>
            <a:ext cx="5334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</a:t>
            </a: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251326" y="2999441"/>
            <a:ext cx="5334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3" name="Google Shape;303;p26"/>
          <p:cNvSpPr/>
          <p:nvPr/>
        </p:nvSpPr>
        <p:spPr>
          <a:xfrm>
            <a:off x="1485899" y="3839028"/>
            <a:ext cx="5334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4" name="Google Shape;304;p26"/>
          <p:cNvSpPr/>
          <p:nvPr/>
        </p:nvSpPr>
        <p:spPr>
          <a:xfrm>
            <a:off x="3909786" y="3162300"/>
            <a:ext cx="5334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</a:t>
            </a: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2672442" y="3839028"/>
            <a:ext cx="5334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6" name="Google Shape;306;p26"/>
          <p:cNvSpPr/>
          <p:nvPr/>
        </p:nvSpPr>
        <p:spPr>
          <a:xfrm>
            <a:off x="3354614" y="3902364"/>
            <a:ext cx="5334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7" name="Google Shape;307;p26"/>
          <p:cNvSpPr/>
          <p:nvPr/>
        </p:nvSpPr>
        <p:spPr>
          <a:xfrm>
            <a:off x="4524829" y="4050443"/>
            <a:ext cx="533400" cy="533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308" name="Google Shape;308;p26"/>
          <p:cNvCxnSpPr>
            <a:stCxn id="301" idx="5"/>
          </p:cNvCxnSpPr>
          <p:nvPr/>
        </p:nvCxnSpPr>
        <p:spPr>
          <a:xfrm>
            <a:off x="3664756" y="2753985"/>
            <a:ext cx="410100" cy="4083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9" name="Google Shape;309;p26"/>
          <p:cNvCxnSpPr>
            <a:endCxn id="307" idx="1"/>
          </p:cNvCxnSpPr>
          <p:nvPr/>
        </p:nvCxnSpPr>
        <p:spPr>
          <a:xfrm>
            <a:off x="4310744" y="3676158"/>
            <a:ext cx="292200" cy="452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0" name="Google Shape;310;p26"/>
          <p:cNvCxnSpPr>
            <a:endCxn id="303" idx="7"/>
          </p:cNvCxnSpPr>
          <p:nvPr/>
        </p:nvCxnSpPr>
        <p:spPr>
          <a:xfrm flipH="1">
            <a:off x="1941184" y="3429043"/>
            <a:ext cx="328500" cy="488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1" name="Google Shape;311;p26"/>
          <p:cNvCxnSpPr>
            <a:stCxn id="301" idx="3"/>
          </p:cNvCxnSpPr>
          <p:nvPr/>
        </p:nvCxnSpPr>
        <p:spPr>
          <a:xfrm flipH="1">
            <a:off x="2784786" y="2753985"/>
            <a:ext cx="502800" cy="4083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2" name="Google Shape;312;p26"/>
          <p:cNvCxnSpPr>
            <a:endCxn id="305" idx="0"/>
          </p:cNvCxnSpPr>
          <p:nvPr/>
        </p:nvCxnSpPr>
        <p:spPr>
          <a:xfrm>
            <a:off x="2643342" y="3472728"/>
            <a:ext cx="295800" cy="3663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3" name="Google Shape;313;p26"/>
          <p:cNvCxnSpPr>
            <a:endCxn id="306" idx="7"/>
          </p:cNvCxnSpPr>
          <p:nvPr/>
        </p:nvCxnSpPr>
        <p:spPr>
          <a:xfrm flipH="1">
            <a:off x="3809899" y="3581479"/>
            <a:ext cx="183300" cy="399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Almost complete binary tree</a:t>
            </a:r>
            <a:endParaRPr/>
          </a:p>
        </p:txBody>
      </p:sp>
      <p:sp>
        <p:nvSpPr>
          <p:cNvPr id="319" name="Google Shape;319;p27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Char char="•"/>
            </a:pPr>
            <a:r>
              <a:rPr lang="en-US"/>
              <a:t>A binary tree of depth d is an almost complete binary tree if: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endParaRPr/>
          </a:p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80"/>
              <a:buAutoNum type="arabicPeriod"/>
            </a:pPr>
            <a:r>
              <a:rPr lang="en-US"/>
              <a:t>Any node nd at level than d-1 has two children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rPr lang="en-US"/>
              <a:t>2.  For any node nd in the tree with right descendant at level d, nd must have left child and every left descendant of nd is either a leaf at level d or has two children. 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Converting tree to a binary tree</a:t>
            </a:r>
            <a:endParaRPr/>
          </a:p>
        </p:txBody>
      </p:sp>
      <p:sp>
        <p:nvSpPr>
          <p:cNvPr id="325" name="Google Shape;325;p28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382000" cy="5330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ct val="70000"/>
              <a:buChar char="🞆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There is one to one mapping between general tree and binary tree.</a:t>
            </a:r>
            <a:endParaRPr/>
          </a:p>
          <a:p>
            <a:pPr marL="274320" lvl="0" indent="-237337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 every tree can be uniquely represented by a binary tree.</a:t>
            </a:r>
            <a:endParaRPr/>
          </a:p>
          <a:p>
            <a:pPr marL="274320" lvl="0" indent="-237337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Conversion from general tree to binary tree can be done in two stages:</a:t>
            </a:r>
            <a:endParaRPr/>
          </a:p>
          <a:p>
            <a:pPr marL="274320" lvl="0" indent="-237337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Stage 1: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1. As first step, we delete all the branches originating from every node except the left most branch.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2. We draw branches from the left most node to its siblings on right if any.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Stage 2: For any particular node we choose left and right child as: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The left child is a node, which is immediately below the given node and the right child is the child is the node connected on the same level.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/>
          </a:p>
          <a:p>
            <a:pPr marL="274320" lvl="0" indent="-175641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521970" y="485333"/>
            <a:ext cx="6526530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b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Converting to a Binary Tree</a:t>
            </a:r>
            <a:endParaRPr/>
          </a:p>
        </p:txBody>
      </p:sp>
      <p:sp>
        <p:nvSpPr>
          <p:cNvPr id="331" name="Google Shape;331;p29"/>
          <p:cNvSpPr txBox="1"/>
          <p:nvPr/>
        </p:nvSpPr>
        <p:spPr>
          <a:xfrm>
            <a:off x="535940" y="1616709"/>
            <a:ext cx="13271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9"/>
          <p:cNvSpPr txBox="1"/>
          <p:nvPr/>
        </p:nvSpPr>
        <p:spPr>
          <a:xfrm>
            <a:off x="685801" y="1922779"/>
            <a:ext cx="5413374" cy="877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208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5080" lvl="0" indent="0" algn="l" rtl="0">
              <a:lnSpc>
                <a:spcPct val="1208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tree right child= right sibling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29"/>
          <p:cNvSpPr txBox="1"/>
          <p:nvPr/>
        </p:nvSpPr>
        <p:spPr>
          <a:xfrm>
            <a:off x="535940" y="2424429"/>
            <a:ext cx="13271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4" name="Google Shape;334;p29"/>
          <p:cNvGrpSpPr/>
          <p:nvPr/>
        </p:nvGrpSpPr>
        <p:grpSpPr>
          <a:xfrm>
            <a:off x="685800" y="3352800"/>
            <a:ext cx="3429000" cy="3124200"/>
            <a:chOff x="685800" y="3352800"/>
            <a:chExt cx="3429000" cy="3124200"/>
          </a:xfrm>
        </p:grpSpPr>
        <p:sp>
          <p:nvSpPr>
            <p:cNvPr id="335" name="Google Shape;335;p29"/>
            <p:cNvSpPr/>
            <p:nvPr/>
          </p:nvSpPr>
          <p:spPr>
            <a:xfrm>
              <a:off x="1981200" y="33528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 extrusionOk="0">
                  <a:moveTo>
                    <a:pt x="266700" y="0"/>
                  </a:moveTo>
                  <a:lnTo>
                    <a:pt x="315649" y="4170"/>
                  </a:lnTo>
                  <a:lnTo>
                    <a:pt x="361307" y="16243"/>
                  </a:lnTo>
                  <a:lnTo>
                    <a:pt x="403013" y="35560"/>
                  </a:lnTo>
                  <a:lnTo>
                    <a:pt x="440109" y="61461"/>
                  </a:lnTo>
                  <a:lnTo>
                    <a:pt x="471938" y="93290"/>
                  </a:lnTo>
                  <a:lnTo>
                    <a:pt x="497839" y="130386"/>
                  </a:lnTo>
                  <a:lnTo>
                    <a:pt x="517156" y="172092"/>
                  </a:lnTo>
                  <a:lnTo>
                    <a:pt x="529229" y="217750"/>
                  </a:lnTo>
                  <a:lnTo>
                    <a:pt x="533400" y="266700"/>
                  </a:lnTo>
                  <a:lnTo>
                    <a:pt x="529229" y="315649"/>
                  </a:lnTo>
                  <a:lnTo>
                    <a:pt x="517156" y="361307"/>
                  </a:lnTo>
                  <a:lnTo>
                    <a:pt x="497840" y="403013"/>
                  </a:lnTo>
                  <a:lnTo>
                    <a:pt x="471938" y="440109"/>
                  </a:lnTo>
                  <a:lnTo>
                    <a:pt x="440109" y="471938"/>
                  </a:lnTo>
                  <a:lnTo>
                    <a:pt x="403013" y="497839"/>
                  </a:lnTo>
                  <a:lnTo>
                    <a:pt x="361307" y="517156"/>
                  </a:lnTo>
                  <a:lnTo>
                    <a:pt x="315649" y="529229"/>
                  </a:lnTo>
                  <a:lnTo>
                    <a:pt x="266700" y="533400"/>
                  </a:lnTo>
                  <a:lnTo>
                    <a:pt x="217750" y="529229"/>
                  </a:lnTo>
                  <a:lnTo>
                    <a:pt x="172092" y="517156"/>
                  </a:lnTo>
                  <a:lnTo>
                    <a:pt x="130386" y="497840"/>
                  </a:lnTo>
                  <a:lnTo>
                    <a:pt x="93290" y="471938"/>
                  </a:lnTo>
                  <a:lnTo>
                    <a:pt x="61461" y="440109"/>
                  </a:lnTo>
                  <a:lnTo>
                    <a:pt x="35560" y="403013"/>
                  </a:lnTo>
                  <a:lnTo>
                    <a:pt x="16243" y="361307"/>
                  </a:lnTo>
                  <a:lnTo>
                    <a:pt x="4170" y="315649"/>
                  </a:lnTo>
                  <a:lnTo>
                    <a:pt x="0" y="266700"/>
                  </a:lnTo>
                  <a:lnTo>
                    <a:pt x="4170" y="217750"/>
                  </a:lnTo>
                  <a:lnTo>
                    <a:pt x="16243" y="172092"/>
                  </a:lnTo>
                  <a:lnTo>
                    <a:pt x="35559" y="130386"/>
                  </a:lnTo>
                  <a:lnTo>
                    <a:pt x="61461" y="93290"/>
                  </a:lnTo>
                  <a:lnTo>
                    <a:pt x="93290" y="61461"/>
                  </a:lnTo>
                  <a:lnTo>
                    <a:pt x="130386" y="35560"/>
                  </a:lnTo>
                  <a:lnTo>
                    <a:pt x="172092" y="16243"/>
                  </a:lnTo>
                  <a:lnTo>
                    <a:pt x="217750" y="4170"/>
                  </a:lnTo>
                  <a:lnTo>
                    <a:pt x="266700" y="0"/>
                  </a:lnTo>
                  <a:close/>
                </a:path>
                <a:path w="533400" h="533400" extrusionOk="0">
                  <a:moveTo>
                    <a:pt x="0" y="0"/>
                  </a:moveTo>
                  <a:lnTo>
                    <a:pt x="0" y="0"/>
                  </a:lnTo>
                </a:path>
                <a:path w="533400" h="533400" extrusionOk="0">
                  <a:moveTo>
                    <a:pt x="533400" y="533400"/>
                  </a:moveTo>
                  <a:lnTo>
                    <a:pt x="533400" y="53340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36" name="Google Shape;336;p29"/>
            <p:cNvSpPr txBox="1"/>
            <p:nvPr/>
          </p:nvSpPr>
          <p:spPr>
            <a:xfrm>
              <a:off x="2169160" y="3469640"/>
              <a:ext cx="158115" cy="299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685800" y="4191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 extrusionOk="0">
                  <a:moveTo>
                    <a:pt x="266700" y="0"/>
                  </a:moveTo>
                  <a:lnTo>
                    <a:pt x="315649" y="4170"/>
                  </a:lnTo>
                  <a:lnTo>
                    <a:pt x="361307" y="16243"/>
                  </a:lnTo>
                  <a:lnTo>
                    <a:pt x="403013" y="35559"/>
                  </a:lnTo>
                  <a:lnTo>
                    <a:pt x="440109" y="61461"/>
                  </a:lnTo>
                  <a:lnTo>
                    <a:pt x="471938" y="93290"/>
                  </a:lnTo>
                  <a:lnTo>
                    <a:pt x="497840" y="130386"/>
                  </a:lnTo>
                  <a:lnTo>
                    <a:pt x="517156" y="172092"/>
                  </a:lnTo>
                  <a:lnTo>
                    <a:pt x="529229" y="217750"/>
                  </a:lnTo>
                  <a:lnTo>
                    <a:pt x="533400" y="266700"/>
                  </a:lnTo>
                  <a:lnTo>
                    <a:pt x="529229" y="315649"/>
                  </a:lnTo>
                  <a:lnTo>
                    <a:pt x="517156" y="361307"/>
                  </a:lnTo>
                  <a:lnTo>
                    <a:pt x="497839" y="403013"/>
                  </a:lnTo>
                  <a:lnTo>
                    <a:pt x="471938" y="440109"/>
                  </a:lnTo>
                  <a:lnTo>
                    <a:pt x="440109" y="471938"/>
                  </a:lnTo>
                  <a:lnTo>
                    <a:pt x="403013" y="497839"/>
                  </a:lnTo>
                  <a:lnTo>
                    <a:pt x="361307" y="517156"/>
                  </a:lnTo>
                  <a:lnTo>
                    <a:pt x="315649" y="529229"/>
                  </a:lnTo>
                  <a:lnTo>
                    <a:pt x="266700" y="533400"/>
                  </a:lnTo>
                  <a:lnTo>
                    <a:pt x="217750" y="529229"/>
                  </a:lnTo>
                  <a:lnTo>
                    <a:pt x="172092" y="517156"/>
                  </a:lnTo>
                  <a:lnTo>
                    <a:pt x="130386" y="497840"/>
                  </a:lnTo>
                  <a:lnTo>
                    <a:pt x="93290" y="471938"/>
                  </a:lnTo>
                  <a:lnTo>
                    <a:pt x="61461" y="440109"/>
                  </a:lnTo>
                  <a:lnTo>
                    <a:pt x="35559" y="403013"/>
                  </a:lnTo>
                  <a:lnTo>
                    <a:pt x="16243" y="361307"/>
                  </a:lnTo>
                  <a:lnTo>
                    <a:pt x="4170" y="315649"/>
                  </a:lnTo>
                  <a:lnTo>
                    <a:pt x="0" y="266700"/>
                  </a:lnTo>
                  <a:lnTo>
                    <a:pt x="4170" y="217750"/>
                  </a:lnTo>
                  <a:lnTo>
                    <a:pt x="16243" y="172092"/>
                  </a:lnTo>
                  <a:lnTo>
                    <a:pt x="35560" y="130386"/>
                  </a:lnTo>
                  <a:lnTo>
                    <a:pt x="61461" y="93290"/>
                  </a:lnTo>
                  <a:lnTo>
                    <a:pt x="93290" y="61461"/>
                  </a:lnTo>
                  <a:lnTo>
                    <a:pt x="130386" y="35560"/>
                  </a:lnTo>
                  <a:lnTo>
                    <a:pt x="172092" y="16243"/>
                  </a:lnTo>
                  <a:lnTo>
                    <a:pt x="217750" y="4170"/>
                  </a:lnTo>
                  <a:lnTo>
                    <a:pt x="266700" y="0"/>
                  </a:lnTo>
                  <a:close/>
                </a:path>
                <a:path w="533400" h="533400" extrusionOk="0">
                  <a:moveTo>
                    <a:pt x="0" y="0"/>
                  </a:moveTo>
                  <a:lnTo>
                    <a:pt x="0" y="0"/>
                  </a:lnTo>
                </a:path>
                <a:path w="533400" h="533400" extrusionOk="0">
                  <a:moveTo>
                    <a:pt x="533400" y="533400"/>
                  </a:moveTo>
                  <a:lnTo>
                    <a:pt x="533400" y="53340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38" name="Google Shape;338;p29"/>
            <p:cNvSpPr txBox="1"/>
            <p:nvPr/>
          </p:nvSpPr>
          <p:spPr>
            <a:xfrm>
              <a:off x="877569" y="4307840"/>
              <a:ext cx="149860" cy="299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1524000" y="4191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 extrusionOk="0">
                  <a:moveTo>
                    <a:pt x="266700" y="0"/>
                  </a:moveTo>
                  <a:lnTo>
                    <a:pt x="315649" y="4170"/>
                  </a:lnTo>
                  <a:lnTo>
                    <a:pt x="361307" y="16243"/>
                  </a:lnTo>
                  <a:lnTo>
                    <a:pt x="403013" y="35559"/>
                  </a:lnTo>
                  <a:lnTo>
                    <a:pt x="440109" y="61461"/>
                  </a:lnTo>
                  <a:lnTo>
                    <a:pt x="471938" y="93290"/>
                  </a:lnTo>
                  <a:lnTo>
                    <a:pt x="497839" y="130386"/>
                  </a:lnTo>
                  <a:lnTo>
                    <a:pt x="517156" y="172092"/>
                  </a:lnTo>
                  <a:lnTo>
                    <a:pt x="529229" y="217750"/>
                  </a:lnTo>
                  <a:lnTo>
                    <a:pt x="533400" y="266700"/>
                  </a:lnTo>
                  <a:lnTo>
                    <a:pt x="529229" y="315649"/>
                  </a:lnTo>
                  <a:lnTo>
                    <a:pt x="517156" y="361307"/>
                  </a:lnTo>
                  <a:lnTo>
                    <a:pt x="497840" y="403013"/>
                  </a:lnTo>
                  <a:lnTo>
                    <a:pt x="471938" y="440109"/>
                  </a:lnTo>
                  <a:lnTo>
                    <a:pt x="440109" y="471938"/>
                  </a:lnTo>
                  <a:lnTo>
                    <a:pt x="403013" y="497839"/>
                  </a:lnTo>
                  <a:lnTo>
                    <a:pt x="361307" y="517156"/>
                  </a:lnTo>
                  <a:lnTo>
                    <a:pt x="315649" y="529229"/>
                  </a:lnTo>
                  <a:lnTo>
                    <a:pt x="266700" y="533400"/>
                  </a:lnTo>
                  <a:lnTo>
                    <a:pt x="217750" y="529229"/>
                  </a:lnTo>
                  <a:lnTo>
                    <a:pt x="172092" y="517156"/>
                  </a:lnTo>
                  <a:lnTo>
                    <a:pt x="130386" y="497840"/>
                  </a:lnTo>
                  <a:lnTo>
                    <a:pt x="93290" y="471938"/>
                  </a:lnTo>
                  <a:lnTo>
                    <a:pt x="61461" y="440109"/>
                  </a:lnTo>
                  <a:lnTo>
                    <a:pt x="35560" y="403013"/>
                  </a:lnTo>
                  <a:lnTo>
                    <a:pt x="16243" y="361307"/>
                  </a:lnTo>
                  <a:lnTo>
                    <a:pt x="4170" y="315649"/>
                  </a:lnTo>
                  <a:lnTo>
                    <a:pt x="0" y="266700"/>
                  </a:lnTo>
                  <a:lnTo>
                    <a:pt x="4170" y="217750"/>
                  </a:lnTo>
                  <a:lnTo>
                    <a:pt x="16243" y="172092"/>
                  </a:lnTo>
                  <a:lnTo>
                    <a:pt x="35560" y="130386"/>
                  </a:lnTo>
                  <a:lnTo>
                    <a:pt x="61461" y="93290"/>
                  </a:lnTo>
                  <a:lnTo>
                    <a:pt x="93290" y="61461"/>
                  </a:lnTo>
                  <a:lnTo>
                    <a:pt x="130386" y="35560"/>
                  </a:lnTo>
                  <a:lnTo>
                    <a:pt x="172092" y="16243"/>
                  </a:lnTo>
                  <a:lnTo>
                    <a:pt x="217750" y="4170"/>
                  </a:lnTo>
                  <a:lnTo>
                    <a:pt x="266700" y="0"/>
                  </a:lnTo>
                  <a:close/>
                </a:path>
                <a:path w="533400" h="533400" extrusionOk="0">
                  <a:moveTo>
                    <a:pt x="0" y="0"/>
                  </a:moveTo>
                  <a:lnTo>
                    <a:pt x="0" y="0"/>
                  </a:lnTo>
                </a:path>
                <a:path w="533400" h="533400" extrusionOk="0">
                  <a:moveTo>
                    <a:pt x="533400" y="533400"/>
                  </a:moveTo>
                  <a:lnTo>
                    <a:pt x="533400" y="53340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40" name="Google Shape;340;p29"/>
            <p:cNvSpPr txBox="1"/>
            <p:nvPr/>
          </p:nvSpPr>
          <p:spPr>
            <a:xfrm>
              <a:off x="1717039" y="4307840"/>
              <a:ext cx="147320" cy="299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3200400" y="4191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 extrusionOk="0">
                  <a:moveTo>
                    <a:pt x="266700" y="0"/>
                  </a:moveTo>
                  <a:lnTo>
                    <a:pt x="315649" y="4170"/>
                  </a:lnTo>
                  <a:lnTo>
                    <a:pt x="361307" y="16243"/>
                  </a:lnTo>
                  <a:lnTo>
                    <a:pt x="403013" y="35559"/>
                  </a:lnTo>
                  <a:lnTo>
                    <a:pt x="440109" y="61461"/>
                  </a:lnTo>
                  <a:lnTo>
                    <a:pt x="471938" y="93290"/>
                  </a:lnTo>
                  <a:lnTo>
                    <a:pt x="497839" y="130386"/>
                  </a:lnTo>
                  <a:lnTo>
                    <a:pt x="517156" y="172092"/>
                  </a:lnTo>
                  <a:lnTo>
                    <a:pt x="529229" y="217750"/>
                  </a:lnTo>
                  <a:lnTo>
                    <a:pt x="533400" y="266700"/>
                  </a:lnTo>
                  <a:lnTo>
                    <a:pt x="529229" y="315649"/>
                  </a:lnTo>
                  <a:lnTo>
                    <a:pt x="517156" y="361307"/>
                  </a:lnTo>
                  <a:lnTo>
                    <a:pt x="497839" y="403013"/>
                  </a:lnTo>
                  <a:lnTo>
                    <a:pt x="471938" y="440109"/>
                  </a:lnTo>
                  <a:lnTo>
                    <a:pt x="440109" y="471938"/>
                  </a:lnTo>
                  <a:lnTo>
                    <a:pt x="403013" y="497839"/>
                  </a:lnTo>
                  <a:lnTo>
                    <a:pt x="361307" y="517156"/>
                  </a:lnTo>
                  <a:lnTo>
                    <a:pt x="315649" y="529229"/>
                  </a:lnTo>
                  <a:lnTo>
                    <a:pt x="266700" y="533400"/>
                  </a:lnTo>
                  <a:lnTo>
                    <a:pt x="217750" y="529229"/>
                  </a:lnTo>
                  <a:lnTo>
                    <a:pt x="172092" y="517156"/>
                  </a:lnTo>
                  <a:lnTo>
                    <a:pt x="130386" y="497840"/>
                  </a:lnTo>
                  <a:lnTo>
                    <a:pt x="93290" y="471938"/>
                  </a:lnTo>
                  <a:lnTo>
                    <a:pt x="61461" y="440109"/>
                  </a:lnTo>
                  <a:lnTo>
                    <a:pt x="35559" y="403013"/>
                  </a:lnTo>
                  <a:lnTo>
                    <a:pt x="16243" y="361307"/>
                  </a:lnTo>
                  <a:lnTo>
                    <a:pt x="4170" y="315649"/>
                  </a:lnTo>
                  <a:lnTo>
                    <a:pt x="0" y="266700"/>
                  </a:lnTo>
                  <a:lnTo>
                    <a:pt x="4170" y="217750"/>
                  </a:lnTo>
                  <a:lnTo>
                    <a:pt x="16243" y="172092"/>
                  </a:lnTo>
                  <a:lnTo>
                    <a:pt x="35560" y="130386"/>
                  </a:lnTo>
                  <a:lnTo>
                    <a:pt x="61461" y="93290"/>
                  </a:lnTo>
                  <a:lnTo>
                    <a:pt x="93290" y="61461"/>
                  </a:lnTo>
                  <a:lnTo>
                    <a:pt x="130386" y="35560"/>
                  </a:lnTo>
                  <a:lnTo>
                    <a:pt x="172092" y="16243"/>
                  </a:lnTo>
                  <a:lnTo>
                    <a:pt x="217750" y="4170"/>
                  </a:lnTo>
                  <a:lnTo>
                    <a:pt x="266700" y="0"/>
                  </a:lnTo>
                  <a:close/>
                </a:path>
                <a:path w="533400" h="533400" extrusionOk="0">
                  <a:moveTo>
                    <a:pt x="0" y="0"/>
                  </a:moveTo>
                  <a:lnTo>
                    <a:pt x="0" y="0"/>
                  </a:lnTo>
                </a:path>
                <a:path w="533400" h="533400" extrusionOk="0">
                  <a:moveTo>
                    <a:pt x="533400" y="533400"/>
                  </a:moveTo>
                  <a:lnTo>
                    <a:pt x="533400" y="53340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42" name="Google Shape;342;p29"/>
            <p:cNvSpPr txBox="1"/>
            <p:nvPr/>
          </p:nvSpPr>
          <p:spPr>
            <a:xfrm>
              <a:off x="3398520" y="4307840"/>
              <a:ext cx="137160" cy="299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1905000" y="51054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 extrusionOk="0">
                  <a:moveTo>
                    <a:pt x="266700" y="0"/>
                  </a:moveTo>
                  <a:lnTo>
                    <a:pt x="315649" y="4170"/>
                  </a:lnTo>
                  <a:lnTo>
                    <a:pt x="361307" y="16243"/>
                  </a:lnTo>
                  <a:lnTo>
                    <a:pt x="403013" y="35559"/>
                  </a:lnTo>
                  <a:lnTo>
                    <a:pt x="440109" y="61461"/>
                  </a:lnTo>
                  <a:lnTo>
                    <a:pt x="471938" y="93290"/>
                  </a:lnTo>
                  <a:lnTo>
                    <a:pt x="497839" y="130386"/>
                  </a:lnTo>
                  <a:lnTo>
                    <a:pt x="517156" y="172092"/>
                  </a:lnTo>
                  <a:lnTo>
                    <a:pt x="529229" y="217750"/>
                  </a:lnTo>
                  <a:lnTo>
                    <a:pt x="533400" y="266700"/>
                  </a:lnTo>
                  <a:lnTo>
                    <a:pt x="529229" y="315649"/>
                  </a:lnTo>
                  <a:lnTo>
                    <a:pt x="517156" y="361307"/>
                  </a:lnTo>
                  <a:lnTo>
                    <a:pt x="497840" y="403013"/>
                  </a:lnTo>
                  <a:lnTo>
                    <a:pt x="471938" y="440109"/>
                  </a:lnTo>
                  <a:lnTo>
                    <a:pt x="440109" y="471938"/>
                  </a:lnTo>
                  <a:lnTo>
                    <a:pt x="403013" y="497840"/>
                  </a:lnTo>
                  <a:lnTo>
                    <a:pt x="361307" y="517156"/>
                  </a:lnTo>
                  <a:lnTo>
                    <a:pt x="315649" y="529229"/>
                  </a:lnTo>
                  <a:lnTo>
                    <a:pt x="266700" y="533400"/>
                  </a:lnTo>
                  <a:lnTo>
                    <a:pt x="217750" y="529229"/>
                  </a:lnTo>
                  <a:lnTo>
                    <a:pt x="172092" y="517156"/>
                  </a:lnTo>
                  <a:lnTo>
                    <a:pt x="130386" y="497839"/>
                  </a:lnTo>
                  <a:lnTo>
                    <a:pt x="93290" y="471938"/>
                  </a:lnTo>
                  <a:lnTo>
                    <a:pt x="61461" y="440109"/>
                  </a:lnTo>
                  <a:lnTo>
                    <a:pt x="35560" y="403013"/>
                  </a:lnTo>
                  <a:lnTo>
                    <a:pt x="16243" y="361307"/>
                  </a:lnTo>
                  <a:lnTo>
                    <a:pt x="4170" y="315649"/>
                  </a:lnTo>
                  <a:lnTo>
                    <a:pt x="0" y="266700"/>
                  </a:lnTo>
                  <a:lnTo>
                    <a:pt x="4170" y="217750"/>
                  </a:lnTo>
                  <a:lnTo>
                    <a:pt x="16243" y="172092"/>
                  </a:lnTo>
                  <a:lnTo>
                    <a:pt x="35559" y="130386"/>
                  </a:lnTo>
                  <a:lnTo>
                    <a:pt x="61461" y="93290"/>
                  </a:lnTo>
                  <a:lnTo>
                    <a:pt x="93290" y="61461"/>
                  </a:lnTo>
                  <a:lnTo>
                    <a:pt x="130386" y="35559"/>
                  </a:lnTo>
                  <a:lnTo>
                    <a:pt x="172092" y="16243"/>
                  </a:lnTo>
                  <a:lnTo>
                    <a:pt x="217750" y="4170"/>
                  </a:lnTo>
                  <a:lnTo>
                    <a:pt x="266700" y="0"/>
                  </a:lnTo>
                  <a:close/>
                </a:path>
                <a:path w="533400" h="533400" extrusionOk="0">
                  <a:moveTo>
                    <a:pt x="0" y="0"/>
                  </a:moveTo>
                  <a:lnTo>
                    <a:pt x="0" y="0"/>
                  </a:lnTo>
                </a:path>
                <a:path w="533400" h="533400" extrusionOk="0">
                  <a:moveTo>
                    <a:pt x="533400" y="533400"/>
                  </a:moveTo>
                  <a:lnTo>
                    <a:pt x="533400" y="53340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44" name="Google Shape;344;p29"/>
            <p:cNvSpPr txBox="1"/>
            <p:nvPr/>
          </p:nvSpPr>
          <p:spPr>
            <a:xfrm>
              <a:off x="2105660" y="5222240"/>
              <a:ext cx="130810" cy="299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2362200" y="4191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 extrusionOk="0">
                  <a:moveTo>
                    <a:pt x="266700" y="0"/>
                  </a:moveTo>
                  <a:lnTo>
                    <a:pt x="315649" y="4170"/>
                  </a:lnTo>
                  <a:lnTo>
                    <a:pt x="361307" y="16243"/>
                  </a:lnTo>
                  <a:lnTo>
                    <a:pt x="403013" y="35559"/>
                  </a:lnTo>
                  <a:lnTo>
                    <a:pt x="440109" y="61461"/>
                  </a:lnTo>
                  <a:lnTo>
                    <a:pt x="471938" y="93290"/>
                  </a:lnTo>
                  <a:lnTo>
                    <a:pt x="497839" y="130386"/>
                  </a:lnTo>
                  <a:lnTo>
                    <a:pt x="517156" y="172092"/>
                  </a:lnTo>
                  <a:lnTo>
                    <a:pt x="529229" y="217750"/>
                  </a:lnTo>
                  <a:lnTo>
                    <a:pt x="533400" y="266700"/>
                  </a:lnTo>
                  <a:lnTo>
                    <a:pt x="529229" y="315649"/>
                  </a:lnTo>
                  <a:lnTo>
                    <a:pt x="517156" y="361307"/>
                  </a:lnTo>
                  <a:lnTo>
                    <a:pt x="497840" y="403013"/>
                  </a:lnTo>
                  <a:lnTo>
                    <a:pt x="471938" y="440109"/>
                  </a:lnTo>
                  <a:lnTo>
                    <a:pt x="440109" y="471938"/>
                  </a:lnTo>
                  <a:lnTo>
                    <a:pt x="403013" y="497839"/>
                  </a:lnTo>
                  <a:lnTo>
                    <a:pt x="361307" y="517156"/>
                  </a:lnTo>
                  <a:lnTo>
                    <a:pt x="315649" y="529229"/>
                  </a:lnTo>
                  <a:lnTo>
                    <a:pt x="266700" y="533400"/>
                  </a:lnTo>
                  <a:lnTo>
                    <a:pt x="217750" y="529229"/>
                  </a:lnTo>
                  <a:lnTo>
                    <a:pt x="172092" y="517156"/>
                  </a:lnTo>
                  <a:lnTo>
                    <a:pt x="130386" y="497840"/>
                  </a:lnTo>
                  <a:lnTo>
                    <a:pt x="93290" y="471938"/>
                  </a:lnTo>
                  <a:lnTo>
                    <a:pt x="61461" y="440109"/>
                  </a:lnTo>
                  <a:lnTo>
                    <a:pt x="35560" y="403013"/>
                  </a:lnTo>
                  <a:lnTo>
                    <a:pt x="16243" y="361307"/>
                  </a:lnTo>
                  <a:lnTo>
                    <a:pt x="4170" y="315649"/>
                  </a:lnTo>
                  <a:lnTo>
                    <a:pt x="0" y="266700"/>
                  </a:lnTo>
                  <a:lnTo>
                    <a:pt x="4170" y="217750"/>
                  </a:lnTo>
                  <a:lnTo>
                    <a:pt x="16243" y="172092"/>
                  </a:lnTo>
                  <a:lnTo>
                    <a:pt x="35559" y="130386"/>
                  </a:lnTo>
                  <a:lnTo>
                    <a:pt x="61461" y="93290"/>
                  </a:lnTo>
                  <a:lnTo>
                    <a:pt x="93290" y="61461"/>
                  </a:lnTo>
                  <a:lnTo>
                    <a:pt x="130386" y="35560"/>
                  </a:lnTo>
                  <a:lnTo>
                    <a:pt x="172092" y="16243"/>
                  </a:lnTo>
                  <a:lnTo>
                    <a:pt x="217750" y="4170"/>
                  </a:lnTo>
                  <a:lnTo>
                    <a:pt x="266700" y="0"/>
                  </a:lnTo>
                  <a:close/>
                </a:path>
                <a:path w="533400" h="533400" extrusionOk="0">
                  <a:moveTo>
                    <a:pt x="0" y="0"/>
                  </a:moveTo>
                  <a:lnTo>
                    <a:pt x="0" y="0"/>
                  </a:lnTo>
                </a:path>
                <a:path w="533400" h="533400" extrusionOk="0">
                  <a:moveTo>
                    <a:pt x="533400" y="533400"/>
                  </a:moveTo>
                  <a:lnTo>
                    <a:pt x="533400" y="53340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46" name="Google Shape;346;p29"/>
            <p:cNvSpPr txBox="1"/>
            <p:nvPr/>
          </p:nvSpPr>
          <p:spPr>
            <a:xfrm>
              <a:off x="2546350" y="4307840"/>
              <a:ext cx="166370" cy="299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2667000" y="51054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 extrusionOk="0">
                  <a:moveTo>
                    <a:pt x="266700" y="0"/>
                  </a:moveTo>
                  <a:lnTo>
                    <a:pt x="315649" y="4170"/>
                  </a:lnTo>
                  <a:lnTo>
                    <a:pt x="361307" y="16243"/>
                  </a:lnTo>
                  <a:lnTo>
                    <a:pt x="403013" y="35559"/>
                  </a:lnTo>
                  <a:lnTo>
                    <a:pt x="440109" y="61461"/>
                  </a:lnTo>
                  <a:lnTo>
                    <a:pt x="471938" y="93290"/>
                  </a:lnTo>
                  <a:lnTo>
                    <a:pt x="497839" y="130386"/>
                  </a:lnTo>
                  <a:lnTo>
                    <a:pt x="517156" y="172092"/>
                  </a:lnTo>
                  <a:lnTo>
                    <a:pt x="529229" y="217750"/>
                  </a:lnTo>
                  <a:lnTo>
                    <a:pt x="533400" y="266700"/>
                  </a:lnTo>
                  <a:lnTo>
                    <a:pt x="529229" y="315649"/>
                  </a:lnTo>
                  <a:lnTo>
                    <a:pt x="517156" y="361307"/>
                  </a:lnTo>
                  <a:lnTo>
                    <a:pt x="497840" y="403013"/>
                  </a:lnTo>
                  <a:lnTo>
                    <a:pt x="471938" y="440109"/>
                  </a:lnTo>
                  <a:lnTo>
                    <a:pt x="440109" y="471938"/>
                  </a:lnTo>
                  <a:lnTo>
                    <a:pt x="403013" y="497840"/>
                  </a:lnTo>
                  <a:lnTo>
                    <a:pt x="361307" y="517156"/>
                  </a:lnTo>
                  <a:lnTo>
                    <a:pt x="315649" y="529229"/>
                  </a:lnTo>
                  <a:lnTo>
                    <a:pt x="266700" y="533400"/>
                  </a:lnTo>
                  <a:lnTo>
                    <a:pt x="217750" y="529229"/>
                  </a:lnTo>
                  <a:lnTo>
                    <a:pt x="172092" y="517156"/>
                  </a:lnTo>
                  <a:lnTo>
                    <a:pt x="130386" y="497839"/>
                  </a:lnTo>
                  <a:lnTo>
                    <a:pt x="93290" y="471938"/>
                  </a:lnTo>
                  <a:lnTo>
                    <a:pt x="61461" y="440109"/>
                  </a:lnTo>
                  <a:lnTo>
                    <a:pt x="35560" y="403013"/>
                  </a:lnTo>
                  <a:lnTo>
                    <a:pt x="16243" y="361307"/>
                  </a:lnTo>
                  <a:lnTo>
                    <a:pt x="4170" y="315649"/>
                  </a:lnTo>
                  <a:lnTo>
                    <a:pt x="0" y="266700"/>
                  </a:lnTo>
                  <a:lnTo>
                    <a:pt x="4170" y="217750"/>
                  </a:lnTo>
                  <a:lnTo>
                    <a:pt x="16243" y="172092"/>
                  </a:lnTo>
                  <a:lnTo>
                    <a:pt x="35559" y="130386"/>
                  </a:lnTo>
                  <a:lnTo>
                    <a:pt x="61461" y="93290"/>
                  </a:lnTo>
                  <a:lnTo>
                    <a:pt x="93290" y="61461"/>
                  </a:lnTo>
                  <a:lnTo>
                    <a:pt x="130386" y="35559"/>
                  </a:lnTo>
                  <a:lnTo>
                    <a:pt x="172092" y="16243"/>
                  </a:lnTo>
                  <a:lnTo>
                    <a:pt x="217750" y="4170"/>
                  </a:lnTo>
                  <a:lnTo>
                    <a:pt x="266700" y="0"/>
                  </a:lnTo>
                  <a:close/>
                </a:path>
                <a:path w="533400" h="533400" extrusionOk="0">
                  <a:moveTo>
                    <a:pt x="0" y="0"/>
                  </a:moveTo>
                  <a:lnTo>
                    <a:pt x="0" y="0"/>
                  </a:lnTo>
                </a:path>
                <a:path w="533400" h="533400" extrusionOk="0">
                  <a:moveTo>
                    <a:pt x="533400" y="533400"/>
                  </a:moveTo>
                  <a:lnTo>
                    <a:pt x="533400" y="53340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48" name="Google Shape;348;p29"/>
            <p:cNvSpPr txBox="1"/>
            <p:nvPr/>
          </p:nvSpPr>
          <p:spPr>
            <a:xfrm>
              <a:off x="2848610" y="5222240"/>
              <a:ext cx="170180" cy="299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3581400" y="51054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 extrusionOk="0">
                  <a:moveTo>
                    <a:pt x="266700" y="0"/>
                  </a:moveTo>
                  <a:lnTo>
                    <a:pt x="315649" y="4170"/>
                  </a:lnTo>
                  <a:lnTo>
                    <a:pt x="361307" y="16243"/>
                  </a:lnTo>
                  <a:lnTo>
                    <a:pt x="403013" y="35559"/>
                  </a:lnTo>
                  <a:lnTo>
                    <a:pt x="440109" y="61461"/>
                  </a:lnTo>
                  <a:lnTo>
                    <a:pt x="471938" y="93290"/>
                  </a:lnTo>
                  <a:lnTo>
                    <a:pt x="497839" y="130386"/>
                  </a:lnTo>
                  <a:lnTo>
                    <a:pt x="517156" y="172092"/>
                  </a:lnTo>
                  <a:lnTo>
                    <a:pt x="529229" y="217750"/>
                  </a:lnTo>
                  <a:lnTo>
                    <a:pt x="533400" y="266700"/>
                  </a:lnTo>
                  <a:lnTo>
                    <a:pt x="529229" y="315649"/>
                  </a:lnTo>
                  <a:lnTo>
                    <a:pt x="517156" y="361307"/>
                  </a:lnTo>
                  <a:lnTo>
                    <a:pt x="497839" y="403013"/>
                  </a:lnTo>
                  <a:lnTo>
                    <a:pt x="471938" y="440109"/>
                  </a:lnTo>
                  <a:lnTo>
                    <a:pt x="440109" y="471938"/>
                  </a:lnTo>
                  <a:lnTo>
                    <a:pt x="403013" y="497840"/>
                  </a:lnTo>
                  <a:lnTo>
                    <a:pt x="361307" y="517156"/>
                  </a:lnTo>
                  <a:lnTo>
                    <a:pt x="315649" y="529229"/>
                  </a:lnTo>
                  <a:lnTo>
                    <a:pt x="266700" y="533400"/>
                  </a:lnTo>
                  <a:lnTo>
                    <a:pt x="217750" y="529229"/>
                  </a:lnTo>
                  <a:lnTo>
                    <a:pt x="172092" y="517156"/>
                  </a:lnTo>
                  <a:lnTo>
                    <a:pt x="130386" y="497839"/>
                  </a:lnTo>
                  <a:lnTo>
                    <a:pt x="93290" y="471938"/>
                  </a:lnTo>
                  <a:lnTo>
                    <a:pt x="61461" y="440109"/>
                  </a:lnTo>
                  <a:lnTo>
                    <a:pt x="35560" y="403013"/>
                  </a:lnTo>
                  <a:lnTo>
                    <a:pt x="16243" y="361307"/>
                  </a:lnTo>
                  <a:lnTo>
                    <a:pt x="4170" y="315649"/>
                  </a:lnTo>
                  <a:lnTo>
                    <a:pt x="0" y="266700"/>
                  </a:lnTo>
                  <a:lnTo>
                    <a:pt x="4170" y="217750"/>
                  </a:lnTo>
                  <a:lnTo>
                    <a:pt x="16243" y="172092"/>
                  </a:lnTo>
                  <a:lnTo>
                    <a:pt x="35560" y="130386"/>
                  </a:lnTo>
                  <a:lnTo>
                    <a:pt x="61461" y="93290"/>
                  </a:lnTo>
                  <a:lnTo>
                    <a:pt x="93290" y="61461"/>
                  </a:lnTo>
                  <a:lnTo>
                    <a:pt x="130386" y="35559"/>
                  </a:lnTo>
                  <a:lnTo>
                    <a:pt x="172092" y="16243"/>
                  </a:lnTo>
                  <a:lnTo>
                    <a:pt x="217750" y="4170"/>
                  </a:lnTo>
                  <a:lnTo>
                    <a:pt x="266700" y="0"/>
                  </a:lnTo>
                  <a:close/>
                </a:path>
                <a:path w="533400" h="533400" extrusionOk="0">
                  <a:moveTo>
                    <a:pt x="0" y="0"/>
                  </a:moveTo>
                  <a:lnTo>
                    <a:pt x="0" y="0"/>
                  </a:lnTo>
                </a:path>
                <a:path w="533400" h="533400" extrusionOk="0">
                  <a:moveTo>
                    <a:pt x="533400" y="533400"/>
                  </a:moveTo>
                  <a:lnTo>
                    <a:pt x="533400" y="53340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50" name="Google Shape;350;p29"/>
            <p:cNvSpPr txBox="1"/>
            <p:nvPr/>
          </p:nvSpPr>
          <p:spPr>
            <a:xfrm>
              <a:off x="3764279" y="5222240"/>
              <a:ext cx="168275" cy="299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2286000" y="5943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 extrusionOk="0">
                  <a:moveTo>
                    <a:pt x="266700" y="0"/>
                  </a:moveTo>
                  <a:lnTo>
                    <a:pt x="315649" y="4170"/>
                  </a:lnTo>
                  <a:lnTo>
                    <a:pt x="361307" y="16243"/>
                  </a:lnTo>
                  <a:lnTo>
                    <a:pt x="403013" y="35560"/>
                  </a:lnTo>
                  <a:lnTo>
                    <a:pt x="440109" y="61461"/>
                  </a:lnTo>
                  <a:lnTo>
                    <a:pt x="471938" y="93290"/>
                  </a:lnTo>
                  <a:lnTo>
                    <a:pt x="497839" y="130386"/>
                  </a:lnTo>
                  <a:lnTo>
                    <a:pt x="517156" y="172092"/>
                  </a:lnTo>
                  <a:lnTo>
                    <a:pt x="529229" y="217750"/>
                  </a:lnTo>
                  <a:lnTo>
                    <a:pt x="533400" y="266700"/>
                  </a:lnTo>
                  <a:lnTo>
                    <a:pt x="529229" y="315649"/>
                  </a:lnTo>
                  <a:lnTo>
                    <a:pt x="517156" y="361307"/>
                  </a:lnTo>
                  <a:lnTo>
                    <a:pt x="497840" y="403013"/>
                  </a:lnTo>
                  <a:lnTo>
                    <a:pt x="471938" y="440109"/>
                  </a:lnTo>
                  <a:lnTo>
                    <a:pt x="440109" y="471938"/>
                  </a:lnTo>
                  <a:lnTo>
                    <a:pt x="403013" y="497839"/>
                  </a:lnTo>
                  <a:lnTo>
                    <a:pt x="361307" y="517156"/>
                  </a:lnTo>
                  <a:lnTo>
                    <a:pt x="315649" y="529229"/>
                  </a:lnTo>
                  <a:lnTo>
                    <a:pt x="266700" y="533400"/>
                  </a:lnTo>
                  <a:lnTo>
                    <a:pt x="217750" y="529229"/>
                  </a:lnTo>
                  <a:lnTo>
                    <a:pt x="172092" y="517156"/>
                  </a:lnTo>
                  <a:lnTo>
                    <a:pt x="130386" y="497840"/>
                  </a:lnTo>
                  <a:lnTo>
                    <a:pt x="93290" y="471938"/>
                  </a:lnTo>
                  <a:lnTo>
                    <a:pt x="61461" y="440109"/>
                  </a:lnTo>
                  <a:lnTo>
                    <a:pt x="35560" y="403013"/>
                  </a:lnTo>
                  <a:lnTo>
                    <a:pt x="16243" y="361307"/>
                  </a:lnTo>
                  <a:lnTo>
                    <a:pt x="4170" y="315649"/>
                  </a:lnTo>
                  <a:lnTo>
                    <a:pt x="0" y="266700"/>
                  </a:lnTo>
                  <a:lnTo>
                    <a:pt x="4170" y="217750"/>
                  </a:lnTo>
                  <a:lnTo>
                    <a:pt x="16243" y="172092"/>
                  </a:lnTo>
                  <a:lnTo>
                    <a:pt x="35559" y="130386"/>
                  </a:lnTo>
                  <a:lnTo>
                    <a:pt x="61461" y="93290"/>
                  </a:lnTo>
                  <a:lnTo>
                    <a:pt x="93290" y="61461"/>
                  </a:lnTo>
                  <a:lnTo>
                    <a:pt x="130386" y="35559"/>
                  </a:lnTo>
                  <a:lnTo>
                    <a:pt x="172092" y="16243"/>
                  </a:lnTo>
                  <a:lnTo>
                    <a:pt x="217750" y="4170"/>
                  </a:lnTo>
                  <a:lnTo>
                    <a:pt x="266700" y="0"/>
                  </a:lnTo>
                  <a:close/>
                </a:path>
                <a:path w="533400" h="533400" extrusionOk="0">
                  <a:moveTo>
                    <a:pt x="0" y="0"/>
                  </a:moveTo>
                  <a:lnTo>
                    <a:pt x="0" y="0"/>
                  </a:lnTo>
                </a:path>
                <a:path w="533400" h="533400" extrusionOk="0">
                  <a:moveTo>
                    <a:pt x="533400" y="533400"/>
                  </a:moveTo>
                  <a:lnTo>
                    <a:pt x="533400" y="53340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52" name="Google Shape;352;p29"/>
            <p:cNvSpPr txBox="1"/>
            <p:nvPr/>
          </p:nvSpPr>
          <p:spPr>
            <a:xfrm>
              <a:off x="2510789" y="6060440"/>
              <a:ext cx="83185" cy="299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3048000" y="5943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 extrusionOk="0">
                  <a:moveTo>
                    <a:pt x="266700" y="0"/>
                  </a:moveTo>
                  <a:lnTo>
                    <a:pt x="315649" y="4170"/>
                  </a:lnTo>
                  <a:lnTo>
                    <a:pt x="361307" y="16243"/>
                  </a:lnTo>
                  <a:lnTo>
                    <a:pt x="403013" y="35560"/>
                  </a:lnTo>
                  <a:lnTo>
                    <a:pt x="440109" y="61461"/>
                  </a:lnTo>
                  <a:lnTo>
                    <a:pt x="471938" y="93290"/>
                  </a:lnTo>
                  <a:lnTo>
                    <a:pt x="497839" y="130386"/>
                  </a:lnTo>
                  <a:lnTo>
                    <a:pt x="517156" y="172092"/>
                  </a:lnTo>
                  <a:lnTo>
                    <a:pt x="529229" y="217750"/>
                  </a:lnTo>
                  <a:lnTo>
                    <a:pt x="533400" y="266700"/>
                  </a:lnTo>
                  <a:lnTo>
                    <a:pt x="529229" y="315649"/>
                  </a:lnTo>
                  <a:lnTo>
                    <a:pt x="517156" y="361307"/>
                  </a:lnTo>
                  <a:lnTo>
                    <a:pt x="497839" y="403013"/>
                  </a:lnTo>
                  <a:lnTo>
                    <a:pt x="471938" y="440109"/>
                  </a:lnTo>
                  <a:lnTo>
                    <a:pt x="440109" y="471938"/>
                  </a:lnTo>
                  <a:lnTo>
                    <a:pt x="403013" y="497839"/>
                  </a:lnTo>
                  <a:lnTo>
                    <a:pt x="361307" y="517156"/>
                  </a:lnTo>
                  <a:lnTo>
                    <a:pt x="315649" y="529229"/>
                  </a:lnTo>
                  <a:lnTo>
                    <a:pt x="266700" y="533400"/>
                  </a:lnTo>
                  <a:lnTo>
                    <a:pt x="217750" y="529229"/>
                  </a:lnTo>
                  <a:lnTo>
                    <a:pt x="172092" y="517156"/>
                  </a:lnTo>
                  <a:lnTo>
                    <a:pt x="130386" y="497840"/>
                  </a:lnTo>
                  <a:lnTo>
                    <a:pt x="93290" y="471938"/>
                  </a:lnTo>
                  <a:lnTo>
                    <a:pt x="61461" y="440109"/>
                  </a:lnTo>
                  <a:lnTo>
                    <a:pt x="35560" y="403013"/>
                  </a:lnTo>
                  <a:lnTo>
                    <a:pt x="16243" y="361307"/>
                  </a:lnTo>
                  <a:lnTo>
                    <a:pt x="4170" y="315649"/>
                  </a:lnTo>
                  <a:lnTo>
                    <a:pt x="0" y="266700"/>
                  </a:lnTo>
                  <a:lnTo>
                    <a:pt x="4170" y="217750"/>
                  </a:lnTo>
                  <a:lnTo>
                    <a:pt x="16243" y="172092"/>
                  </a:lnTo>
                  <a:lnTo>
                    <a:pt x="35559" y="130386"/>
                  </a:lnTo>
                  <a:lnTo>
                    <a:pt x="61461" y="93290"/>
                  </a:lnTo>
                  <a:lnTo>
                    <a:pt x="93290" y="61461"/>
                  </a:lnTo>
                  <a:lnTo>
                    <a:pt x="130386" y="35559"/>
                  </a:lnTo>
                  <a:lnTo>
                    <a:pt x="172092" y="16243"/>
                  </a:lnTo>
                  <a:lnTo>
                    <a:pt x="217750" y="4170"/>
                  </a:lnTo>
                  <a:lnTo>
                    <a:pt x="266700" y="0"/>
                  </a:lnTo>
                  <a:close/>
                </a:path>
                <a:path w="533400" h="533400" extrusionOk="0">
                  <a:moveTo>
                    <a:pt x="0" y="0"/>
                  </a:moveTo>
                  <a:lnTo>
                    <a:pt x="0" y="0"/>
                  </a:lnTo>
                </a:path>
                <a:path w="533400" h="533400" extrusionOk="0">
                  <a:moveTo>
                    <a:pt x="533400" y="533400"/>
                  </a:moveTo>
                  <a:lnTo>
                    <a:pt x="533400" y="53340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54" name="Google Shape;354;p29"/>
            <p:cNvSpPr txBox="1"/>
            <p:nvPr/>
          </p:nvSpPr>
          <p:spPr>
            <a:xfrm>
              <a:off x="3265170" y="6060440"/>
              <a:ext cx="98425" cy="299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990600" y="3810000"/>
              <a:ext cx="2819400" cy="2133600"/>
            </a:xfrm>
            <a:custGeom>
              <a:avLst/>
              <a:gdLst/>
              <a:ahLst/>
              <a:cxnLst/>
              <a:rect l="l" t="t" r="r" b="b"/>
              <a:pathLst>
                <a:path w="2819400" h="2133600" extrusionOk="0">
                  <a:moveTo>
                    <a:pt x="1066800" y="0"/>
                  </a:moveTo>
                  <a:lnTo>
                    <a:pt x="0" y="381000"/>
                  </a:lnTo>
                </a:path>
                <a:path w="2819400" h="2133600" extrusionOk="0">
                  <a:moveTo>
                    <a:pt x="1219200" y="76200"/>
                  </a:moveTo>
                  <a:lnTo>
                    <a:pt x="838200" y="381000"/>
                  </a:lnTo>
                </a:path>
                <a:path w="2819400" h="2133600" extrusionOk="0">
                  <a:moveTo>
                    <a:pt x="1295400" y="76200"/>
                  </a:moveTo>
                  <a:lnTo>
                    <a:pt x="1600200" y="381000"/>
                  </a:lnTo>
                </a:path>
                <a:path w="2819400" h="2133600" extrusionOk="0">
                  <a:moveTo>
                    <a:pt x="1447800" y="0"/>
                  </a:moveTo>
                  <a:lnTo>
                    <a:pt x="2438400" y="381000"/>
                  </a:lnTo>
                </a:path>
                <a:path w="2819400" h="2133600" extrusionOk="0">
                  <a:moveTo>
                    <a:pt x="1600200" y="914400"/>
                  </a:moveTo>
                  <a:lnTo>
                    <a:pt x="1219200" y="1295400"/>
                  </a:lnTo>
                </a:path>
                <a:path w="2819400" h="2133600" extrusionOk="0">
                  <a:moveTo>
                    <a:pt x="1676400" y="914400"/>
                  </a:moveTo>
                  <a:lnTo>
                    <a:pt x="1905000" y="1295400"/>
                  </a:lnTo>
                </a:path>
                <a:path w="2819400" h="2133600" extrusionOk="0">
                  <a:moveTo>
                    <a:pt x="2514600" y="914400"/>
                  </a:moveTo>
                  <a:lnTo>
                    <a:pt x="2819400" y="1295400"/>
                  </a:lnTo>
                </a:path>
                <a:path w="2819400" h="2133600" extrusionOk="0">
                  <a:moveTo>
                    <a:pt x="1905000" y="1828800"/>
                  </a:moveTo>
                  <a:lnTo>
                    <a:pt x="1600200" y="2133600"/>
                  </a:lnTo>
                </a:path>
                <a:path w="2819400" h="2133600" extrusionOk="0">
                  <a:moveTo>
                    <a:pt x="1981200" y="1828800"/>
                  </a:moveTo>
                  <a:lnTo>
                    <a:pt x="2286000" y="213360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356" name="Google Shape;356;p29"/>
          <p:cNvSpPr/>
          <p:nvPr/>
        </p:nvSpPr>
        <p:spPr>
          <a:xfrm>
            <a:off x="6096000" y="12954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 extrusionOk="0">
                <a:moveTo>
                  <a:pt x="190500" y="0"/>
                </a:moveTo>
                <a:lnTo>
                  <a:pt x="235042" y="4887"/>
                </a:lnTo>
                <a:lnTo>
                  <a:pt x="275475" y="18883"/>
                </a:lnTo>
                <a:lnTo>
                  <a:pt x="310798" y="40988"/>
                </a:lnTo>
                <a:lnTo>
                  <a:pt x="340011" y="70201"/>
                </a:lnTo>
                <a:lnTo>
                  <a:pt x="362116" y="105524"/>
                </a:lnTo>
                <a:lnTo>
                  <a:pt x="376112" y="145957"/>
                </a:lnTo>
                <a:lnTo>
                  <a:pt x="381000" y="190500"/>
                </a:lnTo>
                <a:lnTo>
                  <a:pt x="376112" y="235042"/>
                </a:lnTo>
                <a:lnTo>
                  <a:pt x="362116" y="275475"/>
                </a:lnTo>
                <a:lnTo>
                  <a:pt x="340011" y="310798"/>
                </a:lnTo>
                <a:lnTo>
                  <a:pt x="310798" y="340011"/>
                </a:lnTo>
                <a:lnTo>
                  <a:pt x="275475" y="362116"/>
                </a:lnTo>
                <a:lnTo>
                  <a:pt x="235042" y="376112"/>
                </a:lnTo>
                <a:lnTo>
                  <a:pt x="190500" y="381000"/>
                </a:lnTo>
                <a:lnTo>
                  <a:pt x="145957" y="376112"/>
                </a:lnTo>
                <a:lnTo>
                  <a:pt x="105524" y="362116"/>
                </a:lnTo>
                <a:lnTo>
                  <a:pt x="70201" y="340011"/>
                </a:lnTo>
                <a:lnTo>
                  <a:pt x="40988" y="310798"/>
                </a:lnTo>
                <a:lnTo>
                  <a:pt x="18883" y="275475"/>
                </a:lnTo>
                <a:lnTo>
                  <a:pt x="4887" y="235042"/>
                </a:lnTo>
                <a:lnTo>
                  <a:pt x="0" y="190500"/>
                </a:lnTo>
                <a:lnTo>
                  <a:pt x="4887" y="145957"/>
                </a:lnTo>
                <a:lnTo>
                  <a:pt x="18883" y="105524"/>
                </a:lnTo>
                <a:lnTo>
                  <a:pt x="40988" y="70201"/>
                </a:lnTo>
                <a:lnTo>
                  <a:pt x="70201" y="40988"/>
                </a:lnTo>
                <a:lnTo>
                  <a:pt x="105524" y="18883"/>
                </a:lnTo>
                <a:lnTo>
                  <a:pt x="145957" y="4887"/>
                </a:lnTo>
                <a:lnTo>
                  <a:pt x="190500" y="0"/>
                </a:lnTo>
                <a:close/>
              </a:path>
              <a:path w="381000" h="381000" extrusionOk="0">
                <a:moveTo>
                  <a:pt x="0" y="0"/>
                </a:moveTo>
                <a:lnTo>
                  <a:pt x="0" y="0"/>
                </a:lnTo>
              </a:path>
              <a:path w="381000" h="381000" extrusionOk="0">
                <a:moveTo>
                  <a:pt x="381000" y="381000"/>
                </a:moveTo>
                <a:lnTo>
                  <a:pt x="381000" y="3810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7" name="Google Shape;357;p29"/>
          <p:cNvSpPr txBox="1"/>
          <p:nvPr/>
        </p:nvSpPr>
        <p:spPr>
          <a:xfrm>
            <a:off x="685801" y="1318895"/>
            <a:ext cx="5688328" cy="705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9825" rIns="0" bIns="0" anchor="t" anchorCtr="0">
            <a:spAutoFit/>
          </a:bodyPr>
          <a:lstStyle/>
          <a:p>
            <a:pPr marL="0" marR="508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tree left child = leftmost child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29"/>
          <p:cNvSpPr/>
          <p:nvPr/>
        </p:nvSpPr>
        <p:spPr>
          <a:xfrm>
            <a:off x="5715000" y="1676400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 extrusionOk="0">
                <a:moveTo>
                  <a:pt x="533400" y="0"/>
                </a:moveTo>
                <a:lnTo>
                  <a:pt x="228600" y="228600"/>
                </a:lnTo>
              </a:path>
              <a:path w="533400" h="609600" extrusionOk="0">
                <a:moveTo>
                  <a:pt x="190500" y="228600"/>
                </a:moveTo>
                <a:lnTo>
                  <a:pt x="235042" y="233487"/>
                </a:lnTo>
                <a:lnTo>
                  <a:pt x="275475" y="247483"/>
                </a:lnTo>
                <a:lnTo>
                  <a:pt x="310798" y="269588"/>
                </a:lnTo>
                <a:lnTo>
                  <a:pt x="340011" y="298801"/>
                </a:lnTo>
                <a:lnTo>
                  <a:pt x="362116" y="334124"/>
                </a:lnTo>
                <a:lnTo>
                  <a:pt x="376112" y="374557"/>
                </a:lnTo>
                <a:lnTo>
                  <a:pt x="381000" y="419100"/>
                </a:lnTo>
                <a:lnTo>
                  <a:pt x="376112" y="463642"/>
                </a:lnTo>
                <a:lnTo>
                  <a:pt x="362116" y="504075"/>
                </a:lnTo>
                <a:lnTo>
                  <a:pt x="340011" y="539398"/>
                </a:lnTo>
                <a:lnTo>
                  <a:pt x="310798" y="568611"/>
                </a:lnTo>
                <a:lnTo>
                  <a:pt x="275475" y="590716"/>
                </a:lnTo>
                <a:lnTo>
                  <a:pt x="235042" y="604712"/>
                </a:lnTo>
                <a:lnTo>
                  <a:pt x="190500" y="609600"/>
                </a:lnTo>
                <a:lnTo>
                  <a:pt x="145957" y="604712"/>
                </a:lnTo>
                <a:lnTo>
                  <a:pt x="105524" y="590716"/>
                </a:lnTo>
                <a:lnTo>
                  <a:pt x="70201" y="568611"/>
                </a:lnTo>
                <a:lnTo>
                  <a:pt x="40988" y="539398"/>
                </a:lnTo>
                <a:lnTo>
                  <a:pt x="18883" y="504075"/>
                </a:lnTo>
                <a:lnTo>
                  <a:pt x="4887" y="463642"/>
                </a:lnTo>
                <a:lnTo>
                  <a:pt x="0" y="419100"/>
                </a:lnTo>
                <a:lnTo>
                  <a:pt x="4887" y="374557"/>
                </a:lnTo>
                <a:lnTo>
                  <a:pt x="18883" y="334124"/>
                </a:lnTo>
                <a:lnTo>
                  <a:pt x="40988" y="298801"/>
                </a:lnTo>
                <a:lnTo>
                  <a:pt x="70201" y="269588"/>
                </a:lnTo>
                <a:lnTo>
                  <a:pt x="105524" y="247483"/>
                </a:lnTo>
                <a:lnTo>
                  <a:pt x="145957" y="233487"/>
                </a:lnTo>
                <a:lnTo>
                  <a:pt x="190500" y="228600"/>
                </a:lnTo>
                <a:close/>
              </a:path>
              <a:path w="533400" h="609600" extrusionOk="0">
                <a:moveTo>
                  <a:pt x="0" y="228600"/>
                </a:moveTo>
                <a:lnTo>
                  <a:pt x="0" y="228600"/>
                </a:lnTo>
              </a:path>
              <a:path w="533400" h="609600" extrusionOk="0">
                <a:moveTo>
                  <a:pt x="381000" y="609600"/>
                </a:moveTo>
                <a:lnTo>
                  <a:pt x="381000" y="609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9" name="Google Shape;359;p29"/>
          <p:cNvSpPr txBox="1"/>
          <p:nvPr/>
        </p:nvSpPr>
        <p:spPr>
          <a:xfrm>
            <a:off x="5830570" y="1945640"/>
            <a:ext cx="1498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9"/>
          <p:cNvSpPr/>
          <p:nvPr/>
        </p:nvSpPr>
        <p:spPr>
          <a:xfrm>
            <a:off x="6096000" y="25146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 extrusionOk="0">
                <a:moveTo>
                  <a:pt x="190500" y="0"/>
                </a:moveTo>
                <a:lnTo>
                  <a:pt x="235042" y="4887"/>
                </a:lnTo>
                <a:lnTo>
                  <a:pt x="275475" y="18883"/>
                </a:lnTo>
                <a:lnTo>
                  <a:pt x="310798" y="40988"/>
                </a:lnTo>
                <a:lnTo>
                  <a:pt x="340011" y="70201"/>
                </a:lnTo>
                <a:lnTo>
                  <a:pt x="362116" y="105524"/>
                </a:lnTo>
                <a:lnTo>
                  <a:pt x="376112" y="145957"/>
                </a:lnTo>
                <a:lnTo>
                  <a:pt x="381000" y="190500"/>
                </a:lnTo>
                <a:lnTo>
                  <a:pt x="376112" y="235042"/>
                </a:lnTo>
                <a:lnTo>
                  <a:pt x="362116" y="275475"/>
                </a:lnTo>
                <a:lnTo>
                  <a:pt x="340011" y="310798"/>
                </a:lnTo>
                <a:lnTo>
                  <a:pt x="310798" y="340011"/>
                </a:lnTo>
                <a:lnTo>
                  <a:pt x="275475" y="362116"/>
                </a:lnTo>
                <a:lnTo>
                  <a:pt x="235042" y="376112"/>
                </a:lnTo>
                <a:lnTo>
                  <a:pt x="190500" y="381000"/>
                </a:lnTo>
                <a:lnTo>
                  <a:pt x="145957" y="376112"/>
                </a:lnTo>
                <a:lnTo>
                  <a:pt x="105524" y="362116"/>
                </a:lnTo>
                <a:lnTo>
                  <a:pt x="70201" y="340011"/>
                </a:lnTo>
                <a:lnTo>
                  <a:pt x="40988" y="310798"/>
                </a:lnTo>
                <a:lnTo>
                  <a:pt x="18883" y="275475"/>
                </a:lnTo>
                <a:lnTo>
                  <a:pt x="4887" y="235042"/>
                </a:lnTo>
                <a:lnTo>
                  <a:pt x="0" y="190500"/>
                </a:lnTo>
                <a:lnTo>
                  <a:pt x="4887" y="145957"/>
                </a:lnTo>
                <a:lnTo>
                  <a:pt x="18883" y="105524"/>
                </a:lnTo>
                <a:lnTo>
                  <a:pt x="40988" y="70201"/>
                </a:lnTo>
                <a:lnTo>
                  <a:pt x="70201" y="40988"/>
                </a:lnTo>
                <a:lnTo>
                  <a:pt x="105524" y="18883"/>
                </a:lnTo>
                <a:lnTo>
                  <a:pt x="145957" y="4887"/>
                </a:lnTo>
                <a:lnTo>
                  <a:pt x="190500" y="0"/>
                </a:lnTo>
                <a:close/>
              </a:path>
              <a:path w="381000" h="381000" extrusionOk="0">
                <a:moveTo>
                  <a:pt x="0" y="0"/>
                </a:moveTo>
                <a:lnTo>
                  <a:pt x="0" y="0"/>
                </a:lnTo>
              </a:path>
              <a:path w="381000" h="381000" extrusionOk="0">
                <a:moveTo>
                  <a:pt x="381000" y="381000"/>
                </a:moveTo>
                <a:lnTo>
                  <a:pt x="381000" y="3810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61" name="Google Shape;361;p29"/>
          <p:cNvSpPr txBox="1"/>
          <p:nvPr/>
        </p:nvSpPr>
        <p:spPr>
          <a:xfrm>
            <a:off x="6212840" y="2555240"/>
            <a:ext cx="1473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9"/>
          <p:cNvSpPr/>
          <p:nvPr/>
        </p:nvSpPr>
        <p:spPr>
          <a:xfrm>
            <a:off x="5943600" y="2286000"/>
            <a:ext cx="914400" cy="1219200"/>
          </a:xfrm>
          <a:custGeom>
            <a:avLst/>
            <a:gdLst/>
            <a:ahLst/>
            <a:cxnLst/>
            <a:rect l="l" t="t" r="r" b="b"/>
            <a:pathLst>
              <a:path w="914400" h="1219200" extrusionOk="0">
                <a:moveTo>
                  <a:pt x="0" y="0"/>
                </a:moveTo>
                <a:lnTo>
                  <a:pt x="304800" y="228600"/>
                </a:lnTo>
              </a:path>
              <a:path w="914400" h="1219200" extrusionOk="0">
                <a:moveTo>
                  <a:pt x="723900" y="838200"/>
                </a:moveTo>
                <a:lnTo>
                  <a:pt x="768442" y="843087"/>
                </a:lnTo>
                <a:lnTo>
                  <a:pt x="808875" y="857083"/>
                </a:lnTo>
                <a:lnTo>
                  <a:pt x="844198" y="879188"/>
                </a:lnTo>
                <a:lnTo>
                  <a:pt x="873411" y="908401"/>
                </a:lnTo>
                <a:lnTo>
                  <a:pt x="895516" y="943724"/>
                </a:lnTo>
                <a:lnTo>
                  <a:pt x="909512" y="984157"/>
                </a:lnTo>
                <a:lnTo>
                  <a:pt x="914400" y="1028700"/>
                </a:lnTo>
                <a:lnTo>
                  <a:pt x="909512" y="1073242"/>
                </a:lnTo>
                <a:lnTo>
                  <a:pt x="895516" y="1113675"/>
                </a:lnTo>
                <a:lnTo>
                  <a:pt x="873411" y="1148998"/>
                </a:lnTo>
                <a:lnTo>
                  <a:pt x="844198" y="1178211"/>
                </a:lnTo>
                <a:lnTo>
                  <a:pt x="808875" y="1200316"/>
                </a:lnTo>
                <a:lnTo>
                  <a:pt x="768442" y="1214312"/>
                </a:lnTo>
                <a:lnTo>
                  <a:pt x="723900" y="1219200"/>
                </a:lnTo>
                <a:lnTo>
                  <a:pt x="679357" y="1214312"/>
                </a:lnTo>
                <a:lnTo>
                  <a:pt x="638924" y="1200316"/>
                </a:lnTo>
                <a:lnTo>
                  <a:pt x="603601" y="1178211"/>
                </a:lnTo>
                <a:lnTo>
                  <a:pt x="574388" y="1148998"/>
                </a:lnTo>
                <a:lnTo>
                  <a:pt x="552283" y="1113675"/>
                </a:lnTo>
                <a:lnTo>
                  <a:pt x="538287" y="1073242"/>
                </a:lnTo>
                <a:lnTo>
                  <a:pt x="533400" y="1028700"/>
                </a:lnTo>
                <a:lnTo>
                  <a:pt x="538287" y="984157"/>
                </a:lnTo>
                <a:lnTo>
                  <a:pt x="552283" y="943724"/>
                </a:lnTo>
                <a:lnTo>
                  <a:pt x="574388" y="908401"/>
                </a:lnTo>
                <a:lnTo>
                  <a:pt x="603601" y="879188"/>
                </a:lnTo>
                <a:lnTo>
                  <a:pt x="638924" y="857083"/>
                </a:lnTo>
                <a:lnTo>
                  <a:pt x="679357" y="843087"/>
                </a:lnTo>
                <a:lnTo>
                  <a:pt x="723900" y="838200"/>
                </a:lnTo>
                <a:close/>
              </a:path>
              <a:path w="914400" h="1219200" extrusionOk="0">
                <a:moveTo>
                  <a:pt x="533400" y="838200"/>
                </a:moveTo>
                <a:lnTo>
                  <a:pt x="533400" y="838200"/>
                </a:lnTo>
              </a:path>
              <a:path w="914400" h="1219200" extrusionOk="0">
                <a:moveTo>
                  <a:pt x="914400" y="1219200"/>
                </a:moveTo>
                <a:lnTo>
                  <a:pt x="914400" y="12192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63" name="Google Shape;363;p29"/>
          <p:cNvSpPr txBox="1"/>
          <p:nvPr/>
        </p:nvSpPr>
        <p:spPr>
          <a:xfrm>
            <a:off x="6584950" y="3164840"/>
            <a:ext cx="16637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9"/>
          <p:cNvSpPr/>
          <p:nvPr/>
        </p:nvSpPr>
        <p:spPr>
          <a:xfrm>
            <a:off x="6096000" y="2895600"/>
            <a:ext cx="533400" cy="1219200"/>
          </a:xfrm>
          <a:custGeom>
            <a:avLst/>
            <a:gdLst/>
            <a:ahLst/>
            <a:cxnLst/>
            <a:rect l="l" t="t" r="r" b="b"/>
            <a:pathLst>
              <a:path w="533400" h="1219200" extrusionOk="0">
                <a:moveTo>
                  <a:pt x="228600" y="0"/>
                </a:moveTo>
                <a:lnTo>
                  <a:pt x="533400" y="228600"/>
                </a:lnTo>
              </a:path>
              <a:path w="533400" h="1219200" extrusionOk="0">
                <a:moveTo>
                  <a:pt x="533400" y="609600"/>
                </a:moveTo>
                <a:lnTo>
                  <a:pt x="228600" y="838200"/>
                </a:lnTo>
              </a:path>
              <a:path w="533400" h="1219200" extrusionOk="0">
                <a:moveTo>
                  <a:pt x="190500" y="838200"/>
                </a:moveTo>
                <a:lnTo>
                  <a:pt x="235042" y="843087"/>
                </a:lnTo>
                <a:lnTo>
                  <a:pt x="275475" y="857083"/>
                </a:lnTo>
                <a:lnTo>
                  <a:pt x="310798" y="879188"/>
                </a:lnTo>
                <a:lnTo>
                  <a:pt x="340011" y="908401"/>
                </a:lnTo>
                <a:lnTo>
                  <a:pt x="362116" y="943724"/>
                </a:lnTo>
                <a:lnTo>
                  <a:pt x="376112" y="984157"/>
                </a:lnTo>
                <a:lnTo>
                  <a:pt x="381000" y="1028700"/>
                </a:lnTo>
                <a:lnTo>
                  <a:pt x="376112" y="1073242"/>
                </a:lnTo>
                <a:lnTo>
                  <a:pt x="362116" y="1113675"/>
                </a:lnTo>
                <a:lnTo>
                  <a:pt x="340011" y="1148998"/>
                </a:lnTo>
                <a:lnTo>
                  <a:pt x="310798" y="1178211"/>
                </a:lnTo>
                <a:lnTo>
                  <a:pt x="275475" y="1200316"/>
                </a:lnTo>
                <a:lnTo>
                  <a:pt x="235042" y="1214312"/>
                </a:lnTo>
                <a:lnTo>
                  <a:pt x="190500" y="1219200"/>
                </a:lnTo>
                <a:lnTo>
                  <a:pt x="145957" y="1214312"/>
                </a:lnTo>
                <a:lnTo>
                  <a:pt x="105524" y="1200316"/>
                </a:lnTo>
                <a:lnTo>
                  <a:pt x="70201" y="1178211"/>
                </a:lnTo>
                <a:lnTo>
                  <a:pt x="40988" y="1148998"/>
                </a:lnTo>
                <a:lnTo>
                  <a:pt x="18883" y="1113675"/>
                </a:lnTo>
                <a:lnTo>
                  <a:pt x="4887" y="1073242"/>
                </a:lnTo>
                <a:lnTo>
                  <a:pt x="0" y="1028700"/>
                </a:lnTo>
                <a:lnTo>
                  <a:pt x="4887" y="984157"/>
                </a:lnTo>
                <a:lnTo>
                  <a:pt x="18883" y="943724"/>
                </a:lnTo>
                <a:lnTo>
                  <a:pt x="40988" y="908401"/>
                </a:lnTo>
                <a:lnTo>
                  <a:pt x="70201" y="879188"/>
                </a:lnTo>
                <a:lnTo>
                  <a:pt x="105524" y="857083"/>
                </a:lnTo>
                <a:lnTo>
                  <a:pt x="145957" y="843087"/>
                </a:lnTo>
                <a:lnTo>
                  <a:pt x="190500" y="838200"/>
                </a:lnTo>
                <a:close/>
              </a:path>
              <a:path w="533400" h="1219200" extrusionOk="0">
                <a:moveTo>
                  <a:pt x="0" y="838200"/>
                </a:moveTo>
                <a:lnTo>
                  <a:pt x="0" y="838200"/>
                </a:lnTo>
              </a:path>
              <a:path w="533400" h="1219200" extrusionOk="0">
                <a:moveTo>
                  <a:pt x="381000" y="1219200"/>
                </a:moveTo>
                <a:lnTo>
                  <a:pt x="381000" y="12192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65" name="Google Shape;365;p29"/>
          <p:cNvSpPr txBox="1"/>
          <p:nvPr/>
        </p:nvSpPr>
        <p:spPr>
          <a:xfrm>
            <a:off x="6220459" y="3774440"/>
            <a:ext cx="13081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9"/>
          <p:cNvSpPr/>
          <p:nvPr/>
        </p:nvSpPr>
        <p:spPr>
          <a:xfrm>
            <a:off x="6858000" y="3733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 extrusionOk="0">
                <a:moveTo>
                  <a:pt x="190500" y="0"/>
                </a:moveTo>
                <a:lnTo>
                  <a:pt x="235042" y="4887"/>
                </a:lnTo>
                <a:lnTo>
                  <a:pt x="275475" y="18883"/>
                </a:lnTo>
                <a:lnTo>
                  <a:pt x="310798" y="40988"/>
                </a:lnTo>
                <a:lnTo>
                  <a:pt x="340011" y="70201"/>
                </a:lnTo>
                <a:lnTo>
                  <a:pt x="362116" y="105524"/>
                </a:lnTo>
                <a:lnTo>
                  <a:pt x="376112" y="145957"/>
                </a:lnTo>
                <a:lnTo>
                  <a:pt x="381000" y="190500"/>
                </a:lnTo>
                <a:lnTo>
                  <a:pt x="376112" y="235042"/>
                </a:lnTo>
                <a:lnTo>
                  <a:pt x="362116" y="275475"/>
                </a:lnTo>
                <a:lnTo>
                  <a:pt x="340011" y="310798"/>
                </a:lnTo>
                <a:lnTo>
                  <a:pt x="310798" y="340011"/>
                </a:lnTo>
                <a:lnTo>
                  <a:pt x="275475" y="362116"/>
                </a:lnTo>
                <a:lnTo>
                  <a:pt x="235042" y="376112"/>
                </a:lnTo>
                <a:lnTo>
                  <a:pt x="190500" y="381000"/>
                </a:lnTo>
                <a:lnTo>
                  <a:pt x="145957" y="376112"/>
                </a:lnTo>
                <a:lnTo>
                  <a:pt x="105524" y="362116"/>
                </a:lnTo>
                <a:lnTo>
                  <a:pt x="70201" y="340011"/>
                </a:lnTo>
                <a:lnTo>
                  <a:pt x="40988" y="310798"/>
                </a:lnTo>
                <a:lnTo>
                  <a:pt x="18883" y="275475"/>
                </a:lnTo>
                <a:lnTo>
                  <a:pt x="4887" y="235042"/>
                </a:lnTo>
                <a:lnTo>
                  <a:pt x="0" y="190500"/>
                </a:lnTo>
                <a:lnTo>
                  <a:pt x="4887" y="145957"/>
                </a:lnTo>
                <a:lnTo>
                  <a:pt x="18883" y="105524"/>
                </a:lnTo>
                <a:lnTo>
                  <a:pt x="40988" y="70201"/>
                </a:lnTo>
                <a:lnTo>
                  <a:pt x="70201" y="40988"/>
                </a:lnTo>
                <a:lnTo>
                  <a:pt x="105524" y="18883"/>
                </a:lnTo>
                <a:lnTo>
                  <a:pt x="145957" y="4887"/>
                </a:lnTo>
                <a:lnTo>
                  <a:pt x="190500" y="0"/>
                </a:lnTo>
                <a:close/>
              </a:path>
              <a:path w="381000" h="381000" extrusionOk="0">
                <a:moveTo>
                  <a:pt x="0" y="0"/>
                </a:moveTo>
                <a:lnTo>
                  <a:pt x="0" y="0"/>
                </a:lnTo>
              </a:path>
              <a:path w="381000" h="381000" extrusionOk="0">
                <a:moveTo>
                  <a:pt x="381000" y="381000"/>
                </a:moveTo>
                <a:lnTo>
                  <a:pt x="381000" y="3810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67" name="Google Shape;367;p29"/>
          <p:cNvSpPr txBox="1"/>
          <p:nvPr/>
        </p:nvSpPr>
        <p:spPr>
          <a:xfrm>
            <a:off x="6979919" y="3774440"/>
            <a:ext cx="1371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9"/>
          <p:cNvSpPr/>
          <p:nvPr/>
        </p:nvSpPr>
        <p:spPr>
          <a:xfrm>
            <a:off x="6248400" y="3505200"/>
            <a:ext cx="838200" cy="1295400"/>
          </a:xfrm>
          <a:custGeom>
            <a:avLst/>
            <a:gdLst/>
            <a:ahLst/>
            <a:cxnLst/>
            <a:rect l="l" t="t" r="r" b="b"/>
            <a:pathLst>
              <a:path w="838200" h="1295400" extrusionOk="0">
                <a:moveTo>
                  <a:pt x="457200" y="0"/>
                </a:moveTo>
                <a:lnTo>
                  <a:pt x="762000" y="228600"/>
                </a:lnTo>
              </a:path>
              <a:path w="838200" h="1295400" extrusionOk="0">
                <a:moveTo>
                  <a:pt x="762000" y="609600"/>
                </a:moveTo>
                <a:lnTo>
                  <a:pt x="609600" y="914400"/>
                </a:lnTo>
              </a:path>
              <a:path w="838200" h="1295400" extrusionOk="0">
                <a:moveTo>
                  <a:pt x="647700" y="914400"/>
                </a:moveTo>
                <a:lnTo>
                  <a:pt x="692242" y="919287"/>
                </a:lnTo>
                <a:lnTo>
                  <a:pt x="732675" y="933283"/>
                </a:lnTo>
                <a:lnTo>
                  <a:pt x="767998" y="955388"/>
                </a:lnTo>
                <a:lnTo>
                  <a:pt x="797211" y="984601"/>
                </a:lnTo>
                <a:lnTo>
                  <a:pt x="819316" y="1019924"/>
                </a:lnTo>
                <a:lnTo>
                  <a:pt x="833312" y="1060357"/>
                </a:lnTo>
                <a:lnTo>
                  <a:pt x="838200" y="1104900"/>
                </a:lnTo>
                <a:lnTo>
                  <a:pt x="833312" y="1149442"/>
                </a:lnTo>
                <a:lnTo>
                  <a:pt x="819316" y="1189875"/>
                </a:lnTo>
                <a:lnTo>
                  <a:pt x="797211" y="1225198"/>
                </a:lnTo>
                <a:lnTo>
                  <a:pt x="767998" y="1254411"/>
                </a:lnTo>
                <a:lnTo>
                  <a:pt x="732675" y="1276516"/>
                </a:lnTo>
                <a:lnTo>
                  <a:pt x="692242" y="1290512"/>
                </a:lnTo>
                <a:lnTo>
                  <a:pt x="647700" y="1295400"/>
                </a:lnTo>
                <a:lnTo>
                  <a:pt x="603157" y="1290512"/>
                </a:lnTo>
                <a:lnTo>
                  <a:pt x="562724" y="1276516"/>
                </a:lnTo>
                <a:lnTo>
                  <a:pt x="527401" y="1254411"/>
                </a:lnTo>
                <a:lnTo>
                  <a:pt x="498188" y="1225198"/>
                </a:lnTo>
                <a:lnTo>
                  <a:pt x="476083" y="1189875"/>
                </a:lnTo>
                <a:lnTo>
                  <a:pt x="462087" y="1149442"/>
                </a:lnTo>
                <a:lnTo>
                  <a:pt x="457200" y="1104900"/>
                </a:lnTo>
                <a:lnTo>
                  <a:pt x="462087" y="1060357"/>
                </a:lnTo>
                <a:lnTo>
                  <a:pt x="476083" y="1019924"/>
                </a:lnTo>
                <a:lnTo>
                  <a:pt x="498188" y="984601"/>
                </a:lnTo>
                <a:lnTo>
                  <a:pt x="527401" y="955388"/>
                </a:lnTo>
                <a:lnTo>
                  <a:pt x="562724" y="933283"/>
                </a:lnTo>
                <a:lnTo>
                  <a:pt x="603157" y="919287"/>
                </a:lnTo>
                <a:lnTo>
                  <a:pt x="647700" y="914400"/>
                </a:lnTo>
                <a:close/>
              </a:path>
              <a:path w="838200" h="1295400" extrusionOk="0">
                <a:moveTo>
                  <a:pt x="457200" y="914400"/>
                </a:moveTo>
                <a:lnTo>
                  <a:pt x="457200" y="914400"/>
                </a:lnTo>
              </a:path>
              <a:path w="838200" h="1295400" extrusionOk="0">
                <a:moveTo>
                  <a:pt x="838200" y="1295400"/>
                </a:moveTo>
                <a:lnTo>
                  <a:pt x="838200" y="1295400"/>
                </a:lnTo>
              </a:path>
              <a:path w="838200" h="1295400" extrusionOk="0">
                <a:moveTo>
                  <a:pt x="190500" y="914400"/>
                </a:moveTo>
                <a:lnTo>
                  <a:pt x="235042" y="919287"/>
                </a:lnTo>
                <a:lnTo>
                  <a:pt x="275475" y="933283"/>
                </a:lnTo>
                <a:lnTo>
                  <a:pt x="310798" y="955388"/>
                </a:lnTo>
                <a:lnTo>
                  <a:pt x="340011" y="984601"/>
                </a:lnTo>
                <a:lnTo>
                  <a:pt x="362116" y="1019924"/>
                </a:lnTo>
                <a:lnTo>
                  <a:pt x="376112" y="1060357"/>
                </a:lnTo>
                <a:lnTo>
                  <a:pt x="381000" y="1104900"/>
                </a:lnTo>
                <a:lnTo>
                  <a:pt x="376112" y="1149442"/>
                </a:lnTo>
                <a:lnTo>
                  <a:pt x="362116" y="1189875"/>
                </a:lnTo>
                <a:lnTo>
                  <a:pt x="340011" y="1225198"/>
                </a:lnTo>
                <a:lnTo>
                  <a:pt x="310798" y="1254411"/>
                </a:lnTo>
                <a:lnTo>
                  <a:pt x="275475" y="1276516"/>
                </a:lnTo>
                <a:lnTo>
                  <a:pt x="235042" y="1290512"/>
                </a:lnTo>
                <a:lnTo>
                  <a:pt x="190500" y="1295400"/>
                </a:lnTo>
                <a:lnTo>
                  <a:pt x="145957" y="1290512"/>
                </a:lnTo>
                <a:lnTo>
                  <a:pt x="105524" y="1276516"/>
                </a:lnTo>
                <a:lnTo>
                  <a:pt x="70201" y="1254411"/>
                </a:lnTo>
                <a:lnTo>
                  <a:pt x="40988" y="1225198"/>
                </a:lnTo>
                <a:lnTo>
                  <a:pt x="18883" y="1189875"/>
                </a:lnTo>
                <a:lnTo>
                  <a:pt x="4887" y="1149442"/>
                </a:lnTo>
                <a:lnTo>
                  <a:pt x="0" y="1104900"/>
                </a:lnTo>
                <a:lnTo>
                  <a:pt x="4887" y="1060357"/>
                </a:lnTo>
                <a:lnTo>
                  <a:pt x="18883" y="1019924"/>
                </a:lnTo>
                <a:lnTo>
                  <a:pt x="40988" y="984601"/>
                </a:lnTo>
                <a:lnTo>
                  <a:pt x="70201" y="955388"/>
                </a:lnTo>
                <a:lnTo>
                  <a:pt x="105524" y="933283"/>
                </a:lnTo>
                <a:lnTo>
                  <a:pt x="145957" y="919287"/>
                </a:lnTo>
                <a:lnTo>
                  <a:pt x="190500" y="914400"/>
                </a:lnTo>
                <a:close/>
              </a:path>
              <a:path w="838200" h="1295400" extrusionOk="0">
                <a:moveTo>
                  <a:pt x="0" y="914400"/>
                </a:moveTo>
                <a:lnTo>
                  <a:pt x="0" y="914400"/>
                </a:lnTo>
              </a:path>
              <a:path w="838200" h="1295400" extrusionOk="0">
                <a:moveTo>
                  <a:pt x="381000" y="1295400"/>
                </a:moveTo>
                <a:lnTo>
                  <a:pt x="381000" y="12954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69" name="Google Shape;369;p29"/>
          <p:cNvSpPr txBox="1"/>
          <p:nvPr/>
        </p:nvSpPr>
        <p:spPr>
          <a:xfrm>
            <a:off x="6353809" y="4460240"/>
            <a:ext cx="62674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	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9"/>
          <p:cNvSpPr/>
          <p:nvPr/>
        </p:nvSpPr>
        <p:spPr>
          <a:xfrm>
            <a:off x="5867400" y="4114800"/>
            <a:ext cx="609600" cy="1295400"/>
          </a:xfrm>
          <a:custGeom>
            <a:avLst/>
            <a:gdLst/>
            <a:ahLst/>
            <a:cxnLst/>
            <a:rect l="l" t="t" r="r" b="b"/>
            <a:pathLst>
              <a:path w="609600" h="1295400" extrusionOk="0">
                <a:moveTo>
                  <a:pt x="457200" y="0"/>
                </a:moveTo>
                <a:lnTo>
                  <a:pt x="609600" y="304800"/>
                </a:lnTo>
              </a:path>
              <a:path w="609600" h="1295400" extrusionOk="0">
                <a:moveTo>
                  <a:pt x="533400" y="685800"/>
                </a:moveTo>
                <a:lnTo>
                  <a:pt x="228600" y="914400"/>
                </a:lnTo>
              </a:path>
              <a:path w="609600" h="1295400" extrusionOk="0">
                <a:moveTo>
                  <a:pt x="190500" y="914400"/>
                </a:moveTo>
                <a:lnTo>
                  <a:pt x="235042" y="919287"/>
                </a:lnTo>
                <a:lnTo>
                  <a:pt x="275475" y="933283"/>
                </a:lnTo>
                <a:lnTo>
                  <a:pt x="310798" y="955388"/>
                </a:lnTo>
                <a:lnTo>
                  <a:pt x="340011" y="984601"/>
                </a:lnTo>
                <a:lnTo>
                  <a:pt x="362116" y="1019924"/>
                </a:lnTo>
                <a:lnTo>
                  <a:pt x="376112" y="1060357"/>
                </a:lnTo>
                <a:lnTo>
                  <a:pt x="381000" y="1104900"/>
                </a:lnTo>
                <a:lnTo>
                  <a:pt x="376112" y="1149442"/>
                </a:lnTo>
                <a:lnTo>
                  <a:pt x="362116" y="1189875"/>
                </a:lnTo>
                <a:lnTo>
                  <a:pt x="340011" y="1225198"/>
                </a:lnTo>
                <a:lnTo>
                  <a:pt x="310798" y="1254411"/>
                </a:lnTo>
                <a:lnTo>
                  <a:pt x="275475" y="1276516"/>
                </a:lnTo>
                <a:lnTo>
                  <a:pt x="235042" y="1290512"/>
                </a:lnTo>
                <a:lnTo>
                  <a:pt x="190500" y="1295400"/>
                </a:lnTo>
                <a:lnTo>
                  <a:pt x="145957" y="1290512"/>
                </a:lnTo>
                <a:lnTo>
                  <a:pt x="105524" y="1276516"/>
                </a:lnTo>
                <a:lnTo>
                  <a:pt x="70201" y="1254411"/>
                </a:lnTo>
                <a:lnTo>
                  <a:pt x="40988" y="1225198"/>
                </a:lnTo>
                <a:lnTo>
                  <a:pt x="18883" y="1189875"/>
                </a:lnTo>
                <a:lnTo>
                  <a:pt x="4887" y="1149442"/>
                </a:lnTo>
                <a:lnTo>
                  <a:pt x="0" y="1104900"/>
                </a:lnTo>
                <a:lnTo>
                  <a:pt x="4887" y="1060357"/>
                </a:lnTo>
                <a:lnTo>
                  <a:pt x="18883" y="1019924"/>
                </a:lnTo>
                <a:lnTo>
                  <a:pt x="40988" y="984601"/>
                </a:lnTo>
                <a:lnTo>
                  <a:pt x="70201" y="955388"/>
                </a:lnTo>
                <a:lnTo>
                  <a:pt x="105524" y="933283"/>
                </a:lnTo>
                <a:lnTo>
                  <a:pt x="145957" y="919287"/>
                </a:lnTo>
                <a:lnTo>
                  <a:pt x="190500" y="914400"/>
                </a:lnTo>
                <a:close/>
              </a:path>
              <a:path w="609600" h="1295400" extrusionOk="0">
                <a:moveTo>
                  <a:pt x="0" y="914400"/>
                </a:moveTo>
                <a:lnTo>
                  <a:pt x="0" y="914400"/>
                </a:lnTo>
              </a:path>
              <a:path w="609600" h="1295400" extrusionOk="0">
                <a:moveTo>
                  <a:pt x="381000" y="1295400"/>
                </a:moveTo>
                <a:lnTo>
                  <a:pt x="381000" y="12954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1" name="Google Shape;371;p29"/>
          <p:cNvSpPr txBox="1"/>
          <p:nvPr/>
        </p:nvSpPr>
        <p:spPr>
          <a:xfrm>
            <a:off x="6015990" y="5069840"/>
            <a:ext cx="8318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9"/>
          <p:cNvSpPr/>
          <p:nvPr/>
        </p:nvSpPr>
        <p:spPr>
          <a:xfrm>
            <a:off x="6233159" y="5638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 extrusionOk="0">
                <a:moveTo>
                  <a:pt x="190500" y="0"/>
                </a:moveTo>
                <a:lnTo>
                  <a:pt x="235042" y="4887"/>
                </a:lnTo>
                <a:lnTo>
                  <a:pt x="275475" y="18883"/>
                </a:lnTo>
                <a:lnTo>
                  <a:pt x="310798" y="40988"/>
                </a:lnTo>
                <a:lnTo>
                  <a:pt x="340011" y="70201"/>
                </a:lnTo>
                <a:lnTo>
                  <a:pt x="362116" y="105524"/>
                </a:lnTo>
                <a:lnTo>
                  <a:pt x="376112" y="145957"/>
                </a:lnTo>
                <a:lnTo>
                  <a:pt x="380999" y="190500"/>
                </a:lnTo>
                <a:lnTo>
                  <a:pt x="376112" y="235042"/>
                </a:lnTo>
                <a:lnTo>
                  <a:pt x="362116" y="275475"/>
                </a:lnTo>
                <a:lnTo>
                  <a:pt x="340011" y="310798"/>
                </a:lnTo>
                <a:lnTo>
                  <a:pt x="310798" y="340011"/>
                </a:lnTo>
                <a:lnTo>
                  <a:pt x="275475" y="362116"/>
                </a:lnTo>
                <a:lnTo>
                  <a:pt x="235042" y="376112"/>
                </a:lnTo>
                <a:lnTo>
                  <a:pt x="190500" y="381000"/>
                </a:lnTo>
                <a:lnTo>
                  <a:pt x="145957" y="376112"/>
                </a:lnTo>
                <a:lnTo>
                  <a:pt x="105524" y="362116"/>
                </a:lnTo>
                <a:lnTo>
                  <a:pt x="70201" y="340011"/>
                </a:lnTo>
                <a:lnTo>
                  <a:pt x="40988" y="310798"/>
                </a:lnTo>
                <a:lnTo>
                  <a:pt x="18883" y="275475"/>
                </a:lnTo>
                <a:lnTo>
                  <a:pt x="4887" y="235042"/>
                </a:lnTo>
                <a:lnTo>
                  <a:pt x="0" y="190500"/>
                </a:lnTo>
                <a:lnTo>
                  <a:pt x="4887" y="145957"/>
                </a:lnTo>
                <a:lnTo>
                  <a:pt x="18883" y="105524"/>
                </a:lnTo>
                <a:lnTo>
                  <a:pt x="40988" y="70201"/>
                </a:lnTo>
                <a:lnTo>
                  <a:pt x="70201" y="40988"/>
                </a:lnTo>
                <a:lnTo>
                  <a:pt x="105524" y="18883"/>
                </a:lnTo>
                <a:lnTo>
                  <a:pt x="145957" y="4887"/>
                </a:lnTo>
                <a:lnTo>
                  <a:pt x="190500" y="0"/>
                </a:lnTo>
                <a:close/>
              </a:path>
              <a:path w="381000" h="381000" extrusionOk="0">
                <a:moveTo>
                  <a:pt x="0" y="0"/>
                </a:moveTo>
                <a:lnTo>
                  <a:pt x="0" y="0"/>
                </a:lnTo>
              </a:path>
              <a:path w="381000" h="381000" extrusionOk="0">
                <a:moveTo>
                  <a:pt x="380999" y="381000"/>
                </a:moveTo>
                <a:lnTo>
                  <a:pt x="380999" y="3810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3" name="Google Shape;373;p29"/>
          <p:cNvSpPr txBox="1"/>
          <p:nvPr/>
        </p:nvSpPr>
        <p:spPr>
          <a:xfrm>
            <a:off x="6374129" y="5679440"/>
            <a:ext cx="9842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9"/>
          <p:cNvSpPr/>
          <p:nvPr/>
        </p:nvSpPr>
        <p:spPr>
          <a:xfrm>
            <a:off x="6079490" y="5410200"/>
            <a:ext cx="306070" cy="228600"/>
          </a:xfrm>
          <a:custGeom>
            <a:avLst/>
            <a:gdLst/>
            <a:ahLst/>
            <a:cxnLst/>
            <a:rect l="l" t="t" r="r" b="b"/>
            <a:pathLst>
              <a:path w="306070" h="228600" extrusionOk="0">
                <a:moveTo>
                  <a:pt x="0" y="0"/>
                </a:moveTo>
                <a:lnTo>
                  <a:pt x="306070" y="2286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375" name="Google Shape;375;p29"/>
          <p:cNvGrpSpPr/>
          <p:nvPr/>
        </p:nvGrpSpPr>
        <p:grpSpPr>
          <a:xfrm>
            <a:off x="4334509" y="3782059"/>
            <a:ext cx="932180" cy="572770"/>
            <a:chOff x="4334509" y="3782059"/>
            <a:chExt cx="932180" cy="572770"/>
          </a:xfrm>
        </p:grpSpPr>
        <p:sp>
          <p:nvSpPr>
            <p:cNvPr id="376" name="Google Shape;376;p29"/>
            <p:cNvSpPr/>
            <p:nvPr/>
          </p:nvSpPr>
          <p:spPr>
            <a:xfrm>
              <a:off x="4372609" y="3782059"/>
              <a:ext cx="894080" cy="572770"/>
            </a:xfrm>
            <a:custGeom>
              <a:avLst/>
              <a:gdLst/>
              <a:ahLst/>
              <a:cxnLst/>
              <a:rect l="l" t="t" r="r" b="b"/>
              <a:pathLst>
                <a:path w="894079" h="572770" extrusionOk="0">
                  <a:moveTo>
                    <a:pt x="603250" y="0"/>
                  </a:moveTo>
                  <a:lnTo>
                    <a:pt x="641350" y="66039"/>
                  </a:lnTo>
                  <a:lnTo>
                    <a:pt x="0" y="439419"/>
                  </a:lnTo>
                  <a:lnTo>
                    <a:pt x="76200" y="572769"/>
                  </a:lnTo>
                  <a:lnTo>
                    <a:pt x="718819" y="196850"/>
                  </a:lnTo>
                  <a:lnTo>
                    <a:pt x="756919" y="264159"/>
                  </a:lnTo>
                  <a:lnTo>
                    <a:pt x="894079" y="6350"/>
                  </a:lnTo>
                  <a:lnTo>
                    <a:pt x="603250" y="0"/>
                  </a:lnTo>
                  <a:close/>
                </a:path>
              </a:pathLst>
            </a:custGeom>
            <a:solidFill>
              <a:srgbClr val="4E80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4334509" y="3782059"/>
              <a:ext cx="932180" cy="572770"/>
            </a:xfrm>
            <a:custGeom>
              <a:avLst/>
              <a:gdLst/>
              <a:ahLst/>
              <a:cxnLst/>
              <a:rect l="l" t="t" r="r" b="b"/>
              <a:pathLst>
                <a:path w="932179" h="572770" extrusionOk="0">
                  <a:moveTo>
                    <a:pt x="38100" y="439419"/>
                  </a:moveTo>
                  <a:lnTo>
                    <a:pt x="679450" y="66039"/>
                  </a:lnTo>
                  <a:lnTo>
                    <a:pt x="641350" y="0"/>
                  </a:lnTo>
                  <a:lnTo>
                    <a:pt x="932179" y="6350"/>
                  </a:lnTo>
                  <a:lnTo>
                    <a:pt x="795019" y="264159"/>
                  </a:lnTo>
                  <a:lnTo>
                    <a:pt x="756919" y="196850"/>
                  </a:lnTo>
                  <a:lnTo>
                    <a:pt x="114300" y="572769"/>
                  </a:lnTo>
                  <a:lnTo>
                    <a:pt x="38100" y="439419"/>
                  </a:lnTo>
                  <a:close/>
                </a:path>
                <a:path w="932179" h="572770" extrusionOk="0">
                  <a:moveTo>
                    <a:pt x="0" y="374650"/>
                  </a:moveTo>
                  <a:lnTo>
                    <a:pt x="0" y="37465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endParaRPr/>
          </a:p>
        </p:txBody>
      </p:sp>
      <p:sp>
        <p:nvSpPr>
          <p:cNvPr id="383" name="Google Shape;383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grpSp>
        <p:nvGrpSpPr>
          <p:cNvPr id="384" name="Google Shape;384;p30"/>
          <p:cNvGrpSpPr/>
          <p:nvPr/>
        </p:nvGrpSpPr>
        <p:grpSpPr>
          <a:xfrm>
            <a:off x="288866" y="-76200"/>
            <a:ext cx="3668908" cy="2911788"/>
            <a:chOff x="685800" y="3352800"/>
            <a:chExt cx="3429000" cy="3124200"/>
          </a:xfrm>
        </p:grpSpPr>
        <p:sp>
          <p:nvSpPr>
            <p:cNvPr id="385" name="Google Shape;385;p30"/>
            <p:cNvSpPr/>
            <p:nvPr/>
          </p:nvSpPr>
          <p:spPr>
            <a:xfrm>
              <a:off x="1981200" y="33528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 extrusionOk="0">
                  <a:moveTo>
                    <a:pt x="266700" y="0"/>
                  </a:moveTo>
                  <a:lnTo>
                    <a:pt x="315649" y="4170"/>
                  </a:lnTo>
                  <a:lnTo>
                    <a:pt x="361307" y="16243"/>
                  </a:lnTo>
                  <a:lnTo>
                    <a:pt x="403013" y="35560"/>
                  </a:lnTo>
                  <a:lnTo>
                    <a:pt x="440109" y="61461"/>
                  </a:lnTo>
                  <a:lnTo>
                    <a:pt x="471938" y="93290"/>
                  </a:lnTo>
                  <a:lnTo>
                    <a:pt x="497839" y="130386"/>
                  </a:lnTo>
                  <a:lnTo>
                    <a:pt x="517156" y="172092"/>
                  </a:lnTo>
                  <a:lnTo>
                    <a:pt x="529229" y="217750"/>
                  </a:lnTo>
                  <a:lnTo>
                    <a:pt x="533400" y="266700"/>
                  </a:lnTo>
                  <a:lnTo>
                    <a:pt x="529229" y="315649"/>
                  </a:lnTo>
                  <a:lnTo>
                    <a:pt x="517156" y="361307"/>
                  </a:lnTo>
                  <a:lnTo>
                    <a:pt x="497840" y="403013"/>
                  </a:lnTo>
                  <a:lnTo>
                    <a:pt x="471938" y="440109"/>
                  </a:lnTo>
                  <a:lnTo>
                    <a:pt x="440109" y="471938"/>
                  </a:lnTo>
                  <a:lnTo>
                    <a:pt x="403013" y="497839"/>
                  </a:lnTo>
                  <a:lnTo>
                    <a:pt x="361307" y="517156"/>
                  </a:lnTo>
                  <a:lnTo>
                    <a:pt x="315649" y="529229"/>
                  </a:lnTo>
                  <a:lnTo>
                    <a:pt x="266700" y="533400"/>
                  </a:lnTo>
                  <a:lnTo>
                    <a:pt x="217750" y="529229"/>
                  </a:lnTo>
                  <a:lnTo>
                    <a:pt x="172092" y="517156"/>
                  </a:lnTo>
                  <a:lnTo>
                    <a:pt x="130386" y="497840"/>
                  </a:lnTo>
                  <a:lnTo>
                    <a:pt x="93290" y="471938"/>
                  </a:lnTo>
                  <a:lnTo>
                    <a:pt x="61461" y="440109"/>
                  </a:lnTo>
                  <a:lnTo>
                    <a:pt x="35560" y="403013"/>
                  </a:lnTo>
                  <a:lnTo>
                    <a:pt x="16243" y="361307"/>
                  </a:lnTo>
                  <a:lnTo>
                    <a:pt x="4170" y="315649"/>
                  </a:lnTo>
                  <a:lnTo>
                    <a:pt x="0" y="266700"/>
                  </a:lnTo>
                  <a:lnTo>
                    <a:pt x="4170" y="217750"/>
                  </a:lnTo>
                  <a:lnTo>
                    <a:pt x="16243" y="172092"/>
                  </a:lnTo>
                  <a:lnTo>
                    <a:pt x="35559" y="130386"/>
                  </a:lnTo>
                  <a:lnTo>
                    <a:pt x="61461" y="93290"/>
                  </a:lnTo>
                  <a:lnTo>
                    <a:pt x="93290" y="61461"/>
                  </a:lnTo>
                  <a:lnTo>
                    <a:pt x="130386" y="35560"/>
                  </a:lnTo>
                  <a:lnTo>
                    <a:pt x="172092" y="16243"/>
                  </a:lnTo>
                  <a:lnTo>
                    <a:pt x="217750" y="4170"/>
                  </a:lnTo>
                  <a:lnTo>
                    <a:pt x="266700" y="0"/>
                  </a:lnTo>
                  <a:close/>
                </a:path>
                <a:path w="533400" h="533400" extrusionOk="0">
                  <a:moveTo>
                    <a:pt x="0" y="0"/>
                  </a:moveTo>
                  <a:lnTo>
                    <a:pt x="0" y="0"/>
                  </a:lnTo>
                </a:path>
                <a:path w="533400" h="533400" extrusionOk="0">
                  <a:moveTo>
                    <a:pt x="533400" y="533400"/>
                  </a:moveTo>
                  <a:lnTo>
                    <a:pt x="533400" y="53340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86" name="Google Shape;386;p30"/>
            <p:cNvSpPr txBox="1"/>
            <p:nvPr/>
          </p:nvSpPr>
          <p:spPr>
            <a:xfrm>
              <a:off x="2169160" y="3469640"/>
              <a:ext cx="158115" cy="299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685800" y="4191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 extrusionOk="0">
                  <a:moveTo>
                    <a:pt x="266700" y="0"/>
                  </a:moveTo>
                  <a:lnTo>
                    <a:pt x="315649" y="4170"/>
                  </a:lnTo>
                  <a:lnTo>
                    <a:pt x="361307" y="16243"/>
                  </a:lnTo>
                  <a:lnTo>
                    <a:pt x="403013" y="35559"/>
                  </a:lnTo>
                  <a:lnTo>
                    <a:pt x="440109" y="61461"/>
                  </a:lnTo>
                  <a:lnTo>
                    <a:pt x="471938" y="93290"/>
                  </a:lnTo>
                  <a:lnTo>
                    <a:pt x="497840" y="130386"/>
                  </a:lnTo>
                  <a:lnTo>
                    <a:pt x="517156" y="172092"/>
                  </a:lnTo>
                  <a:lnTo>
                    <a:pt x="529229" y="217750"/>
                  </a:lnTo>
                  <a:lnTo>
                    <a:pt x="533400" y="266700"/>
                  </a:lnTo>
                  <a:lnTo>
                    <a:pt x="529229" y="315649"/>
                  </a:lnTo>
                  <a:lnTo>
                    <a:pt x="517156" y="361307"/>
                  </a:lnTo>
                  <a:lnTo>
                    <a:pt x="497839" y="403013"/>
                  </a:lnTo>
                  <a:lnTo>
                    <a:pt x="471938" y="440109"/>
                  </a:lnTo>
                  <a:lnTo>
                    <a:pt x="440109" y="471938"/>
                  </a:lnTo>
                  <a:lnTo>
                    <a:pt x="403013" y="497839"/>
                  </a:lnTo>
                  <a:lnTo>
                    <a:pt x="361307" y="517156"/>
                  </a:lnTo>
                  <a:lnTo>
                    <a:pt x="315649" y="529229"/>
                  </a:lnTo>
                  <a:lnTo>
                    <a:pt x="266700" y="533400"/>
                  </a:lnTo>
                  <a:lnTo>
                    <a:pt x="217750" y="529229"/>
                  </a:lnTo>
                  <a:lnTo>
                    <a:pt x="172092" y="517156"/>
                  </a:lnTo>
                  <a:lnTo>
                    <a:pt x="130386" y="497840"/>
                  </a:lnTo>
                  <a:lnTo>
                    <a:pt x="93290" y="471938"/>
                  </a:lnTo>
                  <a:lnTo>
                    <a:pt x="61461" y="440109"/>
                  </a:lnTo>
                  <a:lnTo>
                    <a:pt x="35559" y="403013"/>
                  </a:lnTo>
                  <a:lnTo>
                    <a:pt x="16243" y="361307"/>
                  </a:lnTo>
                  <a:lnTo>
                    <a:pt x="4170" y="315649"/>
                  </a:lnTo>
                  <a:lnTo>
                    <a:pt x="0" y="266700"/>
                  </a:lnTo>
                  <a:lnTo>
                    <a:pt x="4170" y="217750"/>
                  </a:lnTo>
                  <a:lnTo>
                    <a:pt x="16243" y="172092"/>
                  </a:lnTo>
                  <a:lnTo>
                    <a:pt x="35560" y="130386"/>
                  </a:lnTo>
                  <a:lnTo>
                    <a:pt x="61461" y="93290"/>
                  </a:lnTo>
                  <a:lnTo>
                    <a:pt x="93290" y="61461"/>
                  </a:lnTo>
                  <a:lnTo>
                    <a:pt x="130386" y="35560"/>
                  </a:lnTo>
                  <a:lnTo>
                    <a:pt x="172092" y="16243"/>
                  </a:lnTo>
                  <a:lnTo>
                    <a:pt x="217750" y="4170"/>
                  </a:lnTo>
                  <a:lnTo>
                    <a:pt x="266700" y="0"/>
                  </a:lnTo>
                  <a:close/>
                </a:path>
                <a:path w="533400" h="533400" extrusionOk="0">
                  <a:moveTo>
                    <a:pt x="0" y="0"/>
                  </a:moveTo>
                  <a:lnTo>
                    <a:pt x="0" y="0"/>
                  </a:lnTo>
                </a:path>
                <a:path w="533400" h="533400" extrusionOk="0">
                  <a:moveTo>
                    <a:pt x="533400" y="533400"/>
                  </a:moveTo>
                  <a:lnTo>
                    <a:pt x="533400" y="53340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88" name="Google Shape;388;p30"/>
            <p:cNvSpPr txBox="1"/>
            <p:nvPr/>
          </p:nvSpPr>
          <p:spPr>
            <a:xfrm>
              <a:off x="877569" y="4307840"/>
              <a:ext cx="149860" cy="299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1524000" y="4191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 extrusionOk="0">
                  <a:moveTo>
                    <a:pt x="266700" y="0"/>
                  </a:moveTo>
                  <a:lnTo>
                    <a:pt x="315649" y="4170"/>
                  </a:lnTo>
                  <a:lnTo>
                    <a:pt x="361307" y="16243"/>
                  </a:lnTo>
                  <a:lnTo>
                    <a:pt x="403013" y="35559"/>
                  </a:lnTo>
                  <a:lnTo>
                    <a:pt x="440109" y="61461"/>
                  </a:lnTo>
                  <a:lnTo>
                    <a:pt x="471938" y="93290"/>
                  </a:lnTo>
                  <a:lnTo>
                    <a:pt x="497839" y="130386"/>
                  </a:lnTo>
                  <a:lnTo>
                    <a:pt x="517156" y="172092"/>
                  </a:lnTo>
                  <a:lnTo>
                    <a:pt x="529229" y="217750"/>
                  </a:lnTo>
                  <a:lnTo>
                    <a:pt x="533400" y="266700"/>
                  </a:lnTo>
                  <a:lnTo>
                    <a:pt x="529229" y="315649"/>
                  </a:lnTo>
                  <a:lnTo>
                    <a:pt x="517156" y="361307"/>
                  </a:lnTo>
                  <a:lnTo>
                    <a:pt x="497840" y="403013"/>
                  </a:lnTo>
                  <a:lnTo>
                    <a:pt x="471938" y="440109"/>
                  </a:lnTo>
                  <a:lnTo>
                    <a:pt x="440109" y="471938"/>
                  </a:lnTo>
                  <a:lnTo>
                    <a:pt x="403013" y="497839"/>
                  </a:lnTo>
                  <a:lnTo>
                    <a:pt x="361307" y="517156"/>
                  </a:lnTo>
                  <a:lnTo>
                    <a:pt x="315649" y="529229"/>
                  </a:lnTo>
                  <a:lnTo>
                    <a:pt x="266700" y="533400"/>
                  </a:lnTo>
                  <a:lnTo>
                    <a:pt x="217750" y="529229"/>
                  </a:lnTo>
                  <a:lnTo>
                    <a:pt x="172092" y="517156"/>
                  </a:lnTo>
                  <a:lnTo>
                    <a:pt x="130386" y="497840"/>
                  </a:lnTo>
                  <a:lnTo>
                    <a:pt x="93290" y="471938"/>
                  </a:lnTo>
                  <a:lnTo>
                    <a:pt x="61461" y="440109"/>
                  </a:lnTo>
                  <a:lnTo>
                    <a:pt x="35560" y="403013"/>
                  </a:lnTo>
                  <a:lnTo>
                    <a:pt x="16243" y="361307"/>
                  </a:lnTo>
                  <a:lnTo>
                    <a:pt x="4170" y="315649"/>
                  </a:lnTo>
                  <a:lnTo>
                    <a:pt x="0" y="266700"/>
                  </a:lnTo>
                  <a:lnTo>
                    <a:pt x="4170" y="217750"/>
                  </a:lnTo>
                  <a:lnTo>
                    <a:pt x="16243" y="172092"/>
                  </a:lnTo>
                  <a:lnTo>
                    <a:pt x="35560" y="130386"/>
                  </a:lnTo>
                  <a:lnTo>
                    <a:pt x="61461" y="93290"/>
                  </a:lnTo>
                  <a:lnTo>
                    <a:pt x="93290" y="61461"/>
                  </a:lnTo>
                  <a:lnTo>
                    <a:pt x="130386" y="35560"/>
                  </a:lnTo>
                  <a:lnTo>
                    <a:pt x="172092" y="16243"/>
                  </a:lnTo>
                  <a:lnTo>
                    <a:pt x="217750" y="4170"/>
                  </a:lnTo>
                  <a:lnTo>
                    <a:pt x="266700" y="0"/>
                  </a:lnTo>
                  <a:close/>
                </a:path>
                <a:path w="533400" h="533400" extrusionOk="0">
                  <a:moveTo>
                    <a:pt x="0" y="0"/>
                  </a:moveTo>
                  <a:lnTo>
                    <a:pt x="0" y="0"/>
                  </a:lnTo>
                </a:path>
                <a:path w="533400" h="533400" extrusionOk="0">
                  <a:moveTo>
                    <a:pt x="533400" y="533400"/>
                  </a:moveTo>
                  <a:lnTo>
                    <a:pt x="533400" y="53340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90" name="Google Shape;390;p30"/>
            <p:cNvSpPr txBox="1"/>
            <p:nvPr/>
          </p:nvSpPr>
          <p:spPr>
            <a:xfrm>
              <a:off x="1717039" y="4307840"/>
              <a:ext cx="147320" cy="299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3200400" y="4191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 extrusionOk="0">
                  <a:moveTo>
                    <a:pt x="266700" y="0"/>
                  </a:moveTo>
                  <a:lnTo>
                    <a:pt x="315649" y="4170"/>
                  </a:lnTo>
                  <a:lnTo>
                    <a:pt x="361307" y="16243"/>
                  </a:lnTo>
                  <a:lnTo>
                    <a:pt x="403013" y="35559"/>
                  </a:lnTo>
                  <a:lnTo>
                    <a:pt x="440109" y="61461"/>
                  </a:lnTo>
                  <a:lnTo>
                    <a:pt x="471938" y="93290"/>
                  </a:lnTo>
                  <a:lnTo>
                    <a:pt x="497839" y="130386"/>
                  </a:lnTo>
                  <a:lnTo>
                    <a:pt x="517156" y="172092"/>
                  </a:lnTo>
                  <a:lnTo>
                    <a:pt x="529229" y="217750"/>
                  </a:lnTo>
                  <a:lnTo>
                    <a:pt x="533400" y="266700"/>
                  </a:lnTo>
                  <a:lnTo>
                    <a:pt x="529229" y="315649"/>
                  </a:lnTo>
                  <a:lnTo>
                    <a:pt x="517156" y="361307"/>
                  </a:lnTo>
                  <a:lnTo>
                    <a:pt x="497839" y="403013"/>
                  </a:lnTo>
                  <a:lnTo>
                    <a:pt x="471938" y="440109"/>
                  </a:lnTo>
                  <a:lnTo>
                    <a:pt x="440109" y="471938"/>
                  </a:lnTo>
                  <a:lnTo>
                    <a:pt x="403013" y="497839"/>
                  </a:lnTo>
                  <a:lnTo>
                    <a:pt x="361307" y="517156"/>
                  </a:lnTo>
                  <a:lnTo>
                    <a:pt x="315649" y="529229"/>
                  </a:lnTo>
                  <a:lnTo>
                    <a:pt x="266700" y="533400"/>
                  </a:lnTo>
                  <a:lnTo>
                    <a:pt x="217750" y="529229"/>
                  </a:lnTo>
                  <a:lnTo>
                    <a:pt x="172092" y="517156"/>
                  </a:lnTo>
                  <a:lnTo>
                    <a:pt x="130386" y="497840"/>
                  </a:lnTo>
                  <a:lnTo>
                    <a:pt x="93290" y="471938"/>
                  </a:lnTo>
                  <a:lnTo>
                    <a:pt x="61461" y="440109"/>
                  </a:lnTo>
                  <a:lnTo>
                    <a:pt x="35559" y="403013"/>
                  </a:lnTo>
                  <a:lnTo>
                    <a:pt x="16243" y="361307"/>
                  </a:lnTo>
                  <a:lnTo>
                    <a:pt x="4170" y="315649"/>
                  </a:lnTo>
                  <a:lnTo>
                    <a:pt x="0" y="266700"/>
                  </a:lnTo>
                  <a:lnTo>
                    <a:pt x="4170" y="217750"/>
                  </a:lnTo>
                  <a:lnTo>
                    <a:pt x="16243" y="172092"/>
                  </a:lnTo>
                  <a:lnTo>
                    <a:pt x="35560" y="130386"/>
                  </a:lnTo>
                  <a:lnTo>
                    <a:pt x="61461" y="93290"/>
                  </a:lnTo>
                  <a:lnTo>
                    <a:pt x="93290" y="61461"/>
                  </a:lnTo>
                  <a:lnTo>
                    <a:pt x="130386" y="35560"/>
                  </a:lnTo>
                  <a:lnTo>
                    <a:pt x="172092" y="16243"/>
                  </a:lnTo>
                  <a:lnTo>
                    <a:pt x="217750" y="4170"/>
                  </a:lnTo>
                  <a:lnTo>
                    <a:pt x="266700" y="0"/>
                  </a:lnTo>
                  <a:close/>
                </a:path>
                <a:path w="533400" h="533400" extrusionOk="0">
                  <a:moveTo>
                    <a:pt x="0" y="0"/>
                  </a:moveTo>
                  <a:lnTo>
                    <a:pt x="0" y="0"/>
                  </a:lnTo>
                </a:path>
                <a:path w="533400" h="533400" extrusionOk="0">
                  <a:moveTo>
                    <a:pt x="533400" y="533400"/>
                  </a:moveTo>
                  <a:lnTo>
                    <a:pt x="533400" y="53340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92" name="Google Shape;392;p30"/>
            <p:cNvSpPr txBox="1"/>
            <p:nvPr/>
          </p:nvSpPr>
          <p:spPr>
            <a:xfrm>
              <a:off x="3398520" y="4307840"/>
              <a:ext cx="137160" cy="299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1905000" y="51054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 extrusionOk="0">
                  <a:moveTo>
                    <a:pt x="266700" y="0"/>
                  </a:moveTo>
                  <a:lnTo>
                    <a:pt x="315649" y="4170"/>
                  </a:lnTo>
                  <a:lnTo>
                    <a:pt x="361307" y="16243"/>
                  </a:lnTo>
                  <a:lnTo>
                    <a:pt x="403013" y="35559"/>
                  </a:lnTo>
                  <a:lnTo>
                    <a:pt x="440109" y="61461"/>
                  </a:lnTo>
                  <a:lnTo>
                    <a:pt x="471938" y="93290"/>
                  </a:lnTo>
                  <a:lnTo>
                    <a:pt x="497839" y="130386"/>
                  </a:lnTo>
                  <a:lnTo>
                    <a:pt x="517156" y="172092"/>
                  </a:lnTo>
                  <a:lnTo>
                    <a:pt x="529229" y="217750"/>
                  </a:lnTo>
                  <a:lnTo>
                    <a:pt x="533400" y="266700"/>
                  </a:lnTo>
                  <a:lnTo>
                    <a:pt x="529229" y="315649"/>
                  </a:lnTo>
                  <a:lnTo>
                    <a:pt x="517156" y="361307"/>
                  </a:lnTo>
                  <a:lnTo>
                    <a:pt x="497840" y="403013"/>
                  </a:lnTo>
                  <a:lnTo>
                    <a:pt x="471938" y="440109"/>
                  </a:lnTo>
                  <a:lnTo>
                    <a:pt x="440109" y="471938"/>
                  </a:lnTo>
                  <a:lnTo>
                    <a:pt x="403013" y="497840"/>
                  </a:lnTo>
                  <a:lnTo>
                    <a:pt x="361307" y="517156"/>
                  </a:lnTo>
                  <a:lnTo>
                    <a:pt x="315649" y="529229"/>
                  </a:lnTo>
                  <a:lnTo>
                    <a:pt x="266700" y="533400"/>
                  </a:lnTo>
                  <a:lnTo>
                    <a:pt x="217750" y="529229"/>
                  </a:lnTo>
                  <a:lnTo>
                    <a:pt x="172092" y="517156"/>
                  </a:lnTo>
                  <a:lnTo>
                    <a:pt x="130386" y="497839"/>
                  </a:lnTo>
                  <a:lnTo>
                    <a:pt x="93290" y="471938"/>
                  </a:lnTo>
                  <a:lnTo>
                    <a:pt x="61461" y="440109"/>
                  </a:lnTo>
                  <a:lnTo>
                    <a:pt x="35560" y="403013"/>
                  </a:lnTo>
                  <a:lnTo>
                    <a:pt x="16243" y="361307"/>
                  </a:lnTo>
                  <a:lnTo>
                    <a:pt x="4170" y="315649"/>
                  </a:lnTo>
                  <a:lnTo>
                    <a:pt x="0" y="266700"/>
                  </a:lnTo>
                  <a:lnTo>
                    <a:pt x="4170" y="217750"/>
                  </a:lnTo>
                  <a:lnTo>
                    <a:pt x="16243" y="172092"/>
                  </a:lnTo>
                  <a:lnTo>
                    <a:pt x="35559" y="130386"/>
                  </a:lnTo>
                  <a:lnTo>
                    <a:pt x="61461" y="93290"/>
                  </a:lnTo>
                  <a:lnTo>
                    <a:pt x="93290" y="61461"/>
                  </a:lnTo>
                  <a:lnTo>
                    <a:pt x="130386" y="35559"/>
                  </a:lnTo>
                  <a:lnTo>
                    <a:pt x="172092" y="16243"/>
                  </a:lnTo>
                  <a:lnTo>
                    <a:pt x="217750" y="4170"/>
                  </a:lnTo>
                  <a:lnTo>
                    <a:pt x="266700" y="0"/>
                  </a:lnTo>
                  <a:close/>
                </a:path>
                <a:path w="533400" h="533400" extrusionOk="0">
                  <a:moveTo>
                    <a:pt x="0" y="0"/>
                  </a:moveTo>
                  <a:lnTo>
                    <a:pt x="0" y="0"/>
                  </a:lnTo>
                </a:path>
                <a:path w="533400" h="533400" extrusionOk="0">
                  <a:moveTo>
                    <a:pt x="533400" y="533400"/>
                  </a:moveTo>
                  <a:lnTo>
                    <a:pt x="533400" y="53340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94" name="Google Shape;394;p30"/>
            <p:cNvSpPr txBox="1"/>
            <p:nvPr/>
          </p:nvSpPr>
          <p:spPr>
            <a:xfrm>
              <a:off x="2105660" y="5222240"/>
              <a:ext cx="130810" cy="299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2362200" y="4191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 extrusionOk="0">
                  <a:moveTo>
                    <a:pt x="266700" y="0"/>
                  </a:moveTo>
                  <a:lnTo>
                    <a:pt x="315649" y="4170"/>
                  </a:lnTo>
                  <a:lnTo>
                    <a:pt x="361307" y="16243"/>
                  </a:lnTo>
                  <a:lnTo>
                    <a:pt x="403013" y="35559"/>
                  </a:lnTo>
                  <a:lnTo>
                    <a:pt x="440109" y="61461"/>
                  </a:lnTo>
                  <a:lnTo>
                    <a:pt x="471938" y="93290"/>
                  </a:lnTo>
                  <a:lnTo>
                    <a:pt x="497839" y="130386"/>
                  </a:lnTo>
                  <a:lnTo>
                    <a:pt x="517156" y="172092"/>
                  </a:lnTo>
                  <a:lnTo>
                    <a:pt x="529229" y="217750"/>
                  </a:lnTo>
                  <a:lnTo>
                    <a:pt x="533400" y="266700"/>
                  </a:lnTo>
                  <a:lnTo>
                    <a:pt x="529229" y="315649"/>
                  </a:lnTo>
                  <a:lnTo>
                    <a:pt x="517156" y="361307"/>
                  </a:lnTo>
                  <a:lnTo>
                    <a:pt x="497840" y="403013"/>
                  </a:lnTo>
                  <a:lnTo>
                    <a:pt x="471938" y="440109"/>
                  </a:lnTo>
                  <a:lnTo>
                    <a:pt x="440109" y="471938"/>
                  </a:lnTo>
                  <a:lnTo>
                    <a:pt x="403013" y="497839"/>
                  </a:lnTo>
                  <a:lnTo>
                    <a:pt x="361307" y="517156"/>
                  </a:lnTo>
                  <a:lnTo>
                    <a:pt x="315649" y="529229"/>
                  </a:lnTo>
                  <a:lnTo>
                    <a:pt x="266700" y="533400"/>
                  </a:lnTo>
                  <a:lnTo>
                    <a:pt x="217750" y="529229"/>
                  </a:lnTo>
                  <a:lnTo>
                    <a:pt x="172092" y="517156"/>
                  </a:lnTo>
                  <a:lnTo>
                    <a:pt x="130386" y="497840"/>
                  </a:lnTo>
                  <a:lnTo>
                    <a:pt x="93290" y="471938"/>
                  </a:lnTo>
                  <a:lnTo>
                    <a:pt x="61461" y="440109"/>
                  </a:lnTo>
                  <a:lnTo>
                    <a:pt x="35560" y="403013"/>
                  </a:lnTo>
                  <a:lnTo>
                    <a:pt x="16243" y="361307"/>
                  </a:lnTo>
                  <a:lnTo>
                    <a:pt x="4170" y="315649"/>
                  </a:lnTo>
                  <a:lnTo>
                    <a:pt x="0" y="266700"/>
                  </a:lnTo>
                  <a:lnTo>
                    <a:pt x="4170" y="217750"/>
                  </a:lnTo>
                  <a:lnTo>
                    <a:pt x="16243" y="172092"/>
                  </a:lnTo>
                  <a:lnTo>
                    <a:pt x="35559" y="130386"/>
                  </a:lnTo>
                  <a:lnTo>
                    <a:pt x="61461" y="93290"/>
                  </a:lnTo>
                  <a:lnTo>
                    <a:pt x="93290" y="61461"/>
                  </a:lnTo>
                  <a:lnTo>
                    <a:pt x="130386" y="35560"/>
                  </a:lnTo>
                  <a:lnTo>
                    <a:pt x="172092" y="16243"/>
                  </a:lnTo>
                  <a:lnTo>
                    <a:pt x="217750" y="4170"/>
                  </a:lnTo>
                  <a:lnTo>
                    <a:pt x="266700" y="0"/>
                  </a:lnTo>
                  <a:close/>
                </a:path>
                <a:path w="533400" h="533400" extrusionOk="0">
                  <a:moveTo>
                    <a:pt x="0" y="0"/>
                  </a:moveTo>
                  <a:lnTo>
                    <a:pt x="0" y="0"/>
                  </a:lnTo>
                </a:path>
                <a:path w="533400" h="533400" extrusionOk="0">
                  <a:moveTo>
                    <a:pt x="533400" y="533400"/>
                  </a:moveTo>
                  <a:lnTo>
                    <a:pt x="533400" y="53340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96" name="Google Shape;396;p30"/>
            <p:cNvSpPr txBox="1"/>
            <p:nvPr/>
          </p:nvSpPr>
          <p:spPr>
            <a:xfrm>
              <a:off x="2546350" y="4307840"/>
              <a:ext cx="166370" cy="299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2667000" y="51054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 extrusionOk="0">
                  <a:moveTo>
                    <a:pt x="266700" y="0"/>
                  </a:moveTo>
                  <a:lnTo>
                    <a:pt x="315649" y="4170"/>
                  </a:lnTo>
                  <a:lnTo>
                    <a:pt x="361307" y="16243"/>
                  </a:lnTo>
                  <a:lnTo>
                    <a:pt x="403013" y="35559"/>
                  </a:lnTo>
                  <a:lnTo>
                    <a:pt x="440109" y="61461"/>
                  </a:lnTo>
                  <a:lnTo>
                    <a:pt x="471938" y="93290"/>
                  </a:lnTo>
                  <a:lnTo>
                    <a:pt x="497839" y="130386"/>
                  </a:lnTo>
                  <a:lnTo>
                    <a:pt x="517156" y="172092"/>
                  </a:lnTo>
                  <a:lnTo>
                    <a:pt x="529229" y="217750"/>
                  </a:lnTo>
                  <a:lnTo>
                    <a:pt x="533400" y="266700"/>
                  </a:lnTo>
                  <a:lnTo>
                    <a:pt x="529229" y="315649"/>
                  </a:lnTo>
                  <a:lnTo>
                    <a:pt x="517156" y="361307"/>
                  </a:lnTo>
                  <a:lnTo>
                    <a:pt x="497840" y="403013"/>
                  </a:lnTo>
                  <a:lnTo>
                    <a:pt x="471938" y="440109"/>
                  </a:lnTo>
                  <a:lnTo>
                    <a:pt x="440109" y="471938"/>
                  </a:lnTo>
                  <a:lnTo>
                    <a:pt x="403013" y="497840"/>
                  </a:lnTo>
                  <a:lnTo>
                    <a:pt x="361307" y="517156"/>
                  </a:lnTo>
                  <a:lnTo>
                    <a:pt x="315649" y="529229"/>
                  </a:lnTo>
                  <a:lnTo>
                    <a:pt x="266700" y="533400"/>
                  </a:lnTo>
                  <a:lnTo>
                    <a:pt x="217750" y="529229"/>
                  </a:lnTo>
                  <a:lnTo>
                    <a:pt x="172092" y="517156"/>
                  </a:lnTo>
                  <a:lnTo>
                    <a:pt x="130386" y="497839"/>
                  </a:lnTo>
                  <a:lnTo>
                    <a:pt x="93290" y="471938"/>
                  </a:lnTo>
                  <a:lnTo>
                    <a:pt x="61461" y="440109"/>
                  </a:lnTo>
                  <a:lnTo>
                    <a:pt x="35560" y="403013"/>
                  </a:lnTo>
                  <a:lnTo>
                    <a:pt x="16243" y="361307"/>
                  </a:lnTo>
                  <a:lnTo>
                    <a:pt x="4170" y="315649"/>
                  </a:lnTo>
                  <a:lnTo>
                    <a:pt x="0" y="266700"/>
                  </a:lnTo>
                  <a:lnTo>
                    <a:pt x="4170" y="217750"/>
                  </a:lnTo>
                  <a:lnTo>
                    <a:pt x="16243" y="172092"/>
                  </a:lnTo>
                  <a:lnTo>
                    <a:pt x="35559" y="130386"/>
                  </a:lnTo>
                  <a:lnTo>
                    <a:pt x="61461" y="93290"/>
                  </a:lnTo>
                  <a:lnTo>
                    <a:pt x="93290" y="61461"/>
                  </a:lnTo>
                  <a:lnTo>
                    <a:pt x="130386" y="35559"/>
                  </a:lnTo>
                  <a:lnTo>
                    <a:pt x="172092" y="16243"/>
                  </a:lnTo>
                  <a:lnTo>
                    <a:pt x="217750" y="4170"/>
                  </a:lnTo>
                  <a:lnTo>
                    <a:pt x="266700" y="0"/>
                  </a:lnTo>
                  <a:close/>
                </a:path>
                <a:path w="533400" h="533400" extrusionOk="0">
                  <a:moveTo>
                    <a:pt x="0" y="0"/>
                  </a:moveTo>
                  <a:lnTo>
                    <a:pt x="0" y="0"/>
                  </a:lnTo>
                </a:path>
                <a:path w="533400" h="533400" extrusionOk="0">
                  <a:moveTo>
                    <a:pt x="533400" y="533400"/>
                  </a:moveTo>
                  <a:lnTo>
                    <a:pt x="533400" y="53340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98" name="Google Shape;398;p30"/>
            <p:cNvSpPr txBox="1"/>
            <p:nvPr/>
          </p:nvSpPr>
          <p:spPr>
            <a:xfrm>
              <a:off x="2848610" y="5222240"/>
              <a:ext cx="170180" cy="299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3581400" y="51054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 extrusionOk="0">
                  <a:moveTo>
                    <a:pt x="266700" y="0"/>
                  </a:moveTo>
                  <a:lnTo>
                    <a:pt x="315649" y="4170"/>
                  </a:lnTo>
                  <a:lnTo>
                    <a:pt x="361307" y="16243"/>
                  </a:lnTo>
                  <a:lnTo>
                    <a:pt x="403013" y="35559"/>
                  </a:lnTo>
                  <a:lnTo>
                    <a:pt x="440109" y="61461"/>
                  </a:lnTo>
                  <a:lnTo>
                    <a:pt x="471938" y="93290"/>
                  </a:lnTo>
                  <a:lnTo>
                    <a:pt x="497839" y="130386"/>
                  </a:lnTo>
                  <a:lnTo>
                    <a:pt x="517156" y="172092"/>
                  </a:lnTo>
                  <a:lnTo>
                    <a:pt x="529229" y="217750"/>
                  </a:lnTo>
                  <a:lnTo>
                    <a:pt x="533400" y="266700"/>
                  </a:lnTo>
                  <a:lnTo>
                    <a:pt x="529229" y="315649"/>
                  </a:lnTo>
                  <a:lnTo>
                    <a:pt x="517156" y="361307"/>
                  </a:lnTo>
                  <a:lnTo>
                    <a:pt x="497839" y="403013"/>
                  </a:lnTo>
                  <a:lnTo>
                    <a:pt x="471938" y="440109"/>
                  </a:lnTo>
                  <a:lnTo>
                    <a:pt x="440109" y="471938"/>
                  </a:lnTo>
                  <a:lnTo>
                    <a:pt x="403013" y="497840"/>
                  </a:lnTo>
                  <a:lnTo>
                    <a:pt x="361307" y="517156"/>
                  </a:lnTo>
                  <a:lnTo>
                    <a:pt x="315649" y="529229"/>
                  </a:lnTo>
                  <a:lnTo>
                    <a:pt x="266700" y="533400"/>
                  </a:lnTo>
                  <a:lnTo>
                    <a:pt x="217750" y="529229"/>
                  </a:lnTo>
                  <a:lnTo>
                    <a:pt x="172092" y="517156"/>
                  </a:lnTo>
                  <a:lnTo>
                    <a:pt x="130386" y="497839"/>
                  </a:lnTo>
                  <a:lnTo>
                    <a:pt x="93290" y="471938"/>
                  </a:lnTo>
                  <a:lnTo>
                    <a:pt x="61461" y="440109"/>
                  </a:lnTo>
                  <a:lnTo>
                    <a:pt x="35560" y="403013"/>
                  </a:lnTo>
                  <a:lnTo>
                    <a:pt x="16243" y="361307"/>
                  </a:lnTo>
                  <a:lnTo>
                    <a:pt x="4170" y="315649"/>
                  </a:lnTo>
                  <a:lnTo>
                    <a:pt x="0" y="266700"/>
                  </a:lnTo>
                  <a:lnTo>
                    <a:pt x="4170" y="217750"/>
                  </a:lnTo>
                  <a:lnTo>
                    <a:pt x="16243" y="172092"/>
                  </a:lnTo>
                  <a:lnTo>
                    <a:pt x="35560" y="130386"/>
                  </a:lnTo>
                  <a:lnTo>
                    <a:pt x="61461" y="93290"/>
                  </a:lnTo>
                  <a:lnTo>
                    <a:pt x="93290" y="61461"/>
                  </a:lnTo>
                  <a:lnTo>
                    <a:pt x="130386" y="35559"/>
                  </a:lnTo>
                  <a:lnTo>
                    <a:pt x="172092" y="16243"/>
                  </a:lnTo>
                  <a:lnTo>
                    <a:pt x="217750" y="4170"/>
                  </a:lnTo>
                  <a:lnTo>
                    <a:pt x="266700" y="0"/>
                  </a:lnTo>
                  <a:close/>
                </a:path>
                <a:path w="533400" h="533400" extrusionOk="0">
                  <a:moveTo>
                    <a:pt x="0" y="0"/>
                  </a:moveTo>
                  <a:lnTo>
                    <a:pt x="0" y="0"/>
                  </a:lnTo>
                </a:path>
                <a:path w="533400" h="533400" extrusionOk="0">
                  <a:moveTo>
                    <a:pt x="533400" y="533400"/>
                  </a:moveTo>
                  <a:lnTo>
                    <a:pt x="533400" y="53340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400" name="Google Shape;400;p30"/>
            <p:cNvSpPr txBox="1"/>
            <p:nvPr/>
          </p:nvSpPr>
          <p:spPr>
            <a:xfrm>
              <a:off x="3764279" y="5222240"/>
              <a:ext cx="168275" cy="299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2286000" y="5943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 extrusionOk="0">
                  <a:moveTo>
                    <a:pt x="266700" y="0"/>
                  </a:moveTo>
                  <a:lnTo>
                    <a:pt x="315649" y="4170"/>
                  </a:lnTo>
                  <a:lnTo>
                    <a:pt x="361307" y="16243"/>
                  </a:lnTo>
                  <a:lnTo>
                    <a:pt x="403013" y="35560"/>
                  </a:lnTo>
                  <a:lnTo>
                    <a:pt x="440109" y="61461"/>
                  </a:lnTo>
                  <a:lnTo>
                    <a:pt x="471938" y="93290"/>
                  </a:lnTo>
                  <a:lnTo>
                    <a:pt x="497839" y="130386"/>
                  </a:lnTo>
                  <a:lnTo>
                    <a:pt x="517156" y="172092"/>
                  </a:lnTo>
                  <a:lnTo>
                    <a:pt x="529229" y="217750"/>
                  </a:lnTo>
                  <a:lnTo>
                    <a:pt x="533400" y="266700"/>
                  </a:lnTo>
                  <a:lnTo>
                    <a:pt x="529229" y="315649"/>
                  </a:lnTo>
                  <a:lnTo>
                    <a:pt x="517156" y="361307"/>
                  </a:lnTo>
                  <a:lnTo>
                    <a:pt x="497840" y="403013"/>
                  </a:lnTo>
                  <a:lnTo>
                    <a:pt x="471938" y="440109"/>
                  </a:lnTo>
                  <a:lnTo>
                    <a:pt x="440109" y="471938"/>
                  </a:lnTo>
                  <a:lnTo>
                    <a:pt x="403013" y="497839"/>
                  </a:lnTo>
                  <a:lnTo>
                    <a:pt x="361307" y="517156"/>
                  </a:lnTo>
                  <a:lnTo>
                    <a:pt x="315649" y="529229"/>
                  </a:lnTo>
                  <a:lnTo>
                    <a:pt x="266700" y="533400"/>
                  </a:lnTo>
                  <a:lnTo>
                    <a:pt x="217750" y="529229"/>
                  </a:lnTo>
                  <a:lnTo>
                    <a:pt x="172092" y="517156"/>
                  </a:lnTo>
                  <a:lnTo>
                    <a:pt x="130386" y="497840"/>
                  </a:lnTo>
                  <a:lnTo>
                    <a:pt x="93290" y="471938"/>
                  </a:lnTo>
                  <a:lnTo>
                    <a:pt x="61461" y="440109"/>
                  </a:lnTo>
                  <a:lnTo>
                    <a:pt x="35560" y="403013"/>
                  </a:lnTo>
                  <a:lnTo>
                    <a:pt x="16243" y="361307"/>
                  </a:lnTo>
                  <a:lnTo>
                    <a:pt x="4170" y="315649"/>
                  </a:lnTo>
                  <a:lnTo>
                    <a:pt x="0" y="266700"/>
                  </a:lnTo>
                  <a:lnTo>
                    <a:pt x="4170" y="217750"/>
                  </a:lnTo>
                  <a:lnTo>
                    <a:pt x="16243" y="172092"/>
                  </a:lnTo>
                  <a:lnTo>
                    <a:pt x="35559" y="130386"/>
                  </a:lnTo>
                  <a:lnTo>
                    <a:pt x="61461" y="93290"/>
                  </a:lnTo>
                  <a:lnTo>
                    <a:pt x="93290" y="61461"/>
                  </a:lnTo>
                  <a:lnTo>
                    <a:pt x="130386" y="35559"/>
                  </a:lnTo>
                  <a:lnTo>
                    <a:pt x="172092" y="16243"/>
                  </a:lnTo>
                  <a:lnTo>
                    <a:pt x="217750" y="4170"/>
                  </a:lnTo>
                  <a:lnTo>
                    <a:pt x="266700" y="0"/>
                  </a:lnTo>
                  <a:close/>
                </a:path>
                <a:path w="533400" h="533400" extrusionOk="0">
                  <a:moveTo>
                    <a:pt x="0" y="0"/>
                  </a:moveTo>
                  <a:lnTo>
                    <a:pt x="0" y="0"/>
                  </a:lnTo>
                </a:path>
                <a:path w="533400" h="533400" extrusionOk="0">
                  <a:moveTo>
                    <a:pt x="533400" y="533400"/>
                  </a:moveTo>
                  <a:lnTo>
                    <a:pt x="533400" y="53340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402" name="Google Shape;402;p30"/>
            <p:cNvSpPr txBox="1"/>
            <p:nvPr/>
          </p:nvSpPr>
          <p:spPr>
            <a:xfrm>
              <a:off x="2510789" y="6060440"/>
              <a:ext cx="83185" cy="299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3048000" y="59436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 extrusionOk="0">
                  <a:moveTo>
                    <a:pt x="266700" y="0"/>
                  </a:moveTo>
                  <a:lnTo>
                    <a:pt x="315649" y="4170"/>
                  </a:lnTo>
                  <a:lnTo>
                    <a:pt x="361307" y="16243"/>
                  </a:lnTo>
                  <a:lnTo>
                    <a:pt x="403013" y="35560"/>
                  </a:lnTo>
                  <a:lnTo>
                    <a:pt x="440109" y="61461"/>
                  </a:lnTo>
                  <a:lnTo>
                    <a:pt x="471938" y="93290"/>
                  </a:lnTo>
                  <a:lnTo>
                    <a:pt x="497839" y="130386"/>
                  </a:lnTo>
                  <a:lnTo>
                    <a:pt x="517156" y="172092"/>
                  </a:lnTo>
                  <a:lnTo>
                    <a:pt x="529229" y="217750"/>
                  </a:lnTo>
                  <a:lnTo>
                    <a:pt x="533400" y="266700"/>
                  </a:lnTo>
                  <a:lnTo>
                    <a:pt x="529229" y="315649"/>
                  </a:lnTo>
                  <a:lnTo>
                    <a:pt x="517156" y="361307"/>
                  </a:lnTo>
                  <a:lnTo>
                    <a:pt x="497839" y="403013"/>
                  </a:lnTo>
                  <a:lnTo>
                    <a:pt x="471938" y="440109"/>
                  </a:lnTo>
                  <a:lnTo>
                    <a:pt x="440109" y="471938"/>
                  </a:lnTo>
                  <a:lnTo>
                    <a:pt x="403013" y="497839"/>
                  </a:lnTo>
                  <a:lnTo>
                    <a:pt x="361307" y="517156"/>
                  </a:lnTo>
                  <a:lnTo>
                    <a:pt x="315649" y="529229"/>
                  </a:lnTo>
                  <a:lnTo>
                    <a:pt x="266700" y="533400"/>
                  </a:lnTo>
                  <a:lnTo>
                    <a:pt x="217750" y="529229"/>
                  </a:lnTo>
                  <a:lnTo>
                    <a:pt x="172092" y="517156"/>
                  </a:lnTo>
                  <a:lnTo>
                    <a:pt x="130386" y="497840"/>
                  </a:lnTo>
                  <a:lnTo>
                    <a:pt x="93290" y="471938"/>
                  </a:lnTo>
                  <a:lnTo>
                    <a:pt x="61461" y="440109"/>
                  </a:lnTo>
                  <a:lnTo>
                    <a:pt x="35560" y="403013"/>
                  </a:lnTo>
                  <a:lnTo>
                    <a:pt x="16243" y="361307"/>
                  </a:lnTo>
                  <a:lnTo>
                    <a:pt x="4170" y="315649"/>
                  </a:lnTo>
                  <a:lnTo>
                    <a:pt x="0" y="266700"/>
                  </a:lnTo>
                  <a:lnTo>
                    <a:pt x="4170" y="217750"/>
                  </a:lnTo>
                  <a:lnTo>
                    <a:pt x="16243" y="172092"/>
                  </a:lnTo>
                  <a:lnTo>
                    <a:pt x="35559" y="130386"/>
                  </a:lnTo>
                  <a:lnTo>
                    <a:pt x="61461" y="93290"/>
                  </a:lnTo>
                  <a:lnTo>
                    <a:pt x="93290" y="61461"/>
                  </a:lnTo>
                  <a:lnTo>
                    <a:pt x="130386" y="35559"/>
                  </a:lnTo>
                  <a:lnTo>
                    <a:pt x="172092" y="16243"/>
                  </a:lnTo>
                  <a:lnTo>
                    <a:pt x="217750" y="4170"/>
                  </a:lnTo>
                  <a:lnTo>
                    <a:pt x="266700" y="0"/>
                  </a:lnTo>
                  <a:close/>
                </a:path>
                <a:path w="533400" h="533400" extrusionOk="0">
                  <a:moveTo>
                    <a:pt x="0" y="0"/>
                  </a:moveTo>
                  <a:lnTo>
                    <a:pt x="0" y="0"/>
                  </a:lnTo>
                </a:path>
                <a:path w="533400" h="533400" extrusionOk="0">
                  <a:moveTo>
                    <a:pt x="533400" y="533400"/>
                  </a:moveTo>
                  <a:lnTo>
                    <a:pt x="533400" y="53340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404" name="Google Shape;404;p30"/>
            <p:cNvSpPr txBox="1"/>
            <p:nvPr/>
          </p:nvSpPr>
          <p:spPr>
            <a:xfrm>
              <a:off x="3265170" y="6060440"/>
              <a:ext cx="98425" cy="299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990600" y="3810000"/>
              <a:ext cx="2819400" cy="2133600"/>
            </a:xfrm>
            <a:custGeom>
              <a:avLst/>
              <a:gdLst/>
              <a:ahLst/>
              <a:cxnLst/>
              <a:rect l="l" t="t" r="r" b="b"/>
              <a:pathLst>
                <a:path w="2819400" h="2133600" extrusionOk="0">
                  <a:moveTo>
                    <a:pt x="1066800" y="0"/>
                  </a:moveTo>
                  <a:lnTo>
                    <a:pt x="0" y="381000"/>
                  </a:lnTo>
                </a:path>
                <a:path w="2819400" h="2133600" extrusionOk="0">
                  <a:moveTo>
                    <a:pt x="1219200" y="76200"/>
                  </a:moveTo>
                  <a:lnTo>
                    <a:pt x="838200" y="381000"/>
                  </a:lnTo>
                </a:path>
                <a:path w="2819400" h="2133600" extrusionOk="0">
                  <a:moveTo>
                    <a:pt x="1295400" y="76200"/>
                  </a:moveTo>
                  <a:lnTo>
                    <a:pt x="1600200" y="381000"/>
                  </a:lnTo>
                </a:path>
                <a:path w="2819400" h="2133600" extrusionOk="0">
                  <a:moveTo>
                    <a:pt x="1447800" y="0"/>
                  </a:moveTo>
                  <a:lnTo>
                    <a:pt x="2438400" y="381000"/>
                  </a:lnTo>
                </a:path>
                <a:path w="2819400" h="2133600" extrusionOk="0">
                  <a:moveTo>
                    <a:pt x="1600200" y="914400"/>
                  </a:moveTo>
                  <a:lnTo>
                    <a:pt x="1219200" y="1295400"/>
                  </a:lnTo>
                </a:path>
                <a:path w="2819400" h="2133600" extrusionOk="0">
                  <a:moveTo>
                    <a:pt x="1676400" y="914400"/>
                  </a:moveTo>
                  <a:lnTo>
                    <a:pt x="1905000" y="1295400"/>
                  </a:lnTo>
                </a:path>
                <a:path w="2819400" h="2133600" extrusionOk="0">
                  <a:moveTo>
                    <a:pt x="2514600" y="914400"/>
                  </a:moveTo>
                  <a:lnTo>
                    <a:pt x="2819400" y="1295400"/>
                  </a:lnTo>
                </a:path>
                <a:path w="2819400" h="2133600" extrusionOk="0">
                  <a:moveTo>
                    <a:pt x="1905000" y="1828800"/>
                  </a:moveTo>
                  <a:lnTo>
                    <a:pt x="1600200" y="2133600"/>
                  </a:lnTo>
                </a:path>
                <a:path w="2819400" h="2133600" extrusionOk="0">
                  <a:moveTo>
                    <a:pt x="1981200" y="1828800"/>
                  </a:moveTo>
                  <a:lnTo>
                    <a:pt x="2286000" y="213360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406" name="Google Shape;406;p30"/>
          <p:cNvSpPr/>
          <p:nvPr/>
        </p:nvSpPr>
        <p:spPr>
          <a:xfrm>
            <a:off x="1981200" y="3352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 extrusionOk="0">
                <a:moveTo>
                  <a:pt x="266700" y="0"/>
                </a:moveTo>
                <a:lnTo>
                  <a:pt x="315649" y="4170"/>
                </a:lnTo>
                <a:lnTo>
                  <a:pt x="361307" y="16243"/>
                </a:lnTo>
                <a:lnTo>
                  <a:pt x="403013" y="35560"/>
                </a:lnTo>
                <a:lnTo>
                  <a:pt x="440109" y="61461"/>
                </a:lnTo>
                <a:lnTo>
                  <a:pt x="471938" y="93290"/>
                </a:lnTo>
                <a:lnTo>
                  <a:pt x="497839" y="130386"/>
                </a:lnTo>
                <a:lnTo>
                  <a:pt x="517156" y="172092"/>
                </a:lnTo>
                <a:lnTo>
                  <a:pt x="529229" y="217750"/>
                </a:lnTo>
                <a:lnTo>
                  <a:pt x="533400" y="266700"/>
                </a:lnTo>
                <a:lnTo>
                  <a:pt x="529229" y="315649"/>
                </a:lnTo>
                <a:lnTo>
                  <a:pt x="517156" y="361307"/>
                </a:lnTo>
                <a:lnTo>
                  <a:pt x="497840" y="403013"/>
                </a:lnTo>
                <a:lnTo>
                  <a:pt x="471938" y="440109"/>
                </a:lnTo>
                <a:lnTo>
                  <a:pt x="440109" y="471938"/>
                </a:lnTo>
                <a:lnTo>
                  <a:pt x="403013" y="497839"/>
                </a:lnTo>
                <a:lnTo>
                  <a:pt x="361307" y="517156"/>
                </a:lnTo>
                <a:lnTo>
                  <a:pt x="315649" y="529229"/>
                </a:lnTo>
                <a:lnTo>
                  <a:pt x="266700" y="533400"/>
                </a:lnTo>
                <a:lnTo>
                  <a:pt x="217750" y="529229"/>
                </a:lnTo>
                <a:lnTo>
                  <a:pt x="172092" y="517156"/>
                </a:lnTo>
                <a:lnTo>
                  <a:pt x="130386" y="497840"/>
                </a:lnTo>
                <a:lnTo>
                  <a:pt x="93290" y="471938"/>
                </a:lnTo>
                <a:lnTo>
                  <a:pt x="61461" y="440109"/>
                </a:lnTo>
                <a:lnTo>
                  <a:pt x="35560" y="403013"/>
                </a:lnTo>
                <a:lnTo>
                  <a:pt x="16243" y="361307"/>
                </a:lnTo>
                <a:lnTo>
                  <a:pt x="4170" y="315649"/>
                </a:lnTo>
                <a:lnTo>
                  <a:pt x="0" y="266700"/>
                </a:lnTo>
                <a:lnTo>
                  <a:pt x="4170" y="217750"/>
                </a:lnTo>
                <a:lnTo>
                  <a:pt x="16243" y="172092"/>
                </a:lnTo>
                <a:lnTo>
                  <a:pt x="35559" y="130386"/>
                </a:lnTo>
                <a:lnTo>
                  <a:pt x="61461" y="93290"/>
                </a:lnTo>
                <a:lnTo>
                  <a:pt x="93290" y="61461"/>
                </a:lnTo>
                <a:lnTo>
                  <a:pt x="130386" y="35560"/>
                </a:lnTo>
                <a:lnTo>
                  <a:pt x="172092" y="16243"/>
                </a:lnTo>
                <a:lnTo>
                  <a:pt x="217750" y="4170"/>
                </a:lnTo>
                <a:lnTo>
                  <a:pt x="266700" y="0"/>
                </a:lnTo>
                <a:close/>
              </a:path>
              <a:path w="533400" h="533400" extrusionOk="0">
                <a:moveTo>
                  <a:pt x="0" y="0"/>
                </a:moveTo>
                <a:lnTo>
                  <a:pt x="0" y="0"/>
                </a:lnTo>
              </a:path>
              <a:path w="533400" h="533400" extrusionOk="0">
                <a:moveTo>
                  <a:pt x="533400" y="533400"/>
                </a:moveTo>
                <a:lnTo>
                  <a:pt x="533400" y="5334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07" name="Google Shape;407;p30"/>
          <p:cNvSpPr txBox="1"/>
          <p:nvPr/>
        </p:nvSpPr>
        <p:spPr>
          <a:xfrm>
            <a:off x="2169160" y="3469640"/>
            <a:ext cx="15811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0"/>
          <p:cNvSpPr/>
          <p:nvPr/>
        </p:nvSpPr>
        <p:spPr>
          <a:xfrm>
            <a:off x="685800" y="4191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 extrusionOk="0">
                <a:moveTo>
                  <a:pt x="266700" y="0"/>
                </a:moveTo>
                <a:lnTo>
                  <a:pt x="315649" y="4170"/>
                </a:lnTo>
                <a:lnTo>
                  <a:pt x="361307" y="16243"/>
                </a:lnTo>
                <a:lnTo>
                  <a:pt x="403013" y="35559"/>
                </a:lnTo>
                <a:lnTo>
                  <a:pt x="440109" y="61461"/>
                </a:lnTo>
                <a:lnTo>
                  <a:pt x="471938" y="93290"/>
                </a:lnTo>
                <a:lnTo>
                  <a:pt x="497840" y="130386"/>
                </a:lnTo>
                <a:lnTo>
                  <a:pt x="517156" y="172092"/>
                </a:lnTo>
                <a:lnTo>
                  <a:pt x="529229" y="217750"/>
                </a:lnTo>
                <a:lnTo>
                  <a:pt x="533400" y="266700"/>
                </a:lnTo>
                <a:lnTo>
                  <a:pt x="529229" y="315649"/>
                </a:lnTo>
                <a:lnTo>
                  <a:pt x="517156" y="361307"/>
                </a:lnTo>
                <a:lnTo>
                  <a:pt x="497839" y="403013"/>
                </a:lnTo>
                <a:lnTo>
                  <a:pt x="471938" y="440109"/>
                </a:lnTo>
                <a:lnTo>
                  <a:pt x="440109" y="471938"/>
                </a:lnTo>
                <a:lnTo>
                  <a:pt x="403013" y="497839"/>
                </a:lnTo>
                <a:lnTo>
                  <a:pt x="361307" y="517156"/>
                </a:lnTo>
                <a:lnTo>
                  <a:pt x="315649" y="529229"/>
                </a:lnTo>
                <a:lnTo>
                  <a:pt x="266700" y="533400"/>
                </a:lnTo>
                <a:lnTo>
                  <a:pt x="217750" y="529229"/>
                </a:lnTo>
                <a:lnTo>
                  <a:pt x="172092" y="517156"/>
                </a:lnTo>
                <a:lnTo>
                  <a:pt x="130386" y="497840"/>
                </a:lnTo>
                <a:lnTo>
                  <a:pt x="93290" y="471938"/>
                </a:lnTo>
                <a:lnTo>
                  <a:pt x="61461" y="440109"/>
                </a:lnTo>
                <a:lnTo>
                  <a:pt x="35559" y="403013"/>
                </a:lnTo>
                <a:lnTo>
                  <a:pt x="16243" y="361307"/>
                </a:lnTo>
                <a:lnTo>
                  <a:pt x="4170" y="315649"/>
                </a:lnTo>
                <a:lnTo>
                  <a:pt x="0" y="266700"/>
                </a:lnTo>
                <a:lnTo>
                  <a:pt x="4170" y="217750"/>
                </a:lnTo>
                <a:lnTo>
                  <a:pt x="16243" y="172092"/>
                </a:lnTo>
                <a:lnTo>
                  <a:pt x="35560" y="130386"/>
                </a:lnTo>
                <a:lnTo>
                  <a:pt x="61461" y="93290"/>
                </a:lnTo>
                <a:lnTo>
                  <a:pt x="93290" y="61461"/>
                </a:lnTo>
                <a:lnTo>
                  <a:pt x="130386" y="35560"/>
                </a:lnTo>
                <a:lnTo>
                  <a:pt x="172092" y="16243"/>
                </a:lnTo>
                <a:lnTo>
                  <a:pt x="217750" y="4170"/>
                </a:lnTo>
                <a:lnTo>
                  <a:pt x="266700" y="0"/>
                </a:lnTo>
                <a:close/>
              </a:path>
              <a:path w="533400" h="533400" extrusionOk="0">
                <a:moveTo>
                  <a:pt x="0" y="0"/>
                </a:moveTo>
                <a:lnTo>
                  <a:pt x="0" y="0"/>
                </a:lnTo>
              </a:path>
              <a:path w="533400" h="533400" extrusionOk="0">
                <a:moveTo>
                  <a:pt x="533400" y="533400"/>
                </a:moveTo>
                <a:lnTo>
                  <a:pt x="533400" y="5334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09" name="Google Shape;409;p30"/>
          <p:cNvSpPr txBox="1"/>
          <p:nvPr/>
        </p:nvSpPr>
        <p:spPr>
          <a:xfrm>
            <a:off x="877569" y="4307840"/>
            <a:ext cx="1498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0"/>
          <p:cNvSpPr/>
          <p:nvPr/>
        </p:nvSpPr>
        <p:spPr>
          <a:xfrm>
            <a:off x="1524000" y="4191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 extrusionOk="0">
                <a:moveTo>
                  <a:pt x="266700" y="0"/>
                </a:moveTo>
                <a:lnTo>
                  <a:pt x="315649" y="4170"/>
                </a:lnTo>
                <a:lnTo>
                  <a:pt x="361307" y="16243"/>
                </a:lnTo>
                <a:lnTo>
                  <a:pt x="403013" y="35559"/>
                </a:lnTo>
                <a:lnTo>
                  <a:pt x="440109" y="61461"/>
                </a:lnTo>
                <a:lnTo>
                  <a:pt x="471938" y="93290"/>
                </a:lnTo>
                <a:lnTo>
                  <a:pt x="497839" y="130386"/>
                </a:lnTo>
                <a:lnTo>
                  <a:pt x="517156" y="172092"/>
                </a:lnTo>
                <a:lnTo>
                  <a:pt x="529229" y="217750"/>
                </a:lnTo>
                <a:lnTo>
                  <a:pt x="533400" y="266700"/>
                </a:lnTo>
                <a:lnTo>
                  <a:pt x="529229" y="315649"/>
                </a:lnTo>
                <a:lnTo>
                  <a:pt x="517156" y="361307"/>
                </a:lnTo>
                <a:lnTo>
                  <a:pt x="497840" y="403013"/>
                </a:lnTo>
                <a:lnTo>
                  <a:pt x="471938" y="440109"/>
                </a:lnTo>
                <a:lnTo>
                  <a:pt x="440109" y="471938"/>
                </a:lnTo>
                <a:lnTo>
                  <a:pt x="403013" y="497839"/>
                </a:lnTo>
                <a:lnTo>
                  <a:pt x="361307" y="517156"/>
                </a:lnTo>
                <a:lnTo>
                  <a:pt x="315649" y="529229"/>
                </a:lnTo>
                <a:lnTo>
                  <a:pt x="266700" y="533400"/>
                </a:lnTo>
                <a:lnTo>
                  <a:pt x="217750" y="529229"/>
                </a:lnTo>
                <a:lnTo>
                  <a:pt x="172092" y="517156"/>
                </a:lnTo>
                <a:lnTo>
                  <a:pt x="130386" y="497840"/>
                </a:lnTo>
                <a:lnTo>
                  <a:pt x="93290" y="471938"/>
                </a:lnTo>
                <a:lnTo>
                  <a:pt x="61461" y="440109"/>
                </a:lnTo>
                <a:lnTo>
                  <a:pt x="35560" y="403013"/>
                </a:lnTo>
                <a:lnTo>
                  <a:pt x="16243" y="361307"/>
                </a:lnTo>
                <a:lnTo>
                  <a:pt x="4170" y="315649"/>
                </a:lnTo>
                <a:lnTo>
                  <a:pt x="0" y="266700"/>
                </a:lnTo>
                <a:lnTo>
                  <a:pt x="4170" y="217750"/>
                </a:lnTo>
                <a:lnTo>
                  <a:pt x="16243" y="172092"/>
                </a:lnTo>
                <a:lnTo>
                  <a:pt x="35560" y="130386"/>
                </a:lnTo>
                <a:lnTo>
                  <a:pt x="61461" y="93290"/>
                </a:lnTo>
                <a:lnTo>
                  <a:pt x="93290" y="61461"/>
                </a:lnTo>
                <a:lnTo>
                  <a:pt x="130386" y="35560"/>
                </a:lnTo>
                <a:lnTo>
                  <a:pt x="172092" y="16243"/>
                </a:lnTo>
                <a:lnTo>
                  <a:pt x="217750" y="4170"/>
                </a:lnTo>
                <a:lnTo>
                  <a:pt x="266700" y="0"/>
                </a:lnTo>
                <a:close/>
              </a:path>
              <a:path w="533400" h="533400" extrusionOk="0">
                <a:moveTo>
                  <a:pt x="0" y="0"/>
                </a:moveTo>
                <a:lnTo>
                  <a:pt x="0" y="0"/>
                </a:lnTo>
              </a:path>
              <a:path w="533400" h="533400" extrusionOk="0">
                <a:moveTo>
                  <a:pt x="533400" y="533400"/>
                </a:moveTo>
                <a:lnTo>
                  <a:pt x="533400" y="5334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1" name="Google Shape;411;p30"/>
          <p:cNvSpPr txBox="1"/>
          <p:nvPr/>
        </p:nvSpPr>
        <p:spPr>
          <a:xfrm>
            <a:off x="1717039" y="4307840"/>
            <a:ext cx="1473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0"/>
          <p:cNvSpPr/>
          <p:nvPr/>
        </p:nvSpPr>
        <p:spPr>
          <a:xfrm>
            <a:off x="4036602" y="4134419"/>
            <a:ext cx="533400" cy="492760"/>
          </a:xfrm>
          <a:custGeom>
            <a:avLst/>
            <a:gdLst/>
            <a:ahLst/>
            <a:cxnLst/>
            <a:rect l="l" t="t" r="r" b="b"/>
            <a:pathLst>
              <a:path w="533400" h="533400" extrusionOk="0">
                <a:moveTo>
                  <a:pt x="266700" y="0"/>
                </a:moveTo>
                <a:lnTo>
                  <a:pt x="315649" y="4170"/>
                </a:lnTo>
                <a:lnTo>
                  <a:pt x="361307" y="16243"/>
                </a:lnTo>
                <a:lnTo>
                  <a:pt x="403013" y="35559"/>
                </a:lnTo>
                <a:lnTo>
                  <a:pt x="440109" y="61461"/>
                </a:lnTo>
                <a:lnTo>
                  <a:pt x="471938" y="93290"/>
                </a:lnTo>
                <a:lnTo>
                  <a:pt x="497839" y="130386"/>
                </a:lnTo>
                <a:lnTo>
                  <a:pt x="517156" y="172092"/>
                </a:lnTo>
                <a:lnTo>
                  <a:pt x="529229" y="217750"/>
                </a:lnTo>
                <a:lnTo>
                  <a:pt x="533400" y="266700"/>
                </a:lnTo>
                <a:lnTo>
                  <a:pt x="529229" y="315649"/>
                </a:lnTo>
                <a:lnTo>
                  <a:pt x="517156" y="361307"/>
                </a:lnTo>
                <a:lnTo>
                  <a:pt x="497839" y="403013"/>
                </a:lnTo>
                <a:lnTo>
                  <a:pt x="471938" y="440109"/>
                </a:lnTo>
                <a:lnTo>
                  <a:pt x="440109" y="471938"/>
                </a:lnTo>
                <a:lnTo>
                  <a:pt x="403013" y="497839"/>
                </a:lnTo>
                <a:lnTo>
                  <a:pt x="361307" y="517156"/>
                </a:lnTo>
                <a:lnTo>
                  <a:pt x="315649" y="529229"/>
                </a:lnTo>
                <a:lnTo>
                  <a:pt x="266700" y="533400"/>
                </a:lnTo>
                <a:lnTo>
                  <a:pt x="217750" y="529229"/>
                </a:lnTo>
                <a:lnTo>
                  <a:pt x="172092" y="517156"/>
                </a:lnTo>
                <a:lnTo>
                  <a:pt x="130386" y="497840"/>
                </a:lnTo>
                <a:lnTo>
                  <a:pt x="93290" y="471938"/>
                </a:lnTo>
                <a:lnTo>
                  <a:pt x="61461" y="440109"/>
                </a:lnTo>
                <a:lnTo>
                  <a:pt x="35559" y="403013"/>
                </a:lnTo>
                <a:lnTo>
                  <a:pt x="16243" y="361307"/>
                </a:lnTo>
                <a:lnTo>
                  <a:pt x="4170" y="315649"/>
                </a:lnTo>
                <a:lnTo>
                  <a:pt x="0" y="266700"/>
                </a:lnTo>
                <a:lnTo>
                  <a:pt x="4170" y="217750"/>
                </a:lnTo>
                <a:lnTo>
                  <a:pt x="16243" y="172092"/>
                </a:lnTo>
                <a:lnTo>
                  <a:pt x="35560" y="130386"/>
                </a:lnTo>
                <a:lnTo>
                  <a:pt x="61461" y="93290"/>
                </a:lnTo>
                <a:lnTo>
                  <a:pt x="93290" y="61461"/>
                </a:lnTo>
                <a:lnTo>
                  <a:pt x="130386" y="35560"/>
                </a:lnTo>
                <a:lnTo>
                  <a:pt x="172092" y="16243"/>
                </a:lnTo>
                <a:lnTo>
                  <a:pt x="217750" y="4170"/>
                </a:lnTo>
                <a:lnTo>
                  <a:pt x="266700" y="0"/>
                </a:lnTo>
                <a:close/>
              </a:path>
              <a:path w="533400" h="533400" extrusionOk="0">
                <a:moveTo>
                  <a:pt x="0" y="0"/>
                </a:moveTo>
                <a:lnTo>
                  <a:pt x="0" y="0"/>
                </a:lnTo>
              </a:path>
              <a:path w="533400" h="533400" extrusionOk="0">
                <a:moveTo>
                  <a:pt x="533400" y="533400"/>
                </a:moveTo>
                <a:lnTo>
                  <a:pt x="533400" y="5334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3" name="Google Shape;413;p30"/>
          <p:cNvSpPr txBox="1"/>
          <p:nvPr/>
        </p:nvSpPr>
        <p:spPr>
          <a:xfrm>
            <a:off x="4078512" y="4230939"/>
            <a:ext cx="4495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0"/>
          <p:cNvSpPr/>
          <p:nvPr/>
        </p:nvSpPr>
        <p:spPr>
          <a:xfrm>
            <a:off x="2123320" y="5105400"/>
            <a:ext cx="570718" cy="533400"/>
          </a:xfrm>
          <a:custGeom>
            <a:avLst/>
            <a:gdLst/>
            <a:ahLst/>
            <a:cxnLst/>
            <a:rect l="l" t="t" r="r" b="b"/>
            <a:pathLst>
              <a:path w="533400" h="533400" extrusionOk="0">
                <a:moveTo>
                  <a:pt x="266700" y="0"/>
                </a:moveTo>
                <a:lnTo>
                  <a:pt x="315649" y="4170"/>
                </a:lnTo>
                <a:lnTo>
                  <a:pt x="361307" y="16243"/>
                </a:lnTo>
                <a:lnTo>
                  <a:pt x="403013" y="35559"/>
                </a:lnTo>
                <a:lnTo>
                  <a:pt x="440109" y="61461"/>
                </a:lnTo>
                <a:lnTo>
                  <a:pt x="471938" y="93290"/>
                </a:lnTo>
                <a:lnTo>
                  <a:pt x="497839" y="130386"/>
                </a:lnTo>
                <a:lnTo>
                  <a:pt x="517156" y="172092"/>
                </a:lnTo>
                <a:lnTo>
                  <a:pt x="529229" y="217750"/>
                </a:lnTo>
                <a:lnTo>
                  <a:pt x="533400" y="266700"/>
                </a:lnTo>
                <a:lnTo>
                  <a:pt x="529229" y="315649"/>
                </a:lnTo>
                <a:lnTo>
                  <a:pt x="517156" y="361307"/>
                </a:lnTo>
                <a:lnTo>
                  <a:pt x="497840" y="403013"/>
                </a:lnTo>
                <a:lnTo>
                  <a:pt x="471938" y="440109"/>
                </a:lnTo>
                <a:lnTo>
                  <a:pt x="440109" y="471938"/>
                </a:lnTo>
                <a:lnTo>
                  <a:pt x="403013" y="497840"/>
                </a:lnTo>
                <a:lnTo>
                  <a:pt x="361307" y="517156"/>
                </a:lnTo>
                <a:lnTo>
                  <a:pt x="315649" y="529229"/>
                </a:lnTo>
                <a:lnTo>
                  <a:pt x="266700" y="533400"/>
                </a:lnTo>
                <a:lnTo>
                  <a:pt x="217750" y="529229"/>
                </a:lnTo>
                <a:lnTo>
                  <a:pt x="172092" y="517156"/>
                </a:lnTo>
                <a:lnTo>
                  <a:pt x="130386" y="497839"/>
                </a:lnTo>
                <a:lnTo>
                  <a:pt x="93290" y="471938"/>
                </a:lnTo>
                <a:lnTo>
                  <a:pt x="61461" y="440109"/>
                </a:lnTo>
                <a:lnTo>
                  <a:pt x="35560" y="403013"/>
                </a:lnTo>
                <a:lnTo>
                  <a:pt x="16243" y="361307"/>
                </a:lnTo>
                <a:lnTo>
                  <a:pt x="4170" y="315649"/>
                </a:lnTo>
                <a:lnTo>
                  <a:pt x="0" y="266700"/>
                </a:lnTo>
                <a:lnTo>
                  <a:pt x="4170" y="217750"/>
                </a:lnTo>
                <a:lnTo>
                  <a:pt x="16243" y="172092"/>
                </a:lnTo>
                <a:lnTo>
                  <a:pt x="35559" y="130386"/>
                </a:lnTo>
                <a:lnTo>
                  <a:pt x="61461" y="93290"/>
                </a:lnTo>
                <a:lnTo>
                  <a:pt x="93290" y="61461"/>
                </a:lnTo>
                <a:lnTo>
                  <a:pt x="130386" y="35559"/>
                </a:lnTo>
                <a:lnTo>
                  <a:pt x="172092" y="16243"/>
                </a:lnTo>
                <a:lnTo>
                  <a:pt x="217750" y="4170"/>
                </a:lnTo>
                <a:lnTo>
                  <a:pt x="266700" y="0"/>
                </a:lnTo>
                <a:close/>
              </a:path>
              <a:path w="533400" h="533400" extrusionOk="0">
                <a:moveTo>
                  <a:pt x="0" y="0"/>
                </a:moveTo>
                <a:lnTo>
                  <a:pt x="0" y="0"/>
                </a:lnTo>
              </a:path>
              <a:path w="533400" h="533400" extrusionOk="0">
                <a:moveTo>
                  <a:pt x="533400" y="533400"/>
                </a:moveTo>
                <a:lnTo>
                  <a:pt x="533400" y="5334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5" name="Google Shape;415;p30"/>
          <p:cNvSpPr txBox="1"/>
          <p:nvPr/>
        </p:nvSpPr>
        <p:spPr>
          <a:xfrm>
            <a:off x="2408680" y="5222240"/>
            <a:ext cx="3726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0"/>
          <p:cNvSpPr/>
          <p:nvPr/>
        </p:nvSpPr>
        <p:spPr>
          <a:xfrm>
            <a:off x="2514600" y="4191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 extrusionOk="0">
                <a:moveTo>
                  <a:pt x="266700" y="0"/>
                </a:moveTo>
                <a:lnTo>
                  <a:pt x="315649" y="4170"/>
                </a:lnTo>
                <a:lnTo>
                  <a:pt x="361307" y="16243"/>
                </a:lnTo>
                <a:lnTo>
                  <a:pt x="403013" y="35559"/>
                </a:lnTo>
                <a:lnTo>
                  <a:pt x="440109" y="61461"/>
                </a:lnTo>
                <a:lnTo>
                  <a:pt x="471938" y="93290"/>
                </a:lnTo>
                <a:lnTo>
                  <a:pt x="497839" y="130386"/>
                </a:lnTo>
                <a:lnTo>
                  <a:pt x="517156" y="172092"/>
                </a:lnTo>
                <a:lnTo>
                  <a:pt x="529229" y="217750"/>
                </a:lnTo>
                <a:lnTo>
                  <a:pt x="533400" y="266700"/>
                </a:lnTo>
                <a:lnTo>
                  <a:pt x="529229" y="315649"/>
                </a:lnTo>
                <a:lnTo>
                  <a:pt x="517156" y="361307"/>
                </a:lnTo>
                <a:lnTo>
                  <a:pt x="497840" y="403013"/>
                </a:lnTo>
                <a:lnTo>
                  <a:pt x="471938" y="440109"/>
                </a:lnTo>
                <a:lnTo>
                  <a:pt x="440109" y="471938"/>
                </a:lnTo>
                <a:lnTo>
                  <a:pt x="403013" y="497839"/>
                </a:lnTo>
                <a:lnTo>
                  <a:pt x="361307" y="517156"/>
                </a:lnTo>
                <a:lnTo>
                  <a:pt x="315649" y="529229"/>
                </a:lnTo>
                <a:lnTo>
                  <a:pt x="266700" y="533400"/>
                </a:lnTo>
                <a:lnTo>
                  <a:pt x="217750" y="529229"/>
                </a:lnTo>
                <a:lnTo>
                  <a:pt x="172092" y="517156"/>
                </a:lnTo>
                <a:lnTo>
                  <a:pt x="130386" y="497840"/>
                </a:lnTo>
                <a:lnTo>
                  <a:pt x="93290" y="471938"/>
                </a:lnTo>
                <a:lnTo>
                  <a:pt x="61461" y="440109"/>
                </a:lnTo>
                <a:lnTo>
                  <a:pt x="35560" y="403013"/>
                </a:lnTo>
                <a:lnTo>
                  <a:pt x="16243" y="361307"/>
                </a:lnTo>
                <a:lnTo>
                  <a:pt x="4170" y="315649"/>
                </a:lnTo>
                <a:lnTo>
                  <a:pt x="0" y="266700"/>
                </a:lnTo>
                <a:lnTo>
                  <a:pt x="4170" y="217750"/>
                </a:lnTo>
                <a:lnTo>
                  <a:pt x="16243" y="172092"/>
                </a:lnTo>
                <a:lnTo>
                  <a:pt x="35559" y="130386"/>
                </a:lnTo>
                <a:lnTo>
                  <a:pt x="61461" y="93290"/>
                </a:lnTo>
                <a:lnTo>
                  <a:pt x="93290" y="61461"/>
                </a:lnTo>
                <a:lnTo>
                  <a:pt x="130386" y="35560"/>
                </a:lnTo>
                <a:lnTo>
                  <a:pt x="172092" y="16243"/>
                </a:lnTo>
                <a:lnTo>
                  <a:pt x="217750" y="4170"/>
                </a:lnTo>
                <a:lnTo>
                  <a:pt x="266700" y="0"/>
                </a:lnTo>
                <a:close/>
              </a:path>
              <a:path w="533400" h="533400" extrusionOk="0">
                <a:moveTo>
                  <a:pt x="0" y="0"/>
                </a:moveTo>
                <a:lnTo>
                  <a:pt x="0" y="0"/>
                </a:lnTo>
              </a:path>
              <a:path w="533400" h="533400" extrusionOk="0">
                <a:moveTo>
                  <a:pt x="533400" y="533400"/>
                </a:moveTo>
                <a:lnTo>
                  <a:pt x="533400" y="5334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7" name="Google Shape;417;p30"/>
          <p:cNvSpPr txBox="1"/>
          <p:nvPr/>
        </p:nvSpPr>
        <p:spPr>
          <a:xfrm>
            <a:off x="2546350" y="4307840"/>
            <a:ext cx="5016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0"/>
          <p:cNvSpPr/>
          <p:nvPr/>
        </p:nvSpPr>
        <p:spPr>
          <a:xfrm>
            <a:off x="2933700" y="5105400"/>
            <a:ext cx="664442" cy="533400"/>
          </a:xfrm>
          <a:custGeom>
            <a:avLst/>
            <a:gdLst/>
            <a:ahLst/>
            <a:cxnLst/>
            <a:rect l="l" t="t" r="r" b="b"/>
            <a:pathLst>
              <a:path w="533400" h="533400" extrusionOk="0">
                <a:moveTo>
                  <a:pt x="266700" y="0"/>
                </a:moveTo>
                <a:lnTo>
                  <a:pt x="315649" y="4170"/>
                </a:lnTo>
                <a:lnTo>
                  <a:pt x="361307" y="16243"/>
                </a:lnTo>
                <a:lnTo>
                  <a:pt x="403013" y="35559"/>
                </a:lnTo>
                <a:lnTo>
                  <a:pt x="440109" y="61461"/>
                </a:lnTo>
                <a:lnTo>
                  <a:pt x="471938" y="93290"/>
                </a:lnTo>
                <a:lnTo>
                  <a:pt x="497839" y="130386"/>
                </a:lnTo>
                <a:lnTo>
                  <a:pt x="517156" y="172092"/>
                </a:lnTo>
                <a:lnTo>
                  <a:pt x="529229" y="217750"/>
                </a:lnTo>
                <a:lnTo>
                  <a:pt x="533400" y="266700"/>
                </a:lnTo>
                <a:lnTo>
                  <a:pt x="529229" y="315649"/>
                </a:lnTo>
                <a:lnTo>
                  <a:pt x="517156" y="361307"/>
                </a:lnTo>
                <a:lnTo>
                  <a:pt x="497840" y="403013"/>
                </a:lnTo>
                <a:lnTo>
                  <a:pt x="471938" y="440109"/>
                </a:lnTo>
                <a:lnTo>
                  <a:pt x="440109" y="471938"/>
                </a:lnTo>
                <a:lnTo>
                  <a:pt x="403013" y="497840"/>
                </a:lnTo>
                <a:lnTo>
                  <a:pt x="361307" y="517156"/>
                </a:lnTo>
                <a:lnTo>
                  <a:pt x="315649" y="529229"/>
                </a:lnTo>
                <a:lnTo>
                  <a:pt x="266700" y="533400"/>
                </a:lnTo>
                <a:lnTo>
                  <a:pt x="217750" y="529229"/>
                </a:lnTo>
                <a:lnTo>
                  <a:pt x="172092" y="517156"/>
                </a:lnTo>
                <a:lnTo>
                  <a:pt x="130386" y="497839"/>
                </a:lnTo>
                <a:lnTo>
                  <a:pt x="93290" y="471938"/>
                </a:lnTo>
                <a:lnTo>
                  <a:pt x="61461" y="440109"/>
                </a:lnTo>
                <a:lnTo>
                  <a:pt x="35560" y="403013"/>
                </a:lnTo>
                <a:lnTo>
                  <a:pt x="16243" y="361307"/>
                </a:lnTo>
                <a:lnTo>
                  <a:pt x="4170" y="315649"/>
                </a:lnTo>
                <a:lnTo>
                  <a:pt x="0" y="266700"/>
                </a:lnTo>
                <a:lnTo>
                  <a:pt x="4170" y="217750"/>
                </a:lnTo>
                <a:lnTo>
                  <a:pt x="16243" y="172092"/>
                </a:lnTo>
                <a:lnTo>
                  <a:pt x="35559" y="130386"/>
                </a:lnTo>
                <a:lnTo>
                  <a:pt x="61461" y="93290"/>
                </a:lnTo>
                <a:lnTo>
                  <a:pt x="93290" y="61461"/>
                </a:lnTo>
                <a:lnTo>
                  <a:pt x="130386" y="35559"/>
                </a:lnTo>
                <a:lnTo>
                  <a:pt x="172092" y="16243"/>
                </a:lnTo>
                <a:lnTo>
                  <a:pt x="217750" y="4170"/>
                </a:lnTo>
                <a:lnTo>
                  <a:pt x="266700" y="0"/>
                </a:lnTo>
                <a:close/>
              </a:path>
              <a:path w="533400" h="533400" extrusionOk="0">
                <a:moveTo>
                  <a:pt x="0" y="0"/>
                </a:moveTo>
                <a:lnTo>
                  <a:pt x="0" y="0"/>
                </a:lnTo>
              </a:path>
              <a:path w="533400" h="533400" extrusionOk="0">
                <a:moveTo>
                  <a:pt x="533400" y="533400"/>
                </a:moveTo>
                <a:lnTo>
                  <a:pt x="533400" y="5334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9" name="Google Shape;419;p30"/>
          <p:cNvSpPr txBox="1"/>
          <p:nvPr/>
        </p:nvSpPr>
        <p:spPr>
          <a:xfrm>
            <a:off x="3101694" y="5222240"/>
            <a:ext cx="448423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0"/>
          <p:cNvSpPr/>
          <p:nvPr/>
        </p:nvSpPr>
        <p:spPr>
          <a:xfrm>
            <a:off x="3960402" y="5109254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533400" h="533400" extrusionOk="0">
                <a:moveTo>
                  <a:pt x="266700" y="0"/>
                </a:moveTo>
                <a:lnTo>
                  <a:pt x="315649" y="4170"/>
                </a:lnTo>
                <a:lnTo>
                  <a:pt x="361307" y="16243"/>
                </a:lnTo>
                <a:lnTo>
                  <a:pt x="403013" y="35559"/>
                </a:lnTo>
                <a:lnTo>
                  <a:pt x="440109" y="61461"/>
                </a:lnTo>
                <a:lnTo>
                  <a:pt x="471938" y="93290"/>
                </a:lnTo>
                <a:lnTo>
                  <a:pt x="497839" y="130386"/>
                </a:lnTo>
                <a:lnTo>
                  <a:pt x="517156" y="172092"/>
                </a:lnTo>
                <a:lnTo>
                  <a:pt x="529229" y="217750"/>
                </a:lnTo>
                <a:lnTo>
                  <a:pt x="533400" y="266700"/>
                </a:lnTo>
                <a:lnTo>
                  <a:pt x="529229" y="315649"/>
                </a:lnTo>
                <a:lnTo>
                  <a:pt x="517156" y="361307"/>
                </a:lnTo>
                <a:lnTo>
                  <a:pt x="497839" y="403013"/>
                </a:lnTo>
                <a:lnTo>
                  <a:pt x="471938" y="440109"/>
                </a:lnTo>
                <a:lnTo>
                  <a:pt x="440109" y="471938"/>
                </a:lnTo>
                <a:lnTo>
                  <a:pt x="403013" y="497840"/>
                </a:lnTo>
                <a:lnTo>
                  <a:pt x="361307" y="517156"/>
                </a:lnTo>
                <a:lnTo>
                  <a:pt x="315649" y="529229"/>
                </a:lnTo>
                <a:lnTo>
                  <a:pt x="266700" y="533400"/>
                </a:lnTo>
                <a:lnTo>
                  <a:pt x="217750" y="529229"/>
                </a:lnTo>
                <a:lnTo>
                  <a:pt x="172092" y="517156"/>
                </a:lnTo>
                <a:lnTo>
                  <a:pt x="130386" y="497839"/>
                </a:lnTo>
                <a:lnTo>
                  <a:pt x="93290" y="471938"/>
                </a:lnTo>
                <a:lnTo>
                  <a:pt x="61461" y="440109"/>
                </a:lnTo>
                <a:lnTo>
                  <a:pt x="35560" y="403013"/>
                </a:lnTo>
                <a:lnTo>
                  <a:pt x="16243" y="361307"/>
                </a:lnTo>
                <a:lnTo>
                  <a:pt x="4170" y="315649"/>
                </a:lnTo>
                <a:lnTo>
                  <a:pt x="0" y="266700"/>
                </a:lnTo>
                <a:lnTo>
                  <a:pt x="4170" y="217750"/>
                </a:lnTo>
                <a:lnTo>
                  <a:pt x="16243" y="172092"/>
                </a:lnTo>
                <a:lnTo>
                  <a:pt x="35560" y="130386"/>
                </a:lnTo>
                <a:lnTo>
                  <a:pt x="61461" y="93290"/>
                </a:lnTo>
                <a:lnTo>
                  <a:pt x="93290" y="61461"/>
                </a:lnTo>
                <a:lnTo>
                  <a:pt x="130386" y="35559"/>
                </a:lnTo>
                <a:lnTo>
                  <a:pt x="172092" y="16243"/>
                </a:lnTo>
                <a:lnTo>
                  <a:pt x="217750" y="4170"/>
                </a:lnTo>
                <a:lnTo>
                  <a:pt x="266700" y="0"/>
                </a:lnTo>
                <a:close/>
              </a:path>
              <a:path w="533400" h="533400" extrusionOk="0">
                <a:moveTo>
                  <a:pt x="0" y="0"/>
                </a:moveTo>
                <a:lnTo>
                  <a:pt x="0" y="0"/>
                </a:lnTo>
              </a:path>
              <a:path w="533400" h="533400" extrusionOk="0">
                <a:moveTo>
                  <a:pt x="533400" y="533400"/>
                </a:moveTo>
                <a:lnTo>
                  <a:pt x="533400" y="5334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1" name="Google Shape;421;p30"/>
          <p:cNvSpPr txBox="1"/>
          <p:nvPr/>
        </p:nvSpPr>
        <p:spPr>
          <a:xfrm>
            <a:off x="4114800" y="5222240"/>
            <a:ext cx="8382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0"/>
          <p:cNvSpPr/>
          <p:nvPr/>
        </p:nvSpPr>
        <p:spPr>
          <a:xfrm>
            <a:off x="2286000" y="5943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 extrusionOk="0">
                <a:moveTo>
                  <a:pt x="266700" y="0"/>
                </a:moveTo>
                <a:lnTo>
                  <a:pt x="315649" y="4170"/>
                </a:lnTo>
                <a:lnTo>
                  <a:pt x="361307" y="16243"/>
                </a:lnTo>
                <a:lnTo>
                  <a:pt x="403013" y="35560"/>
                </a:lnTo>
                <a:lnTo>
                  <a:pt x="440109" y="61461"/>
                </a:lnTo>
                <a:lnTo>
                  <a:pt x="471938" y="93290"/>
                </a:lnTo>
                <a:lnTo>
                  <a:pt x="497839" y="130386"/>
                </a:lnTo>
                <a:lnTo>
                  <a:pt x="517156" y="172092"/>
                </a:lnTo>
                <a:lnTo>
                  <a:pt x="529229" y="217750"/>
                </a:lnTo>
                <a:lnTo>
                  <a:pt x="533400" y="266700"/>
                </a:lnTo>
                <a:lnTo>
                  <a:pt x="529229" y="315649"/>
                </a:lnTo>
                <a:lnTo>
                  <a:pt x="517156" y="361307"/>
                </a:lnTo>
                <a:lnTo>
                  <a:pt x="497840" y="403013"/>
                </a:lnTo>
                <a:lnTo>
                  <a:pt x="471938" y="440109"/>
                </a:lnTo>
                <a:lnTo>
                  <a:pt x="440109" y="471938"/>
                </a:lnTo>
                <a:lnTo>
                  <a:pt x="403013" y="497839"/>
                </a:lnTo>
                <a:lnTo>
                  <a:pt x="361307" y="517156"/>
                </a:lnTo>
                <a:lnTo>
                  <a:pt x="315649" y="529229"/>
                </a:lnTo>
                <a:lnTo>
                  <a:pt x="266700" y="533400"/>
                </a:lnTo>
                <a:lnTo>
                  <a:pt x="217750" y="529229"/>
                </a:lnTo>
                <a:lnTo>
                  <a:pt x="172092" y="517156"/>
                </a:lnTo>
                <a:lnTo>
                  <a:pt x="130386" y="497840"/>
                </a:lnTo>
                <a:lnTo>
                  <a:pt x="93290" y="471938"/>
                </a:lnTo>
                <a:lnTo>
                  <a:pt x="61461" y="440109"/>
                </a:lnTo>
                <a:lnTo>
                  <a:pt x="35560" y="403013"/>
                </a:lnTo>
                <a:lnTo>
                  <a:pt x="16243" y="361307"/>
                </a:lnTo>
                <a:lnTo>
                  <a:pt x="4170" y="315649"/>
                </a:lnTo>
                <a:lnTo>
                  <a:pt x="0" y="266700"/>
                </a:lnTo>
                <a:lnTo>
                  <a:pt x="4170" y="217750"/>
                </a:lnTo>
                <a:lnTo>
                  <a:pt x="16243" y="172092"/>
                </a:lnTo>
                <a:lnTo>
                  <a:pt x="35559" y="130386"/>
                </a:lnTo>
                <a:lnTo>
                  <a:pt x="61461" y="93290"/>
                </a:lnTo>
                <a:lnTo>
                  <a:pt x="93290" y="61461"/>
                </a:lnTo>
                <a:lnTo>
                  <a:pt x="130386" y="35559"/>
                </a:lnTo>
                <a:lnTo>
                  <a:pt x="172092" y="16243"/>
                </a:lnTo>
                <a:lnTo>
                  <a:pt x="217750" y="4170"/>
                </a:lnTo>
                <a:lnTo>
                  <a:pt x="266700" y="0"/>
                </a:lnTo>
                <a:close/>
              </a:path>
              <a:path w="533400" h="533400" extrusionOk="0">
                <a:moveTo>
                  <a:pt x="0" y="0"/>
                </a:moveTo>
                <a:lnTo>
                  <a:pt x="0" y="0"/>
                </a:lnTo>
              </a:path>
              <a:path w="533400" h="533400" extrusionOk="0">
                <a:moveTo>
                  <a:pt x="533400" y="533400"/>
                </a:moveTo>
                <a:lnTo>
                  <a:pt x="533400" y="5334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3" name="Google Shape;423;p30"/>
          <p:cNvSpPr txBox="1"/>
          <p:nvPr/>
        </p:nvSpPr>
        <p:spPr>
          <a:xfrm>
            <a:off x="2510789" y="6060440"/>
            <a:ext cx="8318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0"/>
          <p:cNvSpPr/>
          <p:nvPr/>
        </p:nvSpPr>
        <p:spPr>
          <a:xfrm>
            <a:off x="3048000" y="5943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 extrusionOk="0">
                <a:moveTo>
                  <a:pt x="266700" y="0"/>
                </a:moveTo>
                <a:lnTo>
                  <a:pt x="315649" y="4170"/>
                </a:lnTo>
                <a:lnTo>
                  <a:pt x="361307" y="16243"/>
                </a:lnTo>
                <a:lnTo>
                  <a:pt x="403013" y="35560"/>
                </a:lnTo>
                <a:lnTo>
                  <a:pt x="440109" y="61461"/>
                </a:lnTo>
                <a:lnTo>
                  <a:pt x="471938" y="93290"/>
                </a:lnTo>
                <a:lnTo>
                  <a:pt x="497839" y="130386"/>
                </a:lnTo>
                <a:lnTo>
                  <a:pt x="517156" y="172092"/>
                </a:lnTo>
                <a:lnTo>
                  <a:pt x="529229" y="217750"/>
                </a:lnTo>
                <a:lnTo>
                  <a:pt x="533400" y="266700"/>
                </a:lnTo>
                <a:lnTo>
                  <a:pt x="529229" y="315649"/>
                </a:lnTo>
                <a:lnTo>
                  <a:pt x="517156" y="361307"/>
                </a:lnTo>
                <a:lnTo>
                  <a:pt x="497839" y="403013"/>
                </a:lnTo>
                <a:lnTo>
                  <a:pt x="471938" y="440109"/>
                </a:lnTo>
                <a:lnTo>
                  <a:pt x="440109" y="471938"/>
                </a:lnTo>
                <a:lnTo>
                  <a:pt x="403013" y="497839"/>
                </a:lnTo>
                <a:lnTo>
                  <a:pt x="361307" y="517156"/>
                </a:lnTo>
                <a:lnTo>
                  <a:pt x="315649" y="529229"/>
                </a:lnTo>
                <a:lnTo>
                  <a:pt x="266700" y="533400"/>
                </a:lnTo>
                <a:lnTo>
                  <a:pt x="217750" y="529229"/>
                </a:lnTo>
                <a:lnTo>
                  <a:pt x="172092" y="517156"/>
                </a:lnTo>
                <a:lnTo>
                  <a:pt x="130386" y="497840"/>
                </a:lnTo>
                <a:lnTo>
                  <a:pt x="93290" y="471938"/>
                </a:lnTo>
                <a:lnTo>
                  <a:pt x="61461" y="440109"/>
                </a:lnTo>
                <a:lnTo>
                  <a:pt x="35560" y="403013"/>
                </a:lnTo>
                <a:lnTo>
                  <a:pt x="16243" y="361307"/>
                </a:lnTo>
                <a:lnTo>
                  <a:pt x="4170" y="315649"/>
                </a:lnTo>
                <a:lnTo>
                  <a:pt x="0" y="266700"/>
                </a:lnTo>
                <a:lnTo>
                  <a:pt x="4170" y="217750"/>
                </a:lnTo>
                <a:lnTo>
                  <a:pt x="16243" y="172092"/>
                </a:lnTo>
                <a:lnTo>
                  <a:pt x="35559" y="130386"/>
                </a:lnTo>
                <a:lnTo>
                  <a:pt x="61461" y="93290"/>
                </a:lnTo>
                <a:lnTo>
                  <a:pt x="93290" y="61461"/>
                </a:lnTo>
                <a:lnTo>
                  <a:pt x="130386" y="35559"/>
                </a:lnTo>
                <a:lnTo>
                  <a:pt x="172092" y="16243"/>
                </a:lnTo>
                <a:lnTo>
                  <a:pt x="217750" y="4170"/>
                </a:lnTo>
                <a:lnTo>
                  <a:pt x="266700" y="0"/>
                </a:lnTo>
                <a:close/>
              </a:path>
              <a:path w="533400" h="533400" extrusionOk="0">
                <a:moveTo>
                  <a:pt x="0" y="0"/>
                </a:moveTo>
                <a:lnTo>
                  <a:pt x="0" y="0"/>
                </a:lnTo>
              </a:path>
              <a:path w="533400" h="533400" extrusionOk="0">
                <a:moveTo>
                  <a:pt x="533400" y="533400"/>
                </a:moveTo>
                <a:lnTo>
                  <a:pt x="533400" y="5334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5" name="Google Shape;425;p30"/>
          <p:cNvSpPr txBox="1"/>
          <p:nvPr/>
        </p:nvSpPr>
        <p:spPr>
          <a:xfrm>
            <a:off x="3265170" y="6060440"/>
            <a:ext cx="9842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6" name="Google Shape;426;p30"/>
          <p:cNvCxnSpPr/>
          <p:nvPr/>
        </p:nvCxnSpPr>
        <p:spPr>
          <a:xfrm rot="10800000" flipH="1">
            <a:off x="1185710" y="3769360"/>
            <a:ext cx="815313" cy="53848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7" name="Google Shape;427;p30"/>
          <p:cNvCxnSpPr/>
          <p:nvPr/>
        </p:nvCxnSpPr>
        <p:spPr>
          <a:xfrm>
            <a:off x="1229872" y="4443073"/>
            <a:ext cx="294128" cy="1462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8" name="Google Shape;428;p30"/>
          <p:cNvCxnSpPr/>
          <p:nvPr/>
        </p:nvCxnSpPr>
        <p:spPr>
          <a:xfrm>
            <a:off x="3048000" y="4460240"/>
            <a:ext cx="988602" cy="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9" name="Google Shape;429;p30"/>
          <p:cNvCxnSpPr>
            <a:endCxn id="417" idx="1"/>
          </p:cNvCxnSpPr>
          <p:nvPr/>
        </p:nvCxnSpPr>
        <p:spPr>
          <a:xfrm rot="10800000" flipH="1">
            <a:off x="2080150" y="4457700"/>
            <a:ext cx="466200" cy="2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0" name="Google Shape;430;p30"/>
          <p:cNvCxnSpPr/>
          <p:nvPr/>
        </p:nvCxnSpPr>
        <p:spPr>
          <a:xfrm rot="10800000" flipH="1">
            <a:off x="2385087" y="4674476"/>
            <a:ext cx="217909" cy="430924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1" name="Google Shape;431;p30"/>
          <p:cNvCxnSpPr/>
          <p:nvPr/>
        </p:nvCxnSpPr>
        <p:spPr>
          <a:xfrm rot="10800000" flipH="1">
            <a:off x="2653273" y="5372100"/>
            <a:ext cx="280427" cy="3854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2" name="Google Shape;432;p30"/>
          <p:cNvCxnSpPr/>
          <p:nvPr/>
        </p:nvCxnSpPr>
        <p:spPr>
          <a:xfrm rot="10800000" flipH="1">
            <a:off x="2653273" y="5521960"/>
            <a:ext cx="394727" cy="4440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3" name="Google Shape;433;p30"/>
          <p:cNvCxnSpPr/>
          <p:nvPr/>
        </p:nvCxnSpPr>
        <p:spPr>
          <a:xfrm>
            <a:off x="2837677" y="6210300"/>
            <a:ext cx="283443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4" name="Google Shape;434;p30"/>
          <p:cNvCxnSpPr/>
          <p:nvPr/>
        </p:nvCxnSpPr>
        <p:spPr>
          <a:xfrm rot="10800000" flipH="1">
            <a:off x="4265202" y="4627179"/>
            <a:ext cx="56408" cy="430924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35" name="Google Shape;435;p30"/>
          <p:cNvGrpSpPr/>
          <p:nvPr/>
        </p:nvGrpSpPr>
        <p:grpSpPr>
          <a:xfrm rot="7147662">
            <a:off x="2866038" y="3276928"/>
            <a:ext cx="544594" cy="337161"/>
            <a:chOff x="4334509" y="3782059"/>
            <a:chExt cx="932180" cy="572770"/>
          </a:xfrm>
        </p:grpSpPr>
        <p:sp>
          <p:nvSpPr>
            <p:cNvPr id="436" name="Google Shape;436;p30"/>
            <p:cNvSpPr/>
            <p:nvPr/>
          </p:nvSpPr>
          <p:spPr>
            <a:xfrm>
              <a:off x="4372609" y="3782059"/>
              <a:ext cx="894080" cy="572770"/>
            </a:xfrm>
            <a:custGeom>
              <a:avLst/>
              <a:gdLst/>
              <a:ahLst/>
              <a:cxnLst/>
              <a:rect l="l" t="t" r="r" b="b"/>
              <a:pathLst>
                <a:path w="894079" h="572770" extrusionOk="0">
                  <a:moveTo>
                    <a:pt x="603250" y="0"/>
                  </a:moveTo>
                  <a:lnTo>
                    <a:pt x="641350" y="66039"/>
                  </a:lnTo>
                  <a:lnTo>
                    <a:pt x="0" y="439419"/>
                  </a:lnTo>
                  <a:lnTo>
                    <a:pt x="76200" y="572769"/>
                  </a:lnTo>
                  <a:lnTo>
                    <a:pt x="718819" y="196850"/>
                  </a:lnTo>
                  <a:lnTo>
                    <a:pt x="756919" y="264159"/>
                  </a:lnTo>
                  <a:lnTo>
                    <a:pt x="894079" y="6350"/>
                  </a:lnTo>
                  <a:lnTo>
                    <a:pt x="603250" y="0"/>
                  </a:lnTo>
                  <a:close/>
                </a:path>
              </a:pathLst>
            </a:custGeom>
            <a:solidFill>
              <a:srgbClr val="4E80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4334509" y="3782059"/>
              <a:ext cx="932180" cy="572770"/>
            </a:xfrm>
            <a:custGeom>
              <a:avLst/>
              <a:gdLst/>
              <a:ahLst/>
              <a:cxnLst/>
              <a:rect l="l" t="t" r="r" b="b"/>
              <a:pathLst>
                <a:path w="932179" h="572770" extrusionOk="0">
                  <a:moveTo>
                    <a:pt x="38100" y="439419"/>
                  </a:moveTo>
                  <a:lnTo>
                    <a:pt x="679450" y="66039"/>
                  </a:lnTo>
                  <a:lnTo>
                    <a:pt x="641350" y="0"/>
                  </a:lnTo>
                  <a:lnTo>
                    <a:pt x="932179" y="6350"/>
                  </a:lnTo>
                  <a:lnTo>
                    <a:pt x="795019" y="264159"/>
                  </a:lnTo>
                  <a:lnTo>
                    <a:pt x="756919" y="196850"/>
                  </a:lnTo>
                  <a:lnTo>
                    <a:pt x="114300" y="572769"/>
                  </a:lnTo>
                  <a:lnTo>
                    <a:pt x="38100" y="439419"/>
                  </a:lnTo>
                  <a:close/>
                </a:path>
                <a:path w="932179" h="572770" extrusionOk="0">
                  <a:moveTo>
                    <a:pt x="0" y="374650"/>
                  </a:moveTo>
                  <a:lnTo>
                    <a:pt x="0" y="37465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grpSp>
        <p:nvGrpSpPr>
          <p:cNvPr id="438" name="Google Shape;438;p30"/>
          <p:cNvGrpSpPr/>
          <p:nvPr/>
        </p:nvGrpSpPr>
        <p:grpSpPr>
          <a:xfrm>
            <a:off x="4679219" y="4116346"/>
            <a:ext cx="544594" cy="337161"/>
            <a:chOff x="4334509" y="3782059"/>
            <a:chExt cx="932180" cy="572770"/>
          </a:xfrm>
        </p:grpSpPr>
        <p:sp>
          <p:nvSpPr>
            <p:cNvPr id="439" name="Google Shape;439;p30"/>
            <p:cNvSpPr/>
            <p:nvPr/>
          </p:nvSpPr>
          <p:spPr>
            <a:xfrm>
              <a:off x="4372609" y="3782059"/>
              <a:ext cx="894080" cy="572770"/>
            </a:xfrm>
            <a:custGeom>
              <a:avLst/>
              <a:gdLst/>
              <a:ahLst/>
              <a:cxnLst/>
              <a:rect l="l" t="t" r="r" b="b"/>
              <a:pathLst>
                <a:path w="894079" h="572770" extrusionOk="0">
                  <a:moveTo>
                    <a:pt x="603250" y="0"/>
                  </a:moveTo>
                  <a:lnTo>
                    <a:pt x="641350" y="66039"/>
                  </a:lnTo>
                  <a:lnTo>
                    <a:pt x="0" y="439419"/>
                  </a:lnTo>
                  <a:lnTo>
                    <a:pt x="76200" y="572769"/>
                  </a:lnTo>
                  <a:lnTo>
                    <a:pt x="718819" y="196850"/>
                  </a:lnTo>
                  <a:lnTo>
                    <a:pt x="756919" y="264159"/>
                  </a:lnTo>
                  <a:lnTo>
                    <a:pt x="894079" y="6350"/>
                  </a:lnTo>
                  <a:lnTo>
                    <a:pt x="603250" y="0"/>
                  </a:lnTo>
                  <a:close/>
                </a:path>
              </a:pathLst>
            </a:custGeom>
            <a:solidFill>
              <a:srgbClr val="4E80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4334509" y="3782059"/>
              <a:ext cx="932180" cy="572770"/>
            </a:xfrm>
            <a:custGeom>
              <a:avLst/>
              <a:gdLst/>
              <a:ahLst/>
              <a:cxnLst/>
              <a:rect l="l" t="t" r="r" b="b"/>
              <a:pathLst>
                <a:path w="932179" h="572770" extrusionOk="0">
                  <a:moveTo>
                    <a:pt x="38100" y="439419"/>
                  </a:moveTo>
                  <a:lnTo>
                    <a:pt x="679450" y="66039"/>
                  </a:lnTo>
                  <a:lnTo>
                    <a:pt x="641350" y="0"/>
                  </a:lnTo>
                  <a:lnTo>
                    <a:pt x="932179" y="6350"/>
                  </a:lnTo>
                  <a:lnTo>
                    <a:pt x="795019" y="264159"/>
                  </a:lnTo>
                  <a:lnTo>
                    <a:pt x="756919" y="196850"/>
                  </a:lnTo>
                  <a:lnTo>
                    <a:pt x="114300" y="572769"/>
                  </a:lnTo>
                  <a:lnTo>
                    <a:pt x="38100" y="439419"/>
                  </a:lnTo>
                  <a:close/>
                </a:path>
                <a:path w="932179" h="572770" extrusionOk="0">
                  <a:moveTo>
                    <a:pt x="0" y="374650"/>
                  </a:moveTo>
                  <a:lnTo>
                    <a:pt x="0" y="37465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441" name="Google Shape;441;p30"/>
          <p:cNvSpPr/>
          <p:nvPr/>
        </p:nvSpPr>
        <p:spPr>
          <a:xfrm>
            <a:off x="6553200" y="3048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 extrusionOk="0">
                <a:moveTo>
                  <a:pt x="266700" y="0"/>
                </a:moveTo>
                <a:lnTo>
                  <a:pt x="315649" y="4170"/>
                </a:lnTo>
                <a:lnTo>
                  <a:pt x="361307" y="16243"/>
                </a:lnTo>
                <a:lnTo>
                  <a:pt x="403013" y="35560"/>
                </a:lnTo>
                <a:lnTo>
                  <a:pt x="440109" y="61461"/>
                </a:lnTo>
                <a:lnTo>
                  <a:pt x="471938" y="93290"/>
                </a:lnTo>
                <a:lnTo>
                  <a:pt x="497839" y="130386"/>
                </a:lnTo>
                <a:lnTo>
                  <a:pt x="517156" y="172092"/>
                </a:lnTo>
                <a:lnTo>
                  <a:pt x="529229" y="217750"/>
                </a:lnTo>
                <a:lnTo>
                  <a:pt x="533400" y="266700"/>
                </a:lnTo>
                <a:lnTo>
                  <a:pt x="529229" y="315649"/>
                </a:lnTo>
                <a:lnTo>
                  <a:pt x="517156" y="361307"/>
                </a:lnTo>
                <a:lnTo>
                  <a:pt x="497840" y="403013"/>
                </a:lnTo>
                <a:lnTo>
                  <a:pt x="471938" y="440109"/>
                </a:lnTo>
                <a:lnTo>
                  <a:pt x="440109" y="471938"/>
                </a:lnTo>
                <a:lnTo>
                  <a:pt x="403013" y="497839"/>
                </a:lnTo>
                <a:lnTo>
                  <a:pt x="361307" y="517156"/>
                </a:lnTo>
                <a:lnTo>
                  <a:pt x="315649" y="529229"/>
                </a:lnTo>
                <a:lnTo>
                  <a:pt x="266700" y="533400"/>
                </a:lnTo>
                <a:lnTo>
                  <a:pt x="217750" y="529229"/>
                </a:lnTo>
                <a:lnTo>
                  <a:pt x="172092" y="517156"/>
                </a:lnTo>
                <a:lnTo>
                  <a:pt x="130386" y="497840"/>
                </a:lnTo>
                <a:lnTo>
                  <a:pt x="93290" y="471938"/>
                </a:lnTo>
                <a:lnTo>
                  <a:pt x="61461" y="440109"/>
                </a:lnTo>
                <a:lnTo>
                  <a:pt x="35560" y="403013"/>
                </a:lnTo>
                <a:lnTo>
                  <a:pt x="16243" y="361307"/>
                </a:lnTo>
                <a:lnTo>
                  <a:pt x="4170" y="315649"/>
                </a:lnTo>
                <a:lnTo>
                  <a:pt x="0" y="266700"/>
                </a:lnTo>
                <a:lnTo>
                  <a:pt x="4170" y="217750"/>
                </a:lnTo>
                <a:lnTo>
                  <a:pt x="16243" y="172092"/>
                </a:lnTo>
                <a:lnTo>
                  <a:pt x="35559" y="130386"/>
                </a:lnTo>
                <a:lnTo>
                  <a:pt x="61461" y="93290"/>
                </a:lnTo>
                <a:lnTo>
                  <a:pt x="93290" y="61461"/>
                </a:lnTo>
                <a:lnTo>
                  <a:pt x="130386" y="35560"/>
                </a:lnTo>
                <a:lnTo>
                  <a:pt x="172092" y="16243"/>
                </a:lnTo>
                <a:lnTo>
                  <a:pt x="217750" y="4170"/>
                </a:lnTo>
                <a:lnTo>
                  <a:pt x="266700" y="0"/>
                </a:lnTo>
                <a:close/>
              </a:path>
              <a:path w="533400" h="533400" extrusionOk="0">
                <a:moveTo>
                  <a:pt x="0" y="0"/>
                </a:moveTo>
                <a:lnTo>
                  <a:pt x="0" y="0"/>
                </a:lnTo>
              </a:path>
              <a:path w="533400" h="533400" extrusionOk="0">
                <a:moveTo>
                  <a:pt x="533400" y="533400"/>
                </a:moveTo>
                <a:lnTo>
                  <a:pt x="533400" y="5334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42" name="Google Shape;442;p30"/>
          <p:cNvSpPr txBox="1"/>
          <p:nvPr/>
        </p:nvSpPr>
        <p:spPr>
          <a:xfrm>
            <a:off x="6741160" y="497840"/>
            <a:ext cx="15811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3" name="Google Shape;443;p30"/>
          <p:cNvCxnSpPr/>
          <p:nvPr/>
        </p:nvCxnSpPr>
        <p:spPr>
          <a:xfrm rot="10800000" flipH="1">
            <a:off x="6400800" y="762000"/>
            <a:ext cx="304800" cy="44693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4" name="Google Shape;444;p30"/>
          <p:cNvSpPr/>
          <p:nvPr/>
        </p:nvSpPr>
        <p:spPr>
          <a:xfrm>
            <a:off x="6019800" y="1219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 extrusionOk="0">
                <a:moveTo>
                  <a:pt x="266700" y="0"/>
                </a:moveTo>
                <a:lnTo>
                  <a:pt x="315649" y="4170"/>
                </a:lnTo>
                <a:lnTo>
                  <a:pt x="361307" y="16243"/>
                </a:lnTo>
                <a:lnTo>
                  <a:pt x="403013" y="35559"/>
                </a:lnTo>
                <a:lnTo>
                  <a:pt x="440109" y="61461"/>
                </a:lnTo>
                <a:lnTo>
                  <a:pt x="471938" y="93290"/>
                </a:lnTo>
                <a:lnTo>
                  <a:pt x="497840" y="130386"/>
                </a:lnTo>
                <a:lnTo>
                  <a:pt x="517156" y="172092"/>
                </a:lnTo>
                <a:lnTo>
                  <a:pt x="529229" y="217750"/>
                </a:lnTo>
                <a:lnTo>
                  <a:pt x="533400" y="266700"/>
                </a:lnTo>
                <a:lnTo>
                  <a:pt x="529229" y="315649"/>
                </a:lnTo>
                <a:lnTo>
                  <a:pt x="517156" y="361307"/>
                </a:lnTo>
                <a:lnTo>
                  <a:pt x="497839" y="403013"/>
                </a:lnTo>
                <a:lnTo>
                  <a:pt x="471938" y="440109"/>
                </a:lnTo>
                <a:lnTo>
                  <a:pt x="440109" y="471938"/>
                </a:lnTo>
                <a:lnTo>
                  <a:pt x="403013" y="497839"/>
                </a:lnTo>
                <a:lnTo>
                  <a:pt x="361307" y="517156"/>
                </a:lnTo>
                <a:lnTo>
                  <a:pt x="315649" y="529229"/>
                </a:lnTo>
                <a:lnTo>
                  <a:pt x="266700" y="533400"/>
                </a:lnTo>
                <a:lnTo>
                  <a:pt x="217750" y="529229"/>
                </a:lnTo>
                <a:lnTo>
                  <a:pt x="172092" y="517156"/>
                </a:lnTo>
                <a:lnTo>
                  <a:pt x="130386" y="497840"/>
                </a:lnTo>
                <a:lnTo>
                  <a:pt x="93290" y="471938"/>
                </a:lnTo>
                <a:lnTo>
                  <a:pt x="61461" y="440109"/>
                </a:lnTo>
                <a:lnTo>
                  <a:pt x="35559" y="403013"/>
                </a:lnTo>
                <a:lnTo>
                  <a:pt x="16243" y="361307"/>
                </a:lnTo>
                <a:lnTo>
                  <a:pt x="4170" y="315649"/>
                </a:lnTo>
                <a:lnTo>
                  <a:pt x="0" y="266700"/>
                </a:lnTo>
                <a:lnTo>
                  <a:pt x="4170" y="217750"/>
                </a:lnTo>
                <a:lnTo>
                  <a:pt x="16243" y="172092"/>
                </a:lnTo>
                <a:lnTo>
                  <a:pt x="35560" y="130386"/>
                </a:lnTo>
                <a:lnTo>
                  <a:pt x="61461" y="93290"/>
                </a:lnTo>
                <a:lnTo>
                  <a:pt x="93290" y="61461"/>
                </a:lnTo>
                <a:lnTo>
                  <a:pt x="130386" y="35560"/>
                </a:lnTo>
                <a:lnTo>
                  <a:pt x="172092" y="16243"/>
                </a:lnTo>
                <a:lnTo>
                  <a:pt x="217750" y="4170"/>
                </a:lnTo>
                <a:lnTo>
                  <a:pt x="266700" y="0"/>
                </a:lnTo>
                <a:close/>
              </a:path>
              <a:path w="533400" h="533400" extrusionOk="0">
                <a:moveTo>
                  <a:pt x="0" y="0"/>
                </a:moveTo>
                <a:lnTo>
                  <a:pt x="0" y="0"/>
                </a:lnTo>
              </a:path>
              <a:path w="533400" h="533400" extrusionOk="0">
                <a:moveTo>
                  <a:pt x="533400" y="533400"/>
                </a:moveTo>
                <a:lnTo>
                  <a:pt x="533400" y="5334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45" name="Google Shape;445;p30"/>
          <p:cNvSpPr txBox="1"/>
          <p:nvPr/>
        </p:nvSpPr>
        <p:spPr>
          <a:xfrm>
            <a:off x="6211569" y="1336040"/>
            <a:ext cx="1498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0"/>
          <p:cNvSpPr/>
          <p:nvPr/>
        </p:nvSpPr>
        <p:spPr>
          <a:xfrm>
            <a:off x="6553200" y="1905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 extrusionOk="0">
                <a:moveTo>
                  <a:pt x="266700" y="0"/>
                </a:moveTo>
                <a:lnTo>
                  <a:pt x="315649" y="4170"/>
                </a:lnTo>
                <a:lnTo>
                  <a:pt x="361307" y="16243"/>
                </a:lnTo>
                <a:lnTo>
                  <a:pt x="403013" y="35559"/>
                </a:lnTo>
                <a:lnTo>
                  <a:pt x="440109" y="61461"/>
                </a:lnTo>
                <a:lnTo>
                  <a:pt x="471938" y="93290"/>
                </a:lnTo>
                <a:lnTo>
                  <a:pt x="497839" y="130386"/>
                </a:lnTo>
                <a:lnTo>
                  <a:pt x="517156" y="172092"/>
                </a:lnTo>
                <a:lnTo>
                  <a:pt x="529229" y="217750"/>
                </a:lnTo>
                <a:lnTo>
                  <a:pt x="533400" y="266700"/>
                </a:lnTo>
                <a:lnTo>
                  <a:pt x="529229" y="315649"/>
                </a:lnTo>
                <a:lnTo>
                  <a:pt x="517156" y="361307"/>
                </a:lnTo>
                <a:lnTo>
                  <a:pt x="497840" y="403013"/>
                </a:lnTo>
                <a:lnTo>
                  <a:pt x="471938" y="440109"/>
                </a:lnTo>
                <a:lnTo>
                  <a:pt x="440109" y="471938"/>
                </a:lnTo>
                <a:lnTo>
                  <a:pt x="403013" y="497839"/>
                </a:lnTo>
                <a:lnTo>
                  <a:pt x="361307" y="517156"/>
                </a:lnTo>
                <a:lnTo>
                  <a:pt x="315649" y="529229"/>
                </a:lnTo>
                <a:lnTo>
                  <a:pt x="266700" y="533400"/>
                </a:lnTo>
                <a:lnTo>
                  <a:pt x="217750" y="529229"/>
                </a:lnTo>
                <a:lnTo>
                  <a:pt x="172092" y="517156"/>
                </a:lnTo>
                <a:lnTo>
                  <a:pt x="130386" y="497840"/>
                </a:lnTo>
                <a:lnTo>
                  <a:pt x="93290" y="471938"/>
                </a:lnTo>
                <a:lnTo>
                  <a:pt x="61461" y="440109"/>
                </a:lnTo>
                <a:lnTo>
                  <a:pt x="35560" y="403013"/>
                </a:lnTo>
                <a:lnTo>
                  <a:pt x="16243" y="361307"/>
                </a:lnTo>
                <a:lnTo>
                  <a:pt x="4170" y="315649"/>
                </a:lnTo>
                <a:lnTo>
                  <a:pt x="0" y="266700"/>
                </a:lnTo>
                <a:lnTo>
                  <a:pt x="4170" y="217750"/>
                </a:lnTo>
                <a:lnTo>
                  <a:pt x="16243" y="172092"/>
                </a:lnTo>
                <a:lnTo>
                  <a:pt x="35560" y="130386"/>
                </a:lnTo>
                <a:lnTo>
                  <a:pt x="61461" y="93290"/>
                </a:lnTo>
                <a:lnTo>
                  <a:pt x="93290" y="61461"/>
                </a:lnTo>
                <a:lnTo>
                  <a:pt x="130386" y="35560"/>
                </a:lnTo>
                <a:lnTo>
                  <a:pt x="172092" y="16243"/>
                </a:lnTo>
                <a:lnTo>
                  <a:pt x="217750" y="4170"/>
                </a:lnTo>
                <a:lnTo>
                  <a:pt x="266700" y="0"/>
                </a:lnTo>
                <a:close/>
              </a:path>
              <a:path w="533400" h="533400" extrusionOk="0">
                <a:moveTo>
                  <a:pt x="0" y="0"/>
                </a:moveTo>
                <a:lnTo>
                  <a:pt x="0" y="0"/>
                </a:lnTo>
              </a:path>
              <a:path w="533400" h="533400" extrusionOk="0">
                <a:moveTo>
                  <a:pt x="533400" y="533400"/>
                </a:moveTo>
                <a:lnTo>
                  <a:pt x="533400" y="5334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47" name="Google Shape;447;p30"/>
          <p:cNvSpPr txBox="1"/>
          <p:nvPr/>
        </p:nvSpPr>
        <p:spPr>
          <a:xfrm>
            <a:off x="6746239" y="2021840"/>
            <a:ext cx="1473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0"/>
          <p:cNvSpPr/>
          <p:nvPr/>
        </p:nvSpPr>
        <p:spPr>
          <a:xfrm>
            <a:off x="7010400" y="26670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 extrusionOk="0">
                <a:moveTo>
                  <a:pt x="266700" y="0"/>
                </a:moveTo>
                <a:lnTo>
                  <a:pt x="315649" y="4170"/>
                </a:lnTo>
                <a:lnTo>
                  <a:pt x="361307" y="16243"/>
                </a:lnTo>
                <a:lnTo>
                  <a:pt x="403013" y="35559"/>
                </a:lnTo>
                <a:lnTo>
                  <a:pt x="440109" y="61461"/>
                </a:lnTo>
                <a:lnTo>
                  <a:pt x="471938" y="93290"/>
                </a:lnTo>
                <a:lnTo>
                  <a:pt x="497839" y="130386"/>
                </a:lnTo>
                <a:lnTo>
                  <a:pt x="517156" y="172092"/>
                </a:lnTo>
                <a:lnTo>
                  <a:pt x="529229" y="217750"/>
                </a:lnTo>
                <a:lnTo>
                  <a:pt x="533400" y="266700"/>
                </a:lnTo>
                <a:lnTo>
                  <a:pt x="529229" y="315649"/>
                </a:lnTo>
                <a:lnTo>
                  <a:pt x="517156" y="361307"/>
                </a:lnTo>
                <a:lnTo>
                  <a:pt x="497840" y="403013"/>
                </a:lnTo>
                <a:lnTo>
                  <a:pt x="471938" y="440109"/>
                </a:lnTo>
                <a:lnTo>
                  <a:pt x="440109" y="471938"/>
                </a:lnTo>
                <a:lnTo>
                  <a:pt x="403013" y="497839"/>
                </a:lnTo>
                <a:lnTo>
                  <a:pt x="361307" y="517156"/>
                </a:lnTo>
                <a:lnTo>
                  <a:pt x="315649" y="529229"/>
                </a:lnTo>
                <a:lnTo>
                  <a:pt x="266700" y="533400"/>
                </a:lnTo>
                <a:lnTo>
                  <a:pt x="217750" y="529229"/>
                </a:lnTo>
                <a:lnTo>
                  <a:pt x="172092" y="517156"/>
                </a:lnTo>
                <a:lnTo>
                  <a:pt x="130386" y="497840"/>
                </a:lnTo>
                <a:lnTo>
                  <a:pt x="93290" y="471938"/>
                </a:lnTo>
                <a:lnTo>
                  <a:pt x="61461" y="440109"/>
                </a:lnTo>
                <a:lnTo>
                  <a:pt x="35560" y="403013"/>
                </a:lnTo>
                <a:lnTo>
                  <a:pt x="16243" y="361307"/>
                </a:lnTo>
                <a:lnTo>
                  <a:pt x="4170" y="315649"/>
                </a:lnTo>
                <a:lnTo>
                  <a:pt x="0" y="266700"/>
                </a:lnTo>
                <a:lnTo>
                  <a:pt x="4170" y="217750"/>
                </a:lnTo>
                <a:lnTo>
                  <a:pt x="16243" y="172092"/>
                </a:lnTo>
                <a:lnTo>
                  <a:pt x="35559" y="130386"/>
                </a:lnTo>
                <a:lnTo>
                  <a:pt x="61461" y="93290"/>
                </a:lnTo>
                <a:lnTo>
                  <a:pt x="93290" y="61461"/>
                </a:lnTo>
                <a:lnTo>
                  <a:pt x="130386" y="35560"/>
                </a:lnTo>
                <a:lnTo>
                  <a:pt x="172092" y="16243"/>
                </a:lnTo>
                <a:lnTo>
                  <a:pt x="217750" y="4170"/>
                </a:lnTo>
                <a:lnTo>
                  <a:pt x="266700" y="0"/>
                </a:lnTo>
                <a:close/>
              </a:path>
              <a:path w="533400" h="533400" extrusionOk="0">
                <a:moveTo>
                  <a:pt x="0" y="0"/>
                </a:moveTo>
                <a:lnTo>
                  <a:pt x="0" y="0"/>
                </a:lnTo>
              </a:path>
              <a:path w="533400" h="533400" extrusionOk="0">
                <a:moveTo>
                  <a:pt x="533400" y="533400"/>
                </a:moveTo>
                <a:lnTo>
                  <a:pt x="533400" y="5334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49" name="Google Shape;449;p30"/>
          <p:cNvSpPr txBox="1"/>
          <p:nvPr/>
        </p:nvSpPr>
        <p:spPr>
          <a:xfrm>
            <a:off x="7042150" y="2783840"/>
            <a:ext cx="50165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0"/>
          <p:cNvSpPr/>
          <p:nvPr/>
        </p:nvSpPr>
        <p:spPr>
          <a:xfrm>
            <a:off x="7620000" y="3429000"/>
            <a:ext cx="533400" cy="492760"/>
          </a:xfrm>
          <a:custGeom>
            <a:avLst/>
            <a:gdLst/>
            <a:ahLst/>
            <a:cxnLst/>
            <a:rect l="l" t="t" r="r" b="b"/>
            <a:pathLst>
              <a:path w="533400" h="533400" extrusionOk="0">
                <a:moveTo>
                  <a:pt x="266700" y="0"/>
                </a:moveTo>
                <a:lnTo>
                  <a:pt x="315649" y="4170"/>
                </a:lnTo>
                <a:lnTo>
                  <a:pt x="361307" y="16243"/>
                </a:lnTo>
                <a:lnTo>
                  <a:pt x="403013" y="35559"/>
                </a:lnTo>
                <a:lnTo>
                  <a:pt x="440109" y="61461"/>
                </a:lnTo>
                <a:lnTo>
                  <a:pt x="471938" y="93290"/>
                </a:lnTo>
                <a:lnTo>
                  <a:pt x="497839" y="130386"/>
                </a:lnTo>
                <a:lnTo>
                  <a:pt x="517156" y="172092"/>
                </a:lnTo>
                <a:lnTo>
                  <a:pt x="529229" y="217750"/>
                </a:lnTo>
                <a:lnTo>
                  <a:pt x="533400" y="266700"/>
                </a:lnTo>
                <a:lnTo>
                  <a:pt x="529229" y="315649"/>
                </a:lnTo>
                <a:lnTo>
                  <a:pt x="517156" y="361307"/>
                </a:lnTo>
                <a:lnTo>
                  <a:pt x="497839" y="403013"/>
                </a:lnTo>
                <a:lnTo>
                  <a:pt x="471938" y="440109"/>
                </a:lnTo>
                <a:lnTo>
                  <a:pt x="440109" y="471938"/>
                </a:lnTo>
                <a:lnTo>
                  <a:pt x="403013" y="497839"/>
                </a:lnTo>
                <a:lnTo>
                  <a:pt x="361307" y="517156"/>
                </a:lnTo>
                <a:lnTo>
                  <a:pt x="315649" y="529229"/>
                </a:lnTo>
                <a:lnTo>
                  <a:pt x="266700" y="533400"/>
                </a:lnTo>
                <a:lnTo>
                  <a:pt x="217750" y="529229"/>
                </a:lnTo>
                <a:lnTo>
                  <a:pt x="172092" y="517156"/>
                </a:lnTo>
                <a:lnTo>
                  <a:pt x="130386" y="497840"/>
                </a:lnTo>
                <a:lnTo>
                  <a:pt x="93290" y="471938"/>
                </a:lnTo>
                <a:lnTo>
                  <a:pt x="61461" y="440109"/>
                </a:lnTo>
                <a:lnTo>
                  <a:pt x="35559" y="403013"/>
                </a:lnTo>
                <a:lnTo>
                  <a:pt x="16243" y="361307"/>
                </a:lnTo>
                <a:lnTo>
                  <a:pt x="4170" y="315649"/>
                </a:lnTo>
                <a:lnTo>
                  <a:pt x="0" y="266700"/>
                </a:lnTo>
                <a:lnTo>
                  <a:pt x="4170" y="217750"/>
                </a:lnTo>
                <a:lnTo>
                  <a:pt x="16243" y="172092"/>
                </a:lnTo>
                <a:lnTo>
                  <a:pt x="35560" y="130386"/>
                </a:lnTo>
                <a:lnTo>
                  <a:pt x="61461" y="93290"/>
                </a:lnTo>
                <a:lnTo>
                  <a:pt x="93290" y="61461"/>
                </a:lnTo>
                <a:lnTo>
                  <a:pt x="130386" y="35560"/>
                </a:lnTo>
                <a:lnTo>
                  <a:pt x="172092" y="16243"/>
                </a:lnTo>
                <a:lnTo>
                  <a:pt x="217750" y="4170"/>
                </a:lnTo>
                <a:lnTo>
                  <a:pt x="266700" y="0"/>
                </a:lnTo>
                <a:close/>
              </a:path>
              <a:path w="533400" h="533400" extrusionOk="0">
                <a:moveTo>
                  <a:pt x="0" y="0"/>
                </a:moveTo>
                <a:lnTo>
                  <a:pt x="0" y="0"/>
                </a:lnTo>
              </a:path>
              <a:path w="533400" h="533400" extrusionOk="0">
                <a:moveTo>
                  <a:pt x="533400" y="533400"/>
                </a:moveTo>
                <a:lnTo>
                  <a:pt x="533400" y="5334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51" name="Google Shape;451;p30"/>
          <p:cNvSpPr txBox="1"/>
          <p:nvPr/>
        </p:nvSpPr>
        <p:spPr>
          <a:xfrm>
            <a:off x="7661910" y="3525520"/>
            <a:ext cx="4495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0"/>
          <p:cNvSpPr/>
          <p:nvPr/>
        </p:nvSpPr>
        <p:spPr>
          <a:xfrm>
            <a:off x="6248400" y="3429000"/>
            <a:ext cx="570718" cy="533400"/>
          </a:xfrm>
          <a:custGeom>
            <a:avLst/>
            <a:gdLst/>
            <a:ahLst/>
            <a:cxnLst/>
            <a:rect l="l" t="t" r="r" b="b"/>
            <a:pathLst>
              <a:path w="533400" h="533400" extrusionOk="0">
                <a:moveTo>
                  <a:pt x="266700" y="0"/>
                </a:moveTo>
                <a:lnTo>
                  <a:pt x="315649" y="4170"/>
                </a:lnTo>
                <a:lnTo>
                  <a:pt x="361307" y="16243"/>
                </a:lnTo>
                <a:lnTo>
                  <a:pt x="403013" y="35559"/>
                </a:lnTo>
                <a:lnTo>
                  <a:pt x="440109" y="61461"/>
                </a:lnTo>
                <a:lnTo>
                  <a:pt x="471938" y="93290"/>
                </a:lnTo>
                <a:lnTo>
                  <a:pt x="497839" y="130386"/>
                </a:lnTo>
                <a:lnTo>
                  <a:pt x="517156" y="172092"/>
                </a:lnTo>
                <a:lnTo>
                  <a:pt x="529229" y="217750"/>
                </a:lnTo>
                <a:lnTo>
                  <a:pt x="533400" y="266700"/>
                </a:lnTo>
                <a:lnTo>
                  <a:pt x="529229" y="315649"/>
                </a:lnTo>
                <a:lnTo>
                  <a:pt x="517156" y="361307"/>
                </a:lnTo>
                <a:lnTo>
                  <a:pt x="497840" y="403013"/>
                </a:lnTo>
                <a:lnTo>
                  <a:pt x="471938" y="440109"/>
                </a:lnTo>
                <a:lnTo>
                  <a:pt x="440109" y="471938"/>
                </a:lnTo>
                <a:lnTo>
                  <a:pt x="403013" y="497840"/>
                </a:lnTo>
                <a:lnTo>
                  <a:pt x="361307" y="517156"/>
                </a:lnTo>
                <a:lnTo>
                  <a:pt x="315649" y="529229"/>
                </a:lnTo>
                <a:lnTo>
                  <a:pt x="266700" y="533400"/>
                </a:lnTo>
                <a:lnTo>
                  <a:pt x="217750" y="529229"/>
                </a:lnTo>
                <a:lnTo>
                  <a:pt x="172092" y="517156"/>
                </a:lnTo>
                <a:lnTo>
                  <a:pt x="130386" y="497839"/>
                </a:lnTo>
                <a:lnTo>
                  <a:pt x="93290" y="471938"/>
                </a:lnTo>
                <a:lnTo>
                  <a:pt x="61461" y="440109"/>
                </a:lnTo>
                <a:lnTo>
                  <a:pt x="35560" y="403013"/>
                </a:lnTo>
                <a:lnTo>
                  <a:pt x="16243" y="361307"/>
                </a:lnTo>
                <a:lnTo>
                  <a:pt x="4170" y="315649"/>
                </a:lnTo>
                <a:lnTo>
                  <a:pt x="0" y="266700"/>
                </a:lnTo>
                <a:lnTo>
                  <a:pt x="4170" y="217750"/>
                </a:lnTo>
                <a:lnTo>
                  <a:pt x="16243" y="172092"/>
                </a:lnTo>
                <a:lnTo>
                  <a:pt x="35559" y="130386"/>
                </a:lnTo>
                <a:lnTo>
                  <a:pt x="61461" y="93290"/>
                </a:lnTo>
                <a:lnTo>
                  <a:pt x="93290" y="61461"/>
                </a:lnTo>
                <a:lnTo>
                  <a:pt x="130386" y="35559"/>
                </a:lnTo>
                <a:lnTo>
                  <a:pt x="172092" y="16243"/>
                </a:lnTo>
                <a:lnTo>
                  <a:pt x="217750" y="4170"/>
                </a:lnTo>
                <a:lnTo>
                  <a:pt x="266700" y="0"/>
                </a:lnTo>
                <a:close/>
              </a:path>
              <a:path w="533400" h="533400" extrusionOk="0">
                <a:moveTo>
                  <a:pt x="0" y="0"/>
                </a:moveTo>
                <a:lnTo>
                  <a:pt x="0" y="0"/>
                </a:lnTo>
              </a:path>
              <a:path w="533400" h="533400" extrusionOk="0">
                <a:moveTo>
                  <a:pt x="533400" y="533400"/>
                </a:moveTo>
                <a:lnTo>
                  <a:pt x="533400" y="5334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53" name="Google Shape;453;p30"/>
          <p:cNvSpPr txBox="1"/>
          <p:nvPr/>
        </p:nvSpPr>
        <p:spPr>
          <a:xfrm>
            <a:off x="6533760" y="3545840"/>
            <a:ext cx="37262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30"/>
          <p:cNvSpPr/>
          <p:nvPr/>
        </p:nvSpPr>
        <p:spPr>
          <a:xfrm>
            <a:off x="6553200" y="42672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 extrusionOk="0">
                <a:moveTo>
                  <a:pt x="266700" y="0"/>
                </a:moveTo>
                <a:lnTo>
                  <a:pt x="315649" y="4170"/>
                </a:lnTo>
                <a:lnTo>
                  <a:pt x="361307" y="16243"/>
                </a:lnTo>
                <a:lnTo>
                  <a:pt x="403013" y="35559"/>
                </a:lnTo>
                <a:lnTo>
                  <a:pt x="440109" y="61461"/>
                </a:lnTo>
                <a:lnTo>
                  <a:pt x="471938" y="93290"/>
                </a:lnTo>
                <a:lnTo>
                  <a:pt x="497839" y="130386"/>
                </a:lnTo>
                <a:lnTo>
                  <a:pt x="517156" y="172092"/>
                </a:lnTo>
                <a:lnTo>
                  <a:pt x="529229" y="217750"/>
                </a:lnTo>
                <a:lnTo>
                  <a:pt x="533400" y="266700"/>
                </a:lnTo>
                <a:lnTo>
                  <a:pt x="529229" y="315649"/>
                </a:lnTo>
                <a:lnTo>
                  <a:pt x="517156" y="361307"/>
                </a:lnTo>
                <a:lnTo>
                  <a:pt x="497840" y="403013"/>
                </a:lnTo>
                <a:lnTo>
                  <a:pt x="471938" y="440109"/>
                </a:lnTo>
                <a:lnTo>
                  <a:pt x="440109" y="471938"/>
                </a:lnTo>
                <a:lnTo>
                  <a:pt x="403013" y="497840"/>
                </a:lnTo>
                <a:lnTo>
                  <a:pt x="361307" y="517156"/>
                </a:lnTo>
                <a:lnTo>
                  <a:pt x="315649" y="529229"/>
                </a:lnTo>
                <a:lnTo>
                  <a:pt x="266700" y="533400"/>
                </a:lnTo>
                <a:lnTo>
                  <a:pt x="217750" y="529229"/>
                </a:lnTo>
                <a:lnTo>
                  <a:pt x="172092" y="517156"/>
                </a:lnTo>
                <a:lnTo>
                  <a:pt x="130386" y="497839"/>
                </a:lnTo>
                <a:lnTo>
                  <a:pt x="93290" y="471938"/>
                </a:lnTo>
                <a:lnTo>
                  <a:pt x="61461" y="440109"/>
                </a:lnTo>
                <a:lnTo>
                  <a:pt x="35560" y="403013"/>
                </a:lnTo>
                <a:lnTo>
                  <a:pt x="16243" y="361307"/>
                </a:lnTo>
                <a:lnTo>
                  <a:pt x="4170" y="315649"/>
                </a:lnTo>
                <a:lnTo>
                  <a:pt x="0" y="266700"/>
                </a:lnTo>
                <a:lnTo>
                  <a:pt x="4170" y="217750"/>
                </a:lnTo>
                <a:lnTo>
                  <a:pt x="16243" y="172092"/>
                </a:lnTo>
                <a:lnTo>
                  <a:pt x="35559" y="130386"/>
                </a:lnTo>
                <a:lnTo>
                  <a:pt x="61461" y="93290"/>
                </a:lnTo>
                <a:lnTo>
                  <a:pt x="93290" y="61461"/>
                </a:lnTo>
                <a:lnTo>
                  <a:pt x="130386" y="35559"/>
                </a:lnTo>
                <a:lnTo>
                  <a:pt x="172092" y="16243"/>
                </a:lnTo>
                <a:lnTo>
                  <a:pt x="217750" y="4170"/>
                </a:lnTo>
                <a:lnTo>
                  <a:pt x="266700" y="0"/>
                </a:lnTo>
                <a:close/>
              </a:path>
              <a:path w="533400" h="533400" extrusionOk="0">
                <a:moveTo>
                  <a:pt x="0" y="0"/>
                </a:moveTo>
                <a:lnTo>
                  <a:pt x="0" y="0"/>
                </a:lnTo>
              </a:path>
              <a:path w="533400" h="533400" extrusionOk="0">
                <a:moveTo>
                  <a:pt x="533400" y="533400"/>
                </a:moveTo>
                <a:lnTo>
                  <a:pt x="533400" y="5334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55" name="Google Shape;455;p30"/>
          <p:cNvSpPr txBox="1"/>
          <p:nvPr/>
        </p:nvSpPr>
        <p:spPr>
          <a:xfrm>
            <a:off x="6721194" y="4384040"/>
            <a:ext cx="448423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30"/>
          <p:cNvSpPr/>
          <p:nvPr/>
        </p:nvSpPr>
        <p:spPr>
          <a:xfrm>
            <a:off x="7239000" y="4267200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533400" h="533400" extrusionOk="0">
                <a:moveTo>
                  <a:pt x="266700" y="0"/>
                </a:moveTo>
                <a:lnTo>
                  <a:pt x="315649" y="4170"/>
                </a:lnTo>
                <a:lnTo>
                  <a:pt x="361307" y="16243"/>
                </a:lnTo>
                <a:lnTo>
                  <a:pt x="403013" y="35559"/>
                </a:lnTo>
                <a:lnTo>
                  <a:pt x="440109" y="61461"/>
                </a:lnTo>
                <a:lnTo>
                  <a:pt x="471938" y="93290"/>
                </a:lnTo>
                <a:lnTo>
                  <a:pt x="497839" y="130386"/>
                </a:lnTo>
                <a:lnTo>
                  <a:pt x="517156" y="172092"/>
                </a:lnTo>
                <a:lnTo>
                  <a:pt x="529229" y="217750"/>
                </a:lnTo>
                <a:lnTo>
                  <a:pt x="533400" y="266700"/>
                </a:lnTo>
                <a:lnTo>
                  <a:pt x="529229" y="315649"/>
                </a:lnTo>
                <a:lnTo>
                  <a:pt x="517156" y="361307"/>
                </a:lnTo>
                <a:lnTo>
                  <a:pt x="497839" y="403013"/>
                </a:lnTo>
                <a:lnTo>
                  <a:pt x="471938" y="440109"/>
                </a:lnTo>
                <a:lnTo>
                  <a:pt x="440109" y="471938"/>
                </a:lnTo>
                <a:lnTo>
                  <a:pt x="403013" y="497840"/>
                </a:lnTo>
                <a:lnTo>
                  <a:pt x="361307" y="517156"/>
                </a:lnTo>
                <a:lnTo>
                  <a:pt x="315649" y="529229"/>
                </a:lnTo>
                <a:lnTo>
                  <a:pt x="266700" y="533400"/>
                </a:lnTo>
                <a:lnTo>
                  <a:pt x="217750" y="529229"/>
                </a:lnTo>
                <a:lnTo>
                  <a:pt x="172092" y="517156"/>
                </a:lnTo>
                <a:lnTo>
                  <a:pt x="130386" y="497839"/>
                </a:lnTo>
                <a:lnTo>
                  <a:pt x="93290" y="471938"/>
                </a:lnTo>
                <a:lnTo>
                  <a:pt x="61461" y="440109"/>
                </a:lnTo>
                <a:lnTo>
                  <a:pt x="35560" y="403013"/>
                </a:lnTo>
                <a:lnTo>
                  <a:pt x="16243" y="361307"/>
                </a:lnTo>
                <a:lnTo>
                  <a:pt x="4170" y="315649"/>
                </a:lnTo>
                <a:lnTo>
                  <a:pt x="0" y="266700"/>
                </a:lnTo>
                <a:lnTo>
                  <a:pt x="4170" y="217750"/>
                </a:lnTo>
                <a:lnTo>
                  <a:pt x="16243" y="172092"/>
                </a:lnTo>
                <a:lnTo>
                  <a:pt x="35560" y="130386"/>
                </a:lnTo>
                <a:lnTo>
                  <a:pt x="61461" y="93290"/>
                </a:lnTo>
                <a:lnTo>
                  <a:pt x="93290" y="61461"/>
                </a:lnTo>
                <a:lnTo>
                  <a:pt x="130386" y="35559"/>
                </a:lnTo>
                <a:lnTo>
                  <a:pt x="172092" y="16243"/>
                </a:lnTo>
                <a:lnTo>
                  <a:pt x="217750" y="4170"/>
                </a:lnTo>
                <a:lnTo>
                  <a:pt x="266700" y="0"/>
                </a:lnTo>
                <a:close/>
              </a:path>
              <a:path w="533400" h="533400" extrusionOk="0">
                <a:moveTo>
                  <a:pt x="0" y="0"/>
                </a:moveTo>
                <a:lnTo>
                  <a:pt x="0" y="0"/>
                </a:lnTo>
              </a:path>
              <a:path w="533400" h="533400" extrusionOk="0">
                <a:moveTo>
                  <a:pt x="533400" y="533400"/>
                </a:moveTo>
                <a:lnTo>
                  <a:pt x="533400" y="5334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57" name="Google Shape;457;p30"/>
          <p:cNvSpPr txBox="1"/>
          <p:nvPr/>
        </p:nvSpPr>
        <p:spPr>
          <a:xfrm>
            <a:off x="7393398" y="4380186"/>
            <a:ext cx="8382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30"/>
          <p:cNvSpPr/>
          <p:nvPr/>
        </p:nvSpPr>
        <p:spPr>
          <a:xfrm>
            <a:off x="6248400" y="51054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 extrusionOk="0">
                <a:moveTo>
                  <a:pt x="266700" y="0"/>
                </a:moveTo>
                <a:lnTo>
                  <a:pt x="315649" y="4170"/>
                </a:lnTo>
                <a:lnTo>
                  <a:pt x="361307" y="16243"/>
                </a:lnTo>
                <a:lnTo>
                  <a:pt x="403013" y="35560"/>
                </a:lnTo>
                <a:lnTo>
                  <a:pt x="440109" y="61461"/>
                </a:lnTo>
                <a:lnTo>
                  <a:pt x="471938" y="93290"/>
                </a:lnTo>
                <a:lnTo>
                  <a:pt x="497839" y="130386"/>
                </a:lnTo>
                <a:lnTo>
                  <a:pt x="517156" y="172092"/>
                </a:lnTo>
                <a:lnTo>
                  <a:pt x="529229" y="217750"/>
                </a:lnTo>
                <a:lnTo>
                  <a:pt x="533400" y="266700"/>
                </a:lnTo>
                <a:lnTo>
                  <a:pt x="529229" y="315649"/>
                </a:lnTo>
                <a:lnTo>
                  <a:pt x="517156" y="361307"/>
                </a:lnTo>
                <a:lnTo>
                  <a:pt x="497840" y="403013"/>
                </a:lnTo>
                <a:lnTo>
                  <a:pt x="471938" y="440109"/>
                </a:lnTo>
                <a:lnTo>
                  <a:pt x="440109" y="471938"/>
                </a:lnTo>
                <a:lnTo>
                  <a:pt x="403013" y="497839"/>
                </a:lnTo>
                <a:lnTo>
                  <a:pt x="361307" y="517156"/>
                </a:lnTo>
                <a:lnTo>
                  <a:pt x="315649" y="529229"/>
                </a:lnTo>
                <a:lnTo>
                  <a:pt x="266700" y="533400"/>
                </a:lnTo>
                <a:lnTo>
                  <a:pt x="217750" y="529229"/>
                </a:lnTo>
                <a:lnTo>
                  <a:pt x="172092" y="517156"/>
                </a:lnTo>
                <a:lnTo>
                  <a:pt x="130386" y="497840"/>
                </a:lnTo>
                <a:lnTo>
                  <a:pt x="93290" y="471938"/>
                </a:lnTo>
                <a:lnTo>
                  <a:pt x="61461" y="440109"/>
                </a:lnTo>
                <a:lnTo>
                  <a:pt x="35560" y="403013"/>
                </a:lnTo>
                <a:lnTo>
                  <a:pt x="16243" y="361307"/>
                </a:lnTo>
                <a:lnTo>
                  <a:pt x="4170" y="315649"/>
                </a:lnTo>
                <a:lnTo>
                  <a:pt x="0" y="266700"/>
                </a:lnTo>
                <a:lnTo>
                  <a:pt x="4170" y="217750"/>
                </a:lnTo>
                <a:lnTo>
                  <a:pt x="16243" y="172092"/>
                </a:lnTo>
                <a:lnTo>
                  <a:pt x="35559" y="130386"/>
                </a:lnTo>
                <a:lnTo>
                  <a:pt x="61461" y="93290"/>
                </a:lnTo>
                <a:lnTo>
                  <a:pt x="93290" y="61461"/>
                </a:lnTo>
                <a:lnTo>
                  <a:pt x="130386" y="35559"/>
                </a:lnTo>
                <a:lnTo>
                  <a:pt x="172092" y="16243"/>
                </a:lnTo>
                <a:lnTo>
                  <a:pt x="217750" y="4170"/>
                </a:lnTo>
                <a:lnTo>
                  <a:pt x="266700" y="0"/>
                </a:lnTo>
                <a:close/>
              </a:path>
              <a:path w="533400" h="533400" extrusionOk="0">
                <a:moveTo>
                  <a:pt x="0" y="0"/>
                </a:moveTo>
                <a:lnTo>
                  <a:pt x="0" y="0"/>
                </a:lnTo>
              </a:path>
              <a:path w="533400" h="533400" extrusionOk="0">
                <a:moveTo>
                  <a:pt x="533400" y="533400"/>
                </a:moveTo>
                <a:lnTo>
                  <a:pt x="533400" y="5334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59" name="Google Shape;459;p30"/>
          <p:cNvSpPr txBox="1"/>
          <p:nvPr/>
        </p:nvSpPr>
        <p:spPr>
          <a:xfrm>
            <a:off x="6473189" y="5222240"/>
            <a:ext cx="8318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0"/>
          <p:cNvSpPr/>
          <p:nvPr/>
        </p:nvSpPr>
        <p:spPr>
          <a:xfrm>
            <a:off x="6629400" y="594360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 extrusionOk="0">
                <a:moveTo>
                  <a:pt x="266700" y="0"/>
                </a:moveTo>
                <a:lnTo>
                  <a:pt x="315649" y="4170"/>
                </a:lnTo>
                <a:lnTo>
                  <a:pt x="361307" y="16243"/>
                </a:lnTo>
                <a:lnTo>
                  <a:pt x="403013" y="35560"/>
                </a:lnTo>
                <a:lnTo>
                  <a:pt x="440109" y="61461"/>
                </a:lnTo>
                <a:lnTo>
                  <a:pt x="471938" y="93290"/>
                </a:lnTo>
                <a:lnTo>
                  <a:pt x="497839" y="130386"/>
                </a:lnTo>
                <a:lnTo>
                  <a:pt x="517156" y="172092"/>
                </a:lnTo>
                <a:lnTo>
                  <a:pt x="529229" y="217750"/>
                </a:lnTo>
                <a:lnTo>
                  <a:pt x="533400" y="266700"/>
                </a:lnTo>
                <a:lnTo>
                  <a:pt x="529229" y="315649"/>
                </a:lnTo>
                <a:lnTo>
                  <a:pt x="517156" y="361307"/>
                </a:lnTo>
                <a:lnTo>
                  <a:pt x="497839" y="403013"/>
                </a:lnTo>
                <a:lnTo>
                  <a:pt x="471938" y="440109"/>
                </a:lnTo>
                <a:lnTo>
                  <a:pt x="440109" y="471938"/>
                </a:lnTo>
                <a:lnTo>
                  <a:pt x="403013" y="497839"/>
                </a:lnTo>
                <a:lnTo>
                  <a:pt x="361307" y="517156"/>
                </a:lnTo>
                <a:lnTo>
                  <a:pt x="315649" y="529229"/>
                </a:lnTo>
                <a:lnTo>
                  <a:pt x="266700" y="533400"/>
                </a:lnTo>
                <a:lnTo>
                  <a:pt x="217750" y="529229"/>
                </a:lnTo>
                <a:lnTo>
                  <a:pt x="172092" y="517156"/>
                </a:lnTo>
                <a:lnTo>
                  <a:pt x="130386" y="497840"/>
                </a:lnTo>
                <a:lnTo>
                  <a:pt x="93290" y="471938"/>
                </a:lnTo>
                <a:lnTo>
                  <a:pt x="61461" y="440109"/>
                </a:lnTo>
                <a:lnTo>
                  <a:pt x="35560" y="403013"/>
                </a:lnTo>
                <a:lnTo>
                  <a:pt x="16243" y="361307"/>
                </a:lnTo>
                <a:lnTo>
                  <a:pt x="4170" y="315649"/>
                </a:lnTo>
                <a:lnTo>
                  <a:pt x="0" y="266700"/>
                </a:lnTo>
                <a:lnTo>
                  <a:pt x="4170" y="217750"/>
                </a:lnTo>
                <a:lnTo>
                  <a:pt x="16243" y="172092"/>
                </a:lnTo>
                <a:lnTo>
                  <a:pt x="35559" y="130386"/>
                </a:lnTo>
                <a:lnTo>
                  <a:pt x="61461" y="93290"/>
                </a:lnTo>
                <a:lnTo>
                  <a:pt x="93290" y="61461"/>
                </a:lnTo>
                <a:lnTo>
                  <a:pt x="130386" y="35559"/>
                </a:lnTo>
                <a:lnTo>
                  <a:pt x="172092" y="16243"/>
                </a:lnTo>
                <a:lnTo>
                  <a:pt x="217750" y="4170"/>
                </a:lnTo>
                <a:lnTo>
                  <a:pt x="266700" y="0"/>
                </a:lnTo>
                <a:close/>
              </a:path>
              <a:path w="533400" h="533400" extrusionOk="0">
                <a:moveTo>
                  <a:pt x="0" y="0"/>
                </a:moveTo>
                <a:lnTo>
                  <a:pt x="0" y="0"/>
                </a:lnTo>
              </a:path>
              <a:path w="533400" h="533400" extrusionOk="0">
                <a:moveTo>
                  <a:pt x="533400" y="533400"/>
                </a:moveTo>
                <a:lnTo>
                  <a:pt x="533400" y="53340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61" name="Google Shape;461;p30"/>
          <p:cNvSpPr txBox="1"/>
          <p:nvPr/>
        </p:nvSpPr>
        <p:spPr>
          <a:xfrm>
            <a:off x="6846570" y="6060440"/>
            <a:ext cx="9842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2" name="Google Shape;462;p30"/>
          <p:cNvCxnSpPr/>
          <p:nvPr/>
        </p:nvCxnSpPr>
        <p:spPr>
          <a:xfrm rot="10800000" flipH="1">
            <a:off x="6553200" y="4800600"/>
            <a:ext cx="167994" cy="304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3" name="Google Shape;463;p30"/>
          <p:cNvCxnSpPr/>
          <p:nvPr/>
        </p:nvCxnSpPr>
        <p:spPr>
          <a:xfrm>
            <a:off x="6477000" y="1676400"/>
            <a:ext cx="228600" cy="26908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4" name="Google Shape;464;p30"/>
          <p:cNvCxnSpPr/>
          <p:nvPr/>
        </p:nvCxnSpPr>
        <p:spPr>
          <a:xfrm>
            <a:off x="6934200" y="2438400"/>
            <a:ext cx="228600" cy="26908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5" name="Google Shape;465;p30"/>
          <p:cNvCxnSpPr/>
          <p:nvPr/>
        </p:nvCxnSpPr>
        <p:spPr>
          <a:xfrm>
            <a:off x="7467600" y="3200400"/>
            <a:ext cx="228600" cy="26908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6" name="Google Shape;466;p30"/>
          <p:cNvCxnSpPr/>
          <p:nvPr/>
        </p:nvCxnSpPr>
        <p:spPr>
          <a:xfrm rot="10800000" flipH="1">
            <a:off x="6746239" y="3124200"/>
            <a:ext cx="340361" cy="34528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7" name="Google Shape;467;p30"/>
          <p:cNvCxnSpPr/>
          <p:nvPr/>
        </p:nvCxnSpPr>
        <p:spPr>
          <a:xfrm>
            <a:off x="6553200" y="3962400"/>
            <a:ext cx="228600" cy="26908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8" name="Google Shape;468;p30"/>
          <p:cNvCxnSpPr/>
          <p:nvPr/>
        </p:nvCxnSpPr>
        <p:spPr>
          <a:xfrm rot="10800000" flipH="1">
            <a:off x="7543800" y="3886200"/>
            <a:ext cx="170180" cy="34528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9" name="Google Shape;469;p30"/>
          <p:cNvCxnSpPr/>
          <p:nvPr/>
        </p:nvCxnSpPr>
        <p:spPr>
          <a:xfrm>
            <a:off x="6553200" y="5638800"/>
            <a:ext cx="228600" cy="26908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Tree Representation</a:t>
            </a:r>
            <a:endParaRPr/>
          </a:p>
        </p:txBody>
      </p:sp>
      <p:sp>
        <p:nvSpPr>
          <p:cNvPr id="475" name="Google Shape;475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Using Array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Using Linked List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Depth and Height</a:t>
            </a:r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body" idx="1"/>
          </p:nvPr>
        </p:nvSpPr>
        <p:spPr>
          <a:xfrm>
            <a:off x="398206" y="1600200"/>
            <a:ext cx="8288594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7466" marR="30480" lvl="0" indent="0" algn="l" rtl="0">
              <a:lnSpc>
                <a:spcPct val="1012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553"/>
              <a:buNone/>
            </a:pPr>
            <a:r>
              <a:rPr lang="en-US" b="1">
                <a:solidFill>
                  <a:srgbClr val="33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Depth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The depth of a node in the tree is the length of  the path from the root to that node.</a:t>
            </a:r>
            <a:endParaRPr/>
          </a:p>
          <a:p>
            <a:pPr marL="37466" marR="30480" lvl="0" indent="0" algn="l" rtl="0">
              <a:lnSpc>
                <a:spcPct val="101200"/>
              </a:lnSpc>
              <a:spcBef>
                <a:spcPts val="90"/>
              </a:spcBef>
              <a:spcAft>
                <a:spcPts val="0"/>
              </a:spcAft>
              <a:buClr>
                <a:srgbClr val="9900FF"/>
              </a:buClr>
              <a:buSzPts val="1553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7466" marR="31750" lvl="0" indent="0" algn="l" rtl="0">
              <a:lnSpc>
                <a:spcPct val="101200"/>
              </a:lnSpc>
              <a:spcBef>
                <a:spcPts val="215"/>
              </a:spcBef>
              <a:spcAft>
                <a:spcPts val="0"/>
              </a:spcAft>
              <a:buClr>
                <a:srgbClr val="9900FF"/>
              </a:buClr>
              <a:buSzPts val="1553"/>
              <a:buNone/>
            </a:pPr>
            <a:r>
              <a:rPr lang="en-US" b="1">
                <a:solidFill>
                  <a:srgbClr val="33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Height of the tree is equal to the depth of the  deepest leaf.</a:t>
            </a:r>
            <a:endParaRPr/>
          </a:p>
          <a:p>
            <a:pPr marL="37466" marR="31750" lvl="0" indent="0" algn="l" rtl="0">
              <a:lnSpc>
                <a:spcPct val="101200"/>
              </a:lnSpc>
              <a:spcBef>
                <a:spcPts val="215"/>
              </a:spcBef>
              <a:spcAft>
                <a:spcPts val="0"/>
              </a:spcAft>
              <a:buClr>
                <a:srgbClr val="9900FF"/>
              </a:buClr>
              <a:buSzPts val="1553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Height of tree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is maximum level of any node in a tree </a:t>
            </a:r>
            <a:endParaRPr/>
          </a:p>
          <a:p>
            <a:pPr marL="37466" marR="31750" lvl="0" indent="0" algn="l" rtl="0">
              <a:lnSpc>
                <a:spcPct val="101200"/>
              </a:lnSpc>
              <a:spcBef>
                <a:spcPts val="215"/>
              </a:spcBef>
              <a:spcAft>
                <a:spcPts val="0"/>
              </a:spcAft>
              <a:buClr>
                <a:srgbClr val="9900FF"/>
              </a:buClr>
              <a:buSzPts val="1553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7466" marR="31750" lvl="0" indent="0" algn="l" rtl="0">
              <a:lnSpc>
                <a:spcPct val="101200"/>
              </a:lnSpc>
              <a:spcBef>
                <a:spcPts val="215"/>
              </a:spcBef>
              <a:spcAft>
                <a:spcPts val="0"/>
              </a:spcAft>
              <a:buClr>
                <a:srgbClr val="9900FF"/>
              </a:buClr>
              <a:buSzPts val="1553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2410264" y="4318781"/>
            <a:ext cx="3962400" cy="304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2863" y="4675287"/>
            <a:ext cx="3012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root-&gt;child[</a:t>
            </a:r>
            <a:r>
              <a:rPr lang="en-US" sz="1800" dirty="0" err="1" smtClean="0"/>
              <a:t>i</a:t>
            </a:r>
            <a:r>
              <a:rPr lang="en-US" sz="1800" dirty="0" smtClean="0"/>
              <a:t>]-&gt;child[j]-&gt;label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857250" y="3918050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/>
              <a:t>root-&gt;child[</a:t>
            </a:r>
            <a:r>
              <a:rPr lang="en-US" sz="1800" dirty="0" err="1" smtClean="0"/>
              <a:t>i</a:t>
            </a:r>
            <a:r>
              <a:rPr lang="en-US" sz="1800" dirty="0" smtClean="0"/>
              <a:t>]-&gt;</a:t>
            </a:r>
            <a:r>
              <a:rPr lang="en-US" sz="1800" dirty="0" err="1" smtClean="0"/>
              <a:t>ch_count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Tree Representation: Using Array</a:t>
            </a:r>
            <a:endParaRPr/>
          </a:p>
        </p:txBody>
      </p:sp>
      <p:sp>
        <p:nvSpPr>
          <p:cNvPr id="481" name="Google Shape;481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0772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In array representation of a binary tree, we use one-dimensional array (1-D Array) to represent a binary tree.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To represent a binary tree of depth </a:t>
            </a:r>
            <a:r>
              <a:rPr lang="en-US" b="1"/>
              <a:t>'n'</a:t>
            </a:r>
            <a:r>
              <a:rPr lang="en-US"/>
              <a:t> using array representation, we need one dimensional array with a maximum size of </a:t>
            </a:r>
            <a:r>
              <a:rPr lang="en-US" b="1"/>
              <a:t>2n + 1</a:t>
            </a:r>
            <a:r>
              <a:rPr lang="en-US"/>
              <a:t>.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Tree Representation: Using Array</a:t>
            </a:r>
            <a:endParaRPr/>
          </a:p>
        </p:txBody>
      </p:sp>
      <p:sp>
        <p:nvSpPr>
          <p:cNvPr id="487" name="Google Shape;487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pic>
        <p:nvPicPr>
          <p:cNvPr id="488" name="Google Shape;48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1" y="2076450"/>
            <a:ext cx="4929188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5933" y="5638800"/>
            <a:ext cx="8683267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4"/>
          <p:cNvSpPr txBox="1">
            <a:spLocks noGrp="1"/>
          </p:cNvSpPr>
          <p:nvPr>
            <p:ph type="title"/>
          </p:nvPr>
        </p:nvSpPr>
        <p:spPr>
          <a:xfrm>
            <a:off x="304800" y="274638"/>
            <a:ext cx="85344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Tree Representation: Using Linked List</a:t>
            </a:r>
            <a:endParaRPr/>
          </a:p>
        </p:txBody>
      </p:sp>
      <p:sp>
        <p:nvSpPr>
          <p:cNvPr id="495" name="Google Shape;495;p34"/>
          <p:cNvSpPr txBox="1">
            <a:spLocks noGrp="1"/>
          </p:cNvSpPr>
          <p:nvPr>
            <p:ph type="body" idx="1"/>
          </p:nvPr>
        </p:nvSpPr>
        <p:spPr>
          <a:xfrm>
            <a:off x="304800" y="1600200"/>
            <a:ext cx="83820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We use a double linked list to represent a binary tree. 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In a double linked list, every node consists of three fields. 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First field for storing left child address, second for storing actual data and third for storing right child address.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pic>
        <p:nvPicPr>
          <p:cNvPr id="496" name="Google Shape;49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4648200"/>
            <a:ext cx="506619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dirty="0"/>
              <a:t>Tree Representation: Using </a:t>
            </a:r>
            <a:r>
              <a:rPr lang="en-US" dirty="0" smtClean="0"/>
              <a:t>Linked </a:t>
            </a:r>
            <a:r>
              <a:rPr lang="en-US" dirty="0"/>
              <a:t>List</a:t>
            </a:r>
            <a:endParaRPr/>
          </a:p>
        </p:txBody>
      </p:sp>
      <p:pic>
        <p:nvPicPr>
          <p:cNvPr id="503" name="Google Shape;50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593" y="1412175"/>
            <a:ext cx="7924800" cy="5130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b="1"/>
              <a:t>Binary Tree Traversals</a:t>
            </a:r>
            <a:endParaRPr/>
          </a:p>
        </p:txBody>
      </p:sp>
      <p:sp>
        <p:nvSpPr>
          <p:cNvPr id="509" name="Google Shape;509;p36"/>
          <p:cNvSpPr txBox="1">
            <a:spLocks noGrp="1"/>
          </p:cNvSpPr>
          <p:nvPr>
            <p:ph type="body" idx="1"/>
          </p:nvPr>
        </p:nvSpPr>
        <p:spPr>
          <a:xfrm>
            <a:off x="304800" y="1371600"/>
            <a:ext cx="8305800" cy="5102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To display a binary tree, we need to follow some order in which all the nodes of that binary tree must be displayed.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 sz="160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In any binary tree, displaying order of nodes depends on the traversal method.</a:t>
            </a:r>
            <a:endParaRPr/>
          </a:p>
          <a:p>
            <a:pPr marL="274320" lvl="0" indent="-213868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 sz="160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Depth First Traversal : process all descendents of a child before going on to the next child. </a:t>
            </a:r>
            <a:endParaRPr/>
          </a:p>
          <a:p>
            <a:pPr marL="274320" lvl="0" indent="-213868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 sz="1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 b="1"/>
              <a:t>	In - Order Traversal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 b="1"/>
              <a:t>	Pre - Order Traversal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 b="1"/>
              <a:t>	Post - Order Traversal</a:t>
            </a:r>
            <a:endParaRPr/>
          </a:p>
          <a:p>
            <a:pPr marL="274320" lvl="0" indent="-183642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Breadth First Traversal : each level is completely processed before the next level is started. </a:t>
            </a:r>
            <a:endParaRPr/>
          </a:p>
          <a:p>
            <a:pPr marL="274320" lvl="0" indent="-183642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 sz="2500" b="1"/>
              <a:t>	Level order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7467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b="1"/>
              <a:t>Binary Tree Traversals</a:t>
            </a:r>
            <a:endParaRPr/>
          </a:p>
        </p:txBody>
      </p:sp>
      <p:sp>
        <p:nvSpPr>
          <p:cNvPr id="515" name="Google Shape;515;p37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 b="1"/>
              <a:t>In - Order Traversal :</a:t>
            </a:r>
            <a:r>
              <a:rPr lang="en-US"/>
              <a:t> The root node is visited between the left child and right child. 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In this traversal, the left child node is visited first, then the root node is visited and later we go for visiting the right child node. 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This in-order traversal is applicable for every root node of all subtrees in the tree. 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This is performed recursively for all nodes in the tree.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8"/>
          <p:cNvSpPr txBox="1">
            <a:spLocks noGrp="1"/>
          </p:cNvSpPr>
          <p:nvPr>
            <p:ph type="title"/>
          </p:nvPr>
        </p:nvSpPr>
        <p:spPr>
          <a:xfrm>
            <a:off x="304800" y="274638"/>
            <a:ext cx="7467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b="1"/>
              <a:t>In - Order Traversal</a:t>
            </a:r>
            <a:endParaRPr/>
          </a:p>
        </p:txBody>
      </p:sp>
      <p:sp>
        <p:nvSpPr>
          <p:cNvPr id="521" name="Google Shape;521;p38"/>
          <p:cNvSpPr txBox="1">
            <a:spLocks noGrp="1"/>
          </p:cNvSpPr>
          <p:nvPr>
            <p:ph type="body" idx="1"/>
          </p:nvPr>
        </p:nvSpPr>
        <p:spPr>
          <a:xfrm>
            <a:off x="152400" y="1524000"/>
            <a:ext cx="8763000" cy="4949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Algorithm Inorder(tree)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 1. Traverse the left subtree, i.e., call Inorder(left-subtree)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 2. Visit the root.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 3. Traverse the right subtree, i.e., call Inorder(right-subtree)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Recursive Inorder Traversal</a:t>
            </a:r>
            <a:endParaRPr/>
          </a:p>
        </p:txBody>
      </p:sp>
      <p:sp>
        <p:nvSpPr>
          <p:cNvPr id="527" name="Google Shape;527;p39"/>
          <p:cNvSpPr txBox="1">
            <a:spLocks noGrp="1"/>
          </p:cNvSpPr>
          <p:nvPr>
            <p:ph type="body" idx="1"/>
          </p:nvPr>
        </p:nvSpPr>
        <p:spPr>
          <a:xfrm>
            <a:off x="304800" y="1222248"/>
            <a:ext cx="7696200" cy="5330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b="1"/>
              <a:t>Algorithm inorder( root)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b="1"/>
              <a:t>  If(root is not null)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b="1"/>
              <a:t>	1.</a:t>
            </a:r>
            <a:r>
              <a:rPr lang="en-US"/>
              <a:t> </a:t>
            </a:r>
            <a:r>
              <a:rPr lang="en-US" b="1"/>
              <a:t>inorder(Root -&gt;LeftSubtree);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b="1"/>
              <a:t>	2. print (root)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b="1"/>
              <a:t>  	3.</a:t>
            </a:r>
            <a:r>
              <a:rPr lang="en-US"/>
              <a:t> </a:t>
            </a:r>
            <a:r>
              <a:rPr lang="en-US" b="1"/>
              <a:t>inorder(Root</a:t>
            </a:r>
            <a:r>
              <a:rPr lang="en-US"/>
              <a:t>-&gt;</a:t>
            </a:r>
            <a:r>
              <a:rPr lang="en-US" b="1"/>
              <a:t>RightSubtree);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b="1"/>
              <a:t> End if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Schoolbook"/>
              <a:buNone/>
            </a:pPr>
            <a:r>
              <a:rPr lang="en-US" b="1"/>
              <a:t>Non Recursive Inorder traversal </a:t>
            </a:r>
            <a:r>
              <a:rPr lang="en-US"/>
              <a:t/>
            </a:r>
            <a:br>
              <a:rPr lang="en-US"/>
            </a:br>
            <a:endParaRPr/>
          </a:p>
        </p:txBody>
      </p:sp>
      <p:sp>
        <p:nvSpPr>
          <p:cNvPr id="576" name="Google Shape;576;p47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8610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74320" lvl="0" indent="-207645" algn="l" rtl="0">
              <a:spcBef>
                <a:spcPts val="0"/>
              </a:spcBef>
              <a:spcAft>
                <a:spcPts val="0"/>
              </a:spcAft>
              <a:buSzPct val="70000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 sz="3300"/>
              <a:t>1) Create an empty stack 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 sz="2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 sz="3300"/>
              <a:t>2) Initialize current node as root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 sz="2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 sz="3300"/>
              <a:t>3) Push the current node to S and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 sz="5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 sz="3300"/>
              <a:t>	 set current = current-&gt;left until current is NULL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 sz="33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 sz="3300"/>
              <a:t>4) If current is NULL and stack is not empty then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 sz="1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 sz="3300"/>
              <a:t>	 a) Pop the top item from stack.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 sz="3300"/>
              <a:t>	 b) Print the popped item, set current = popped_item-&gt;right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 sz="3300"/>
              <a:t>	 c) Go to step 3.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 sz="1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 sz="3300"/>
              <a:t>5) If current is NULL and stack is empty then we are done.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8"/>
          <p:cNvSpPr txBox="1">
            <a:spLocks noGrp="1"/>
          </p:cNvSpPr>
          <p:nvPr>
            <p:ph type="body" idx="1"/>
          </p:nvPr>
        </p:nvSpPr>
        <p:spPr>
          <a:xfrm>
            <a:off x="228600" y="1600200"/>
            <a:ext cx="76962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"/>
              <a:buNone/>
            </a:pPr>
            <a:endParaRPr sz="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   Root/Current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					   Stack</a:t>
            </a:r>
            <a:endParaRPr/>
          </a:p>
        </p:txBody>
      </p:sp>
      <p:sp>
        <p:nvSpPr>
          <p:cNvPr id="582" name="Google Shape;582;p48"/>
          <p:cNvSpPr/>
          <p:nvPr/>
        </p:nvSpPr>
        <p:spPr>
          <a:xfrm>
            <a:off x="2771321" y="2998646"/>
            <a:ext cx="733879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11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83" name="Google Shape;583;p48"/>
          <p:cNvSpPr/>
          <p:nvPr/>
        </p:nvSpPr>
        <p:spPr>
          <a:xfrm>
            <a:off x="1261836" y="2998646"/>
            <a:ext cx="6096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84" name="Google Shape;584;p48"/>
          <p:cNvSpPr/>
          <p:nvPr/>
        </p:nvSpPr>
        <p:spPr>
          <a:xfrm>
            <a:off x="2052864" y="1709258"/>
            <a:ext cx="718458" cy="609600"/>
          </a:xfrm>
          <a:prstGeom prst="ellipse">
            <a:avLst/>
          </a:prstGeom>
          <a:solidFill>
            <a:srgbClr val="D7D2D8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585" name="Google Shape;585;p48"/>
          <p:cNvCxnSpPr>
            <a:stCxn id="584" idx="3"/>
            <a:endCxn id="583" idx="0"/>
          </p:cNvCxnSpPr>
          <p:nvPr/>
        </p:nvCxnSpPr>
        <p:spPr>
          <a:xfrm flipH="1">
            <a:off x="1566780" y="2229584"/>
            <a:ext cx="591300" cy="7692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6" name="Google Shape;586;p48"/>
          <p:cNvCxnSpPr/>
          <p:nvPr/>
        </p:nvCxnSpPr>
        <p:spPr>
          <a:xfrm>
            <a:off x="2471965" y="2264033"/>
            <a:ext cx="466271" cy="734613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7" name="Google Shape;587;p48"/>
          <p:cNvSpPr/>
          <p:nvPr/>
        </p:nvSpPr>
        <p:spPr>
          <a:xfrm>
            <a:off x="494920" y="4267200"/>
            <a:ext cx="6096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88" name="Google Shape;588;p48"/>
          <p:cNvSpPr/>
          <p:nvPr/>
        </p:nvSpPr>
        <p:spPr>
          <a:xfrm>
            <a:off x="1884574" y="4191000"/>
            <a:ext cx="609600" cy="762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9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589" name="Google Shape;589;p48"/>
          <p:cNvCxnSpPr/>
          <p:nvPr/>
        </p:nvCxnSpPr>
        <p:spPr>
          <a:xfrm flipH="1">
            <a:off x="773061" y="3496849"/>
            <a:ext cx="575503" cy="770351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0" name="Google Shape;590;p48"/>
          <p:cNvCxnSpPr/>
          <p:nvPr/>
        </p:nvCxnSpPr>
        <p:spPr>
          <a:xfrm>
            <a:off x="1819729" y="3514717"/>
            <a:ext cx="466271" cy="734613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1" name="Google Shape;591;p48"/>
          <p:cNvSpPr/>
          <p:nvPr/>
        </p:nvSpPr>
        <p:spPr>
          <a:xfrm>
            <a:off x="5125065" y="1828800"/>
            <a:ext cx="1371600" cy="3352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592" name="Google Shape;592;p48"/>
          <p:cNvCxnSpPr/>
          <p:nvPr/>
        </p:nvCxnSpPr>
        <p:spPr>
          <a:xfrm>
            <a:off x="5105400" y="4572000"/>
            <a:ext cx="1371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3" name="Google Shape;593;p48"/>
          <p:cNvCxnSpPr/>
          <p:nvPr/>
        </p:nvCxnSpPr>
        <p:spPr>
          <a:xfrm rot="10800000" flipH="1">
            <a:off x="1024164" y="2014059"/>
            <a:ext cx="957036" cy="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94" name="Google Shape;594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Example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Degree</a:t>
            </a:r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body" idx="1"/>
          </p:nvPr>
        </p:nvSpPr>
        <p:spPr>
          <a:xfrm>
            <a:off x="304800" y="1600200"/>
            <a:ext cx="76200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40"/>
              <a:buChar char="🞆"/>
            </a:pPr>
            <a:r>
              <a:rPr lang="en-US" sz="3200" b="1" baseline="30000">
                <a:solidFill>
                  <a:srgbClr val="33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degree</a:t>
            </a:r>
            <a:r>
              <a:rPr lang="en-US" sz="3200" baseline="30000">
                <a:latin typeface="Times New Roman"/>
                <a:ea typeface="Times New Roman"/>
                <a:cs typeface="Times New Roman"/>
                <a:sym typeface="Times New Roman"/>
              </a:rPr>
              <a:t>: The number of children of a node</a:t>
            </a:r>
            <a:endParaRPr sz="3200" baseline="30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132080" algn="l" rtl="0">
              <a:spcBef>
                <a:spcPts val="600"/>
              </a:spcBef>
              <a:spcAft>
                <a:spcPts val="0"/>
              </a:spcAft>
              <a:buSzPts val="2240"/>
              <a:buNone/>
            </a:pPr>
            <a:endParaRPr sz="3200"/>
          </a:p>
        </p:txBody>
      </p:sp>
      <p:sp>
        <p:nvSpPr>
          <p:cNvPr id="151" name="Google Shape;151;p15"/>
          <p:cNvSpPr/>
          <p:nvPr/>
        </p:nvSpPr>
        <p:spPr>
          <a:xfrm>
            <a:off x="2819400" y="2743200"/>
            <a:ext cx="4094405" cy="2743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600" name="Google Shape;600;p49"/>
          <p:cNvSpPr/>
          <p:nvPr/>
        </p:nvSpPr>
        <p:spPr>
          <a:xfrm>
            <a:off x="2771321" y="2998646"/>
            <a:ext cx="733879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11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01" name="Google Shape;601;p49"/>
          <p:cNvSpPr/>
          <p:nvPr/>
        </p:nvSpPr>
        <p:spPr>
          <a:xfrm>
            <a:off x="1261836" y="2998646"/>
            <a:ext cx="609600" cy="609600"/>
          </a:xfrm>
          <a:prstGeom prst="ellipse">
            <a:avLst/>
          </a:prstGeom>
          <a:solidFill>
            <a:srgbClr val="D7D2D8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02" name="Google Shape;602;p49"/>
          <p:cNvSpPr/>
          <p:nvPr/>
        </p:nvSpPr>
        <p:spPr>
          <a:xfrm>
            <a:off x="2052864" y="1709258"/>
            <a:ext cx="718458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03" name="Google Shape;603;p49"/>
          <p:cNvCxnSpPr>
            <a:stCxn id="602" idx="3"/>
            <a:endCxn id="601" idx="0"/>
          </p:cNvCxnSpPr>
          <p:nvPr/>
        </p:nvCxnSpPr>
        <p:spPr>
          <a:xfrm flipH="1">
            <a:off x="1566780" y="2229584"/>
            <a:ext cx="591300" cy="7692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4" name="Google Shape;604;p49"/>
          <p:cNvCxnSpPr/>
          <p:nvPr/>
        </p:nvCxnSpPr>
        <p:spPr>
          <a:xfrm>
            <a:off x="2471965" y="2264033"/>
            <a:ext cx="466271" cy="734613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5" name="Google Shape;605;p49"/>
          <p:cNvSpPr/>
          <p:nvPr/>
        </p:nvSpPr>
        <p:spPr>
          <a:xfrm>
            <a:off x="494920" y="4267200"/>
            <a:ext cx="6096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06" name="Google Shape;606;p49"/>
          <p:cNvSpPr/>
          <p:nvPr/>
        </p:nvSpPr>
        <p:spPr>
          <a:xfrm>
            <a:off x="1884574" y="4191000"/>
            <a:ext cx="609600" cy="762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9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07" name="Google Shape;607;p49"/>
          <p:cNvCxnSpPr/>
          <p:nvPr/>
        </p:nvCxnSpPr>
        <p:spPr>
          <a:xfrm flipH="1">
            <a:off x="773061" y="3496849"/>
            <a:ext cx="575503" cy="770351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8" name="Google Shape;608;p49"/>
          <p:cNvCxnSpPr/>
          <p:nvPr/>
        </p:nvCxnSpPr>
        <p:spPr>
          <a:xfrm>
            <a:off x="1819729" y="3514717"/>
            <a:ext cx="466271" cy="734613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9" name="Google Shape;609;p49"/>
          <p:cNvSpPr/>
          <p:nvPr/>
        </p:nvSpPr>
        <p:spPr>
          <a:xfrm>
            <a:off x="6858000" y="1828800"/>
            <a:ext cx="1371600" cy="3352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10" name="Google Shape;610;p49"/>
          <p:cNvCxnSpPr/>
          <p:nvPr/>
        </p:nvCxnSpPr>
        <p:spPr>
          <a:xfrm>
            <a:off x="6858000" y="4572000"/>
            <a:ext cx="1371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1" name="Google Shape;611;p49"/>
          <p:cNvCxnSpPr/>
          <p:nvPr/>
        </p:nvCxnSpPr>
        <p:spPr>
          <a:xfrm rot="10800000" flipH="1">
            <a:off x="294543" y="3303446"/>
            <a:ext cx="957036" cy="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612" name="Google Shape;612;p49"/>
          <p:cNvSpPr txBox="1">
            <a:spLocks noGrp="1"/>
          </p:cNvSpPr>
          <p:nvPr>
            <p:ph type="body" idx="1"/>
          </p:nvPr>
        </p:nvSpPr>
        <p:spPr>
          <a:xfrm>
            <a:off x="-89650" y="2998646"/>
            <a:ext cx="143821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sz="1600"/>
              <a:t>Root/Current</a:t>
            </a:r>
            <a:endParaRPr sz="1600"/>
          </a:p>
        </p:txBody>
      </p:sp>
      <p:sp>
        <p:nvSpPr>
          <p:cNvPr id="613" name="Google Shape;613;p49"/>
          <p:cNvSpPr txBox="1"/>
          <p:nvPr/>
        </p:nvSpPr>
        <p:spPr>
          <a:xfrm>
            <a:off x="3366860" y="1676400"/>
            <a:ext cx="333874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Push 10 onto stack and move onto left branch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current = current-&gt;left</a:t>
            </a: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619" name="Google Shape;619;p50"/>
          <p:cNvSpPr/>
          <p:nvPr/>
        </p:nvSpPr>
        <p:spPr>
          <a:xfrm>
            <a:off x="2771321" y="2998646"/>
            <a:ext cx="733879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11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20" name="Google Shape;620;p50"/>
          <p:cNvSpPr/>
          <p:nvPr/>
        </p:nvSpPr>
        <p:spPr>
          <a:xfrm>
            <a:off x="1261836" y="2998646"/>
            <a:ext cx="6096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21" name="Google Shape;621;p50"/>
          <p:cNvSpPr/>
          <p:nvPr/>
        </p:nvSpPr>
        <p:spPr>
          <a:xfrm>
            <a:off x="2052864" y="1709258"/>
            <a:ext cx="718458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22" name="Google Shape;622;p50"/>
          <p:cNvCxnSpPr>
            <a:stCxn id="621" idx="3"/>
            <a:endCxn id="620" idx="0"/>
          </p:cNvCxnSpPr>
          <p:nvPr/>
        </p:nvCxnSpPr>
        <p:spPr>
          <a:xfrm flipH="1">
            <a:off x="1566780" y="2229584"/>
            <a:ext cx="591300" cy="7692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3" name="Google Shape;623;p50"/>
          <p:cNvCxnSpPr/>
          <p:nvPr/>
        </p:nvCxnSpPr>
        <p:spPr>
          <a:xfrm>
            <a:off x="2471965" y="2264033"/>
            <a:ext cx="466271" cy="734613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4" name="Google Shape;624;p50"/>
          <p:cNvSpPr/>
          <p:nvPr/>
        </p:nvSpPr>
        <p:spPr>
          <a:xfrm>
            <a:off x="494920" y="4267200"/>
            <a:ext cx="609600" cy="609600"/>
          </a:xfrm>
          <a:prstGeom prst="ellipse">
            <a:avLst/>
          </a:prstGeom>
          <a:solidFill>
            <a:srgbClr val="D7D2D8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25" name="Google Shape;625;p50"/>
          <p:cNvSpPr/>
          <p:nvPr/>
        </p:nvSpPr>
        <p:spPr>
          <a:xfrm>
            <a:off x="1884574" y="4191000"/>
            <a:ext cx="609600" cy="762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9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26" name="Google Shape;626;p50"/>
          <p:cNvCxnSpPr/>
          <p:nvPr/>
        </p:nvCxnSpPr>
        <p:spPr>
          <a:xfrm flipH="1">
            <a:off x="773061" y="3496849"/>
            <a:ext cx="575503" cy="770351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7" name="Google Shape;627;p50"/>
          <p:cNvCxnSpPr/>
          <p:nvPr/>
        </p:nvCxnSpPr>
        <p:spPr>
          <a:xfrm>
            <a:off x="1819729" y="3514717"/>
            <a:ext cx="466271" cy="734613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8" name="Google Shape;628;p50"/>
          <p:cNvSpPr/>
          <p:nvPr/>
        </p:nvSpPr>
        <p:spPr>
          <a:xfrm>
            <a:off x="6858000" y="1828800"/>
            <a:ext cx="1371600" cy="3352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29" name="Google Shape;629;p50"/>
          <p:cNvCxnSpPr/>
          <p:nvPr/>
        </p:nvCxnSpPr>
        <p:spPr>
          <a:xfrm>
            <a:off x="6858000" y="4572000"/>
            <a:ext cx="1371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0" name="Google Shape;630;p50"/>
          <p:cNvCxnSpPr/>
          <p:nvPr/>
        </p:nvCxnSpPr>
        <p:spPr>
          <a:xfrm>
            <a:off x="81540" y="4572000"/>
            <a:ext cx="478518" cy="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631" name="Google Shape;631;p50"/>
          <p:cNvSpPr txBox="1">
            <a:spLocks noGrp="1"/>
          </p:cNvSpPr>
          <p:nvPr>
            <p:ph type="body" idx="1"/>
          </p:nvPr>
        </p:nvSpPr>
        <p:spPr>
          <a:xfrm>
            <a:off x="-224187" y="4038600"/>
            <a:ext cx="143821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sz="1600"/>
              <a:t>Root/Current</a:t>
            </a:r>
            <a:endParaRPr sz="1600"/>
          </a:p>
        </p:txBody>
      </p:sp>
      <p:sp>
        <p:nvSpPr>
          <p:cNvPr id="632" name="Google Shape;632;p50"/>
          <p:cNvSpPr txBox="1"/>
          <p:nvPr/>
        </p:nvSpPr>
        <p:spPr>
          <a:xfrm>
            <a:off x="3366860" y="1676400"/>
            <a:ext cx="333874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Push 8 onto stack and move onto left branch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current = current-&gt;left</a:t>
            </a: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33" name="Google Shape;633;p50"/>
          <p:cNvCxnSpPr/>
          <p:nvPr/>
        </p:nvCxnSpPr>
        <p:spPr>
          <a:xfrm>
            <a:off x="6858000" y="4038600"/>
            <a:ext cx="1371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639" name="Google Shape;639;p51"/>
          <p:cNvSpPr/>
          <p:nvPr/>
        </p:nvSpPr>
        <p:spPr>
          <a:xfrm>
            <a:off x="2771321" y="2998646"/>
            <a:ext cx="733879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11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40" name="Google Shape;640;p51"/>
          <p:cNvSpPr/>
          <p:nvPr/>
        </p:nvSpPr>
        <p:spPr>
          <a:xfrm>
            <a:off x="1261836" y="2998646"/>
            <a:ext cx="6096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41" name="Google Shape;641;p51"/>
          <p:cNvSpPr/>
          <p:nvPr/>
        </p:nvSpPr>
        <p:spPr>
          <a:xfrm>
            <a:off x="2052864" y="1709258"/>
            <a:ext cx="718458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42" name="Google Shape;642;p51"/>
          <p:cNvCxnSpPr>
            <a:stCxn id="641" idx="3"/>
            <a:endCxn id="640" idx="0"/>
          </p:cNvCxnSpPr>
          <p:nvPr/>
        </p:nvCxnSpPr>
        <p:spPr>
          <a:xfrm flipH="1">
            <a:off x="1566780" y="2229584"/>
            <a:ext cx="591300" cy="7692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3" name="Google Shape;643;p51"/>
          <p:cNvCxnSpPr/>
          <p:nvPr/>
        </p:nvCxnSpPr>
        <p:spPr>
          <a:xfrm>
            <a:off x="2471965" y="2264033"/>
            <a:ext cx="466271" cy="734613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4" name="Google Shape;644;p51"/>
          <p:cNvSpPr/>
          <p:nvPr/>
        </p:nvSpPr>
        <p:spPr>
          <a:xfrm>
            <a:off x="494920" y="4267200"/>
            <a:ext cx="6096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45" name="Google Shape;645;p51"/>
          <p:cNvSpPr/>
          <p:nvPr/>
        </p:nvSpPr>
        <p:spPr>
          <a:xfrm>
            <a:off x="1884574" y="4191000"/>
            <a:ext cx="609600" cy="762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9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46" name="Google Shape;646;p51"/>
          <p:cNvCxnSpPr/>
          <p:nvPr/>
        </p:nvCxnSpPr>
        <p:spPr>
          <a:xfrm flipH="1">
            <a:off x="773061" y="3496849"/>
            <a:ext cx="575503" cy="770351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7" name="Google Shape;647;p51"/>
          <p:cNvCxnSpPr/>
          <p:nvPr/>
        </p:nvCxnSpPr>
        <p:spPr>
          <a:xfrm>
            <a:off x="1819729" y="3514717"/>
            <a:ext cx="466271" cy="734613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8" name="Google Shape;648;p51"/>
          <p:cNvSpPr/>
          <p:nvPr/>
        </p:nvSpPr>
        <p:spPr>
          <a:xfrm>
            <a:off x="6858000" y="1828800"/>
            <a:ext cx="1371600" cy="3352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49" name="Google Shape;649;p51"/>
          <p:cNvCxnSpPr/>
          <p:nvPr/>
        </p:nvCxnSpPr>
        <p:spPr>
          <a:xfrm>
            <a:off x="6858000" y="4572000"/>
            <a:ext cx="1371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0" name="Google Shape;650;p51"/>
          <p:cNvSpPr txBox="1">
            <a:spLocks noGrp="1"/>
          </p:cNvSpPr>
          <p:nvPr>
            <p:ph type="body" idx="1"/>
          </p:nvPr>
        </p:nvSpPr>
        <p:spPr>
          <a:xfrm>
            <a:off x="-74800" y="5224047"/>
            <a:ext cx="22846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sz="1600"/>
              <a:t>Root/Current = NULL</a:t>
            </a:r>
            <a:endParaRPr sz="1600"/>
          </a:p>
        </p:txBody>
      </p:sp>
      <p:sp>
        <p:nvSpPr>
          <p:cNvPr id="651" name="Google Shape;651;p51"/>
          <p:cNvSpPr txBox="1"/>
          <p:nvPr/>
        </p:nvSpPr>
        <p:spPr>
          <a:xfrm>
            <a:off x="3366860" y="1676400"/>
            <a:ext cx="333874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Push 7 onto stack and move onto left branch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current = current-&gt;left</a:t>
            </a: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52" name="Google Shape;652;p51"/>
          <p:cNvCxnSpPr/>
          <p:nvPr/>
        </p:nvCxnSpPr>
        <p:spPr>
          <a:xfrm>
            <a:off x="6858000" y="4038600"/>
            <a:ext cx="1371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3" name="Google Shape;653;p51"/>
          <p:cNvCxnSpPr/>
          <p:nvPr/>
        </p:nvCxnSpPr>
        <p:spPr>
          <a:xfrm>
            <a:off x="6858000" y="3581207"/>
            <a:ext cx="1371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659" name="Google Shape;659;p52"/>
          <p:cNvSpPr/>
          <p:nvPr/>
        </p:nvSpPr>
        <p:spPr>
          <a:xfrm>
            <a:off x="2771321" y="2998646"/>
            <a:ext cx="733879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11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60" name="Google Shape;660;p52"/>
          <p:cNvSpPr/>
          <p:nvPr/>
        </p:nvSpPr>
        <p:spPr>
          <a:xfrm>
            <a:off x="1261836" y="2998646"/>
            <a:ext cx="6096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61" name="Google Shape;661;p52"/>
          <p:cNvSpPr/>
          <p:nvPr/>
        </p:nvSpPr>
        <p:spPr>
          <a:xfrm>
            <a:off x="2052864" y="1709258"/>
            <a:ext cx="718458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62" name="Google Shape;662;p52"/>
          <p:cNvCxnSpPr>
            <a:stCxn id="661" idx="3"/>
            <a:endCxn id="660" idx="0"/>
          </p:cNvCxnSpPr>
          <p:nvPr/>
        </p:nvCxnSpPr>
        <p:spPr>
          <a:xfrm flipH="1">
            <a:off x="1566780" y="2229584"/>
            <a:ext cx="591300" cy="7692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3" name="Google Shape;663;p52"/>
          <p:cNvCxnSpPr/>
          <p:nvPr/>
        </p:nvCxnSpPr>
        <p:spPr>
          <a:xfrm>
            <a:off x="2471965" y="2264033"/>
            <a:ext cx="466271" cy="734613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4" name="Google Shape;664;p52"/>
          <p:cNvSpPr/>
          <p:nvPr/>
        </p:nvSpPr>
        <p:spPr>
          <a:xfrm>
            <a:off x="494920" y="4267200"/>
            <a:ext cx="6096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65" name="Google Shape;665;p52"/>
          <p:cNvSpPr/>
          <p:nvPr/>
        </p:nvSpPr>
        <p:spPr>
          <a:xfrm>
            <a:off x="1884574" y="4191000"/>
            <a:ext cx="609600" cy="762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9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66" name="Google Shape;666;p52"/>
          <p:cNvCxnSpPr/>
          <p:nvPr/>
        </p:nvCxnSpPr>
        <p:spPr>
          <a:xfrm flipH="1">
            <a:off x="773061" y="3496849"/>
            <a:ext cx="575503" cy="770351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7" name="Google Shape;667;p52"/>
          <p:cNvCxnSpPr/>
          <p:nvPr/>
        </p:nvCxnSpPr>
        <p:spPr>
          <a:xfrm>
            <a:off x="1819729" y="3514717"/>
            <a:ext cx="466271" cy="734613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8" name="Google Shape;668;p52"/>
          <p:cNvSpPr/>
          <p:nvPr/>
        </p:nvSpPr>
        <p:spPr>
          <a:xfrm>
            <a:off x="4795339" y="2590800"/>
            <a:ext cx="1371600" cy="3352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69" name="Google Shape;669;p52"/>
          <p:cNvCxnSpPr/>
          <p:nvPr/>
        </p:nvCxnSpPr>
        <p:spPr>
          <a:xfrm>
            <a:off x="4795339" y="5334000"/>
            <a:ext cx="1371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0" name="Google Shape;670;p52"/>
          <p:cNvSpPr txBox="1">
            <a:spLocks noGrp="1"/>
          </p:cNvSpPr>
          <p:nvPr>
            <p:ph type="body" idx="1"/>
          </p:nvPr>
        </p:nvSpPr>
        <p:spPr>
          <a:xfrm>
            <a:off x="-74800" y="5224047"/>
            <a:ext cx="22846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sz="1600"/>
              <a:t>Root/Current = NULL</a:t>
            </a:r>
            <a:endParaRPr sz="1600"/>
          </a:p>
        </p:txBody>
      </p:sp>
      <p:sp>
        <p:nvSpPr>
          <p:cNvPr id="671" name="Google Shape;671;p52"/>
          <p:cNvSpPr txBox="1"/>
          <p:nvPr/>
        </p:nvSpPr>
        <p:spPr>
          <a:xfrm>
            <a:off x="3145633" y="690619"/>
            <a:ext cx="4702967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 current==NULL we will pop stack and print the element.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Then move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current = current-&gt;right</a:t>
            </a: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72" name="Google Shape;672;p52"/>
          <p:cNvCxnSpPr/>
          <p:nvPr/>
        </p:nvCxnSpPr>
        <p:spPr>
          <a:xfrm>
            <a:off x="4795339" y="4800600"/>
            <a:ext cx="1371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3" name="Google Shape;673;p52"/>
          <p:cNvSpPr txBox="1"/>
          <p:nvPr/>
        </p:nvSpPr>
        <p:spPr>
          <a:xfrm>
            <a:off x="6484374" y="2966638"/>
            <a:ext cx="25072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Output: 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679" name="Google Shape;679;p53"/>
          <p:cNvSpPr/>
          <p:nvPr/>
        </p:nvSpPr>
        <p:spPr>
          <a:xfrm>
            <a:off x="2771321" y="2998646"/>
            <a:ext cx="733879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11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80" name="Google Shape;680;p53"/>
          <p:cNvSpPr/>
          <p:nvPr/>
        </p:nvSpPr>
        <p:spPr>
          <a:xfrm>
            <a:off x="1261836" y="2998646"/>
            <a:ext cx="6096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81" name="Google Shape;681;p53"/>
          <p:cNvSpPr/>
          <p:nvPr/>
        </p:nvSpPr>
        <p:spPr>
          <a:xfrm>
            <a:off x="2052864" y="1709258"/>
            <a:ext cx="718458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82" name="Google Shape;682;p53"/>
          <p:cNvCxnSpPr>
            <a:stCxn id="681" idx="3"/>
            <a:endCxn id="680" idx="0"/>
          </p:cNvCxnSpPr>
          <p:nvPr/>
        </p:nvCxnSpPr>
        <p:spPr>
          <a:xfrm flipH="1">
            <a:off x="1566780" y="2229584"/>
            <a:ext cx="591300" cy="7692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3" name="Google Shape;683;p53"/>
          <p:cNvCxnSpPr/>
          <p:nvPr/>
        </p:nvCxnSpPr>
        <p:spPr>
          <a:xfrm>
            <a:off x="2471965" y="2264033"/>
            <a:ext cx="466271" cy="734613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4" name="Google Shape;684;p53"/>
          <p:cNvSpPr/>
          <p:nvPr/>
        </p:nvSpPr>
        <p:spPr>
          <a:xfrm>
            <a:off x="494920" y="4267200"/>
            <a:ext cx="6096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85" name="Google Shape;685;p53"/>
          <p:cNvSpPr/>
          <p:nvPr/>
        </p:nvSpPr>
        <p:spPr>
          <a:xfrm>
            <a:off x="1884574" y="4191000"/>
            <a:ext cx="609600" cy="7620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9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86" name="Google Shape;686;p53"/>
          <p:cNvCxnSpPr/>
          <p:nvPr/>
        </p:nvCxnSpPr>
        <p:spPr>
          <a:xfrm flipH="1">
            <a:off x="773061" y="3496849"/>
            <a:ext cx="575503" cy="770351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7" name="Google Shape;687;p53"/>
          <p:cNvCxnSpPr/>
          <p:nvPr/>
        </p:nvCxnSpPr>
        <p:spPr>
          <a:xfrm>
            <a:off x="1819729" y="3514717"/>
            <a:ext cx="466271" cy="734613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8" name="Google Shape;688;p53"/>
          <p:cNvSpPr/>
          <p:nvPr/>
        </p:nvSpPr>
        <p:spPr>
          <a:xfrm>
            <a:off x="4795339" y="2590800"/>
            <a:ext cx="1371600" cy="3352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89" name="Google Shape;689;p53"/>
          <p:cNvCxnSpPr/>
          <p:nvPr/>
        </p:nvCxnSpPr>
        <p:spPr>
          <a:xfrm>
            <a:off x="4795339" y="5334000"/>
            <a:ext cx="1371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0" name="Google Shape;690;p53"/>
          <p:cNvSpPr txBox="1">
            <a:spLocks noGrp="1"/>
          </p:cNvSpPr>
          <p:nvPr>
            <p:ph type="body" idx="1"/>
          </p:nvPr>
        </p:nvSpPr>
        <p:spPr>
          <a:xfrm>
            <a:off x="-74800" y="5224047"/>
            <a:ext cx="22846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sz="1600"/>
              <a:t>Root/Current = NULL</a:t>
            </a:r>
            <a:endParaRPr sz="1600"/>
          </a:p>
        </p:txBody>
      </p:sp>
      <p:sp>
        <p:nvSpPr>
          <p:cNvPr id="691" name="Google Shape;691;p53"/>
          <p:cNvSpPr txBox="1"/>
          <p:nvPr/>
        </p:nvSpPr>
        <p:spPr>
          <a:xfrm>
            <a:off x="3145634" y="690619"/>
            <a:ext cx="4779166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 new current is also equals to NULL , we will again pop stack and print the element.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Now new current= popped elements right child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i.e. 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92" name="Google Shape;692;p53"/>
          <p:cNvSpPr txBox="1"/>
          <p:nvPr/>
        </p:nvSpPr>
        <p:spPr>
          <a:xfrm>
            <a:off x="6484374" y="2966638"/>
            <a:ext cx="25072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Output: 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7 ,8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698" name="Google Shape;698;p54"/>
          <p:cNvSpPr/>
          <p:nvPr/>
        </p:nvSpPr>
        <p:spPr>
          <a:xfrm>
            <a:off x="2771321" y="2998646"/>
            <a:ext cx="733879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11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99" name="Google Shape;699;p54"/>
          <p:cNvSpPr/>
          <p:nvPr/>
        </p:nvSpPr>
        <p:spPr>
          <a:xfrm>
            <a:off x="1261836" y="2998646"/>
            <a:ext cx="6096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00" name="Google Shape;700;p54"/>
          <p:cNvSpPr/>
          <p:nvPr/>
        </p:nvSpPr>
        <p:spPr>
          <a:xfrm>
            <a:off x="2052864" y="1709258"/>
            <a:ext cx="718458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701" name="Google Shape;701;p54"/>
          <p:cNvCxnSpPr>
            <a:stCxn id="700" idx="3"/>
            <a:endCxn id="699" idx="0"/>
          </p:cNvCxnSpPr>
          <p:nvPr/>
        </p:nvCxnSpPr>
        <p:spPr>
          <a:xfrm flipH="1">
            <a:off x="1566780" y="2229584"/>
            <a:ext cx="591300" cy="7692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2" name="Google Shape;702;p54"/>
          <p:cNvCxnSpPr/>
          <p:nvPr/>
        </p:nvCxnSpPr>
        <p:spPr>
          <a:xfrm>
            <a:off x="2471965" y="2264033"/>
            <a:ext cx="466271" cy="734613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3" name="Google Shape;703;p54"/>
          <p:cNvSpPr/>
          <p:nvPr/>
        </p:nvSpPr>
        <p:spPr>
          <a:xfrm>
            <a:off x="494920" y="4267200"/>
            <a:ext cx="6096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04" name="Google Shape;704;p54"/>
          <p:cNvSpPr/>
          <p:nvPr/>
        </p:nvSpPr>
        <p:spPr>
          <a:xfrm>
            <a:off x="1884574" y="4191000"/>
            <a:ext cx="609600" cy="762000"/>
          </a:xfrm>
          <a:prstGeom prst="ellipse">
            <a:avLst/>
          </a:prstGeom>
          <a:solidFill>
            <a:srgbClr val="D7D2D8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9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705" name="Google Shape;705;p54"/>
          <p:cNvCxnSpPr/>
          <p:nvPr/>
        </p:nvCxnSpPr>
        <p:spPr>
          <a:xfrm flipH="1">
            <a:off x="773061" y="3496849"/>
            <a:ext cx="575503" cy="770351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6" name="Google Shape;706;p54"/>
          <p:cNvCxnSpPr/>
          <p:nvPr/>
        </p:nvCxnSpPr>
        <p:spPr>
          <a:xfrm>
            <a:off x="1819729" y="3514717"/>
            <a:ext cx="466271" cy="734613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7" name="Google Shape;707;p54"/>
          <p:cNvSpPr/>
          <p:nvPr/>
        </p:nvSpPr>
        <p:spPr>
          <a:xfrm>
            <a:off x="4795339" y="2590800"/>
            <a:ext cx="1371600" cy="3352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708" name="Google Shape;708;p54"/>
          <p:cNvCxnSpPr/>
          <p:nvPr/>
        </p:nvCxnSpPr>
        <p:spPr>
          <a:xfrm>
            <a:off x="4795339" y="5334000"/>
            <a:ext cx="1371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9" name="Google Shape;709;p54"/>
          <p:cNvSpPr txBox="1">
            <a:spLocks noGrp="1"/>
          </p:cNvSpPr>
          <p:nvPr>
            <p:ph type="body" idx="1"/>
          </p:nvPr>
        </p:nvSpPr>
        <p:spPr>
          <a:xfrm>
            <a:off x="722122" y="4953000"/>
            <a:ext cx="179247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sz="1600"/>
              <a:t>Root/Current = 9</a:t>
            </a:r>
            <a:endParaRPr sz="1600"/>
          </a:p>
        </p:txBody>
      </p:sp>
      <p:sp>
        <p:nvSpPr>
          <p:cNvPr id="710" name="Google Shape;710;p54"/>
          <p:cNvSpPr txBox="1"/>
          <p:nvPr/>
        </p:nvSpPr>
        <p:spPr>
          <a:xfrm>
            <a:off x="3145634" y="690619"/>
            <a:ext cx="4779166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 new current is also equals to NULL , we will again pop stack and print the element.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Now new current= popped elements right child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i.e. 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11" name="Google Shape;711;p54"/>
          <p:cNvSpPr txBox="1"/>
          <p:nvPr/>
        </p:nvSpPr>
        <p:spPr>
          <a:xfrm>
            <a:off x="6484374" y="2966638"/>
            <a:ext cx="25072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Output: 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7 ,8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712" name="Google Shape;712;p54"/>
          <p:cNvCxnSpPr>
            <a:endCxn id="704" idx="2"/>
          </p:cNvCxnSpPr>
          <p:nvPr/>
        </p:nvCxnSpPr>
        <p:spPr>
          <a:xfrm>
            <a:off x="1566574" y="4572000"/>
            <a:ext cx="318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718" name="Google Shape;718;p55"/>
          <p:cNvSpPr/>
          <p:nvPr/>
        </p:nvSpPr>
        <p:spPr>
          <a:xfrm>
            <a:off x="2771321" y="2998646"/>
            <a:ext cx="733879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11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19" name="Google Shape;719;p55"/>
          <p:cNvSpPr/>
          <p:nvPr/>
        </p:nvSpPr>
        <p:spPr>
          <a:xfrm>
            <a:off x="1261836" y="2998646"/>
            <a:ext cx="6096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20" name="Google Shape;720;p55"/>
          <p:cNvSpPr/>
          <p:nvPr/>
        </p:nvSpPr>
        <p:spPr>
          <a:xfrm>
            <a:off x="2052864" y="1709258"/>
            <a:ext cx="718458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721" name="Google Shape;721;p55"/>
          <p:cNvCxnSpPr>
            <a:stCxn id="720" idx="3"/>
            <a:endCxn id="719" idx="0"/>
          </p:cNvCxnSpPr>
          <p:nvPr/>
        </p:nvCxnSpPr>
        <p:spPr>
          <a:xfrm flipH="1">
            <a:off x="1566780" y="2229584"/>
            <a:ext cx="591300" cy="7692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2" name="Google Shape;722;p55"/>
          <p:cNvCxnSpPr/>
          <p:nvPr/>
        </p:nvCxnSpPr>
        <p:spPr>
          <a:xfrm>
            <a:off x="2471965" y="2264033"/>
            <a:ext cx="466271" cy="734613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3" name="Google Shape;723;p55"/>
          <p:cNvSpPr/>
          <p:nvPr/>
        </p:nvSpPr>
        <p:spPr>
          <a:xfrm>
            <a:off x="494920" y="4267200"/>
            <a:ext cx="6096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24" name="Google Shape;724;p55"/>
          <p:cNvSpPr/>
          <p:nvPr/>
        </p:nvSpPr>
        <p:spPr>
          <a:xfrm>
            <a:off x="1884574" y="4191000"/>
            <a:ext cx="609600" cy="7620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9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725" name="Google Shape;725;p55"/>
          <p:cNvCxnSpPr/>
          <p:nvPr/>
        </p:nvCxnSpPr>
        <p:spPr>
          <a:xfrm flipH="1">
            <a:off x="773061" y="3496849"/>
            <a:ext cx="575503" cy="770351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26" name="Google Shape;726;p55"/>
          <p:cNvCxnSpPr/>
          <p:nvPr/>
        </p:nvCxnSpPr>
        <p:spPr>
          <a:xfrm>
            <a:off x="1819729" y="3514717"/>
            <a:ext cx="466271" cy="734613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7" name="Google Shape;727;p55"/>
          <p:cNvSpPr/>
          <p:nvPr/>
        </p:nvSpPr>
        <p:spPr>
          <a:xfrm>
            <a:off x="4795339" y="2590800"/>
            <a:ext cx="1371600" cy="3352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9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728" name="Google Shape;728;p55"/>
          <p:cNvCxnSpPr/>
          <p:nvPr/>
        </p:nvCxnSpPr>
        <p:spPr>
          <a:xfrm>
            <a:off x="4795339" y="5334000"/>
            <a:ext cx="1371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9" name="Google Shape;729;p55"/>
          <p:cNvSpPr txBox="1">
            <a:spLocks noGrp="1"/>
          </p:cNvSpPr>
          <p:nvPr>
            <p:ph type="body" idx="1"/>
          </p:nvPr>
        </p:nvSpPr>
        <p:spPr>
          <a:xfrm>
            <a:off x="722122" y="4953000"/>
            <a:ext cx="22846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sz="1600"/>
              <a:t>Root/Current = NULL</a:t>
            </a:r>
            <a:endParaRPr sz="1600"/>
          </a:p>
        </p:txBody>
      </p:sp>
      <p:sp>
        <p:nvSpPr>
          <p:cNvPr id="730" name="Google Shape;730;p55"/>
          <p:cNvSpPr txBox="1"/>
          <p:nvPr/>
        </p:nvSpPr>
        <p:spPr>
          <a:xfrm>
            <a:off x="3145634" y="690619"/>
            <a:ext cx="4779166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Push current onto stack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And current=current-&gt;left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31" name="Google Shape;731;p55"/>
          <p:cNvSpPr txBox="1"/>
          <p:nvPr/>
        </p:nvSpPr>
        <p:spPr>
          <a:xfrm>
            <a:off x="6484374" y="2966638"/>
            <a:ext cx="25072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Output: 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7 ,8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732" name="Google Shape;732;p55"/>
          <p:cNvCxnSpPr/>
          <p:nvPr/>
        </p:nvCxnSpPr>
        <p:spPr>
          <a:xfrm>
            <a:off x="4800600" y="4800600"/>
            <a:ext cx="1371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738" name="Google Shape;738;p56"/>
          <p:cNvSpPr/>
          <p:nvPr/>
        </p:nvSpPr>
        <p:spPr>
          <a:xfrm>
            <a:off x="2771321" y="2998646"/>
            <a:ext cx="733879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11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39" name="Google Shape;739;p56"/>
          <p:cNvSpPr/>
          <p:nvPr/>
        </p:nvSpPr>
        <p:spPr>
          <a:xfrm>
            <a:off x="1261836" y="2998646"/>
            <a:ext cx="6096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40" name="Google Shape;740;p56"/>
          <p:cNvSpPr/>
          <p:nvPr/>
        </p:nvSpPr>
        <p:spPr>
          <a:xfrm>
            <a:off x="2052864" y="1709258"/>
            <a:ext cx="718458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741" name="Google Shape;741;p56"/>
          <p:cNvCxnSpPr>
            <a:stCxn id="740" idx="3"/>
            <a:endCxn id="739" idx="0"/>
          </p:cNvCxnSpPr>
          <p:nvPr/>
        </p:nvCxnSpPr>
        <p:spPr>
          <a:xfrm flipH="1">
            <a:off x="1566780" y="2229584"/>
            <a:ext cx="591300" cy="7692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2" name="Google Shape;742;p56"/>
          <p:cNvCxnSpPr/>
          <p:nvPr/>
        </p:nvCxnSpPr>
        <p:spPr>
          <a:xfrm>
            <a:off x="2471965" y="2264033"/>
            <a:ext cx="466271" cy="734613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3" name="Google Shape;743;p56"/>
          <p:cNvSpPr/>
          <p:nvPr/>
        </p:nvSpPr>
        <p:spPr>
          <a:xfrm>
            <a:off x="494920" y="4267200"/>
            <a:ext cx="6096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44" name="Google Shape;744;p56"/>
          <p:cNvSpPr/>
          <p:nvPr/>
        </p:nvSpPr>
        <p:spPr>
          <a:xfrm>
            <a:off x="1884574" y="4191000"/>
            <a:ext cx="609600" cy="7620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9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745" name="Google Shape;745;p56"/>
          <p:cNvCxnSpPr/>
          <p:nvPr/>
        </p:nvCxnSpPr>
        <p:spPr>
          <a:xfrm flipH="1">
            <a:off x="773061" y="3496849"/>
            <a:ext cx="575503" cy="770351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6" name="Google Shape;746;p56"/>
          <p:cNvCxnSpPr/>
          <p:nvPr/>
        </p:nvCxnSpPr>
        <p:spPr>
          <a:xfrm>
            <a:off x="1819729" y="3514717"/>
            <a:ext cx="466271" cy="734613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7" name="Google Shape;747;p56"/>
          <p:cNvSpPr/>
          <p:nvPr/>
        </p:nvSpPr>
        <p:spPr>
          <a:xfrm>
            <a:off x="4795339" y="2590800"/>
            <a:ext cx="1371600" cy="3352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9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748" name="Google Shape;748;p56"/>
          <p:cNvCxnSpPr/>
          <p:nvPr/>
        </p:nvCxnSpPr>
        <p:spPr>
          <a:xfrm>
            <a:off x="4795339" y="5334000"/>
            <a:ext cx="1371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9" name="Google Shape;749;p56"/>
          <p:cNvSpPr txBox="1">
            <a:spLocks noGrp="1"/>
          </p:cNvSpPr>
          <p:nvPr>
            <p:ph type="body" idx="1"/>
          </p:nvPr>
        </p:nvSpPr>
        <p:spPr>
          <a:xfrm>
            <a:off x="722122" y="4953000"/>
            <a:ext cx="22846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sz="1600"/>
              <a:t>Root/Current = NULL</a:t>
            </a:r>
            <a:endParaRPr sz="1600"/>
          </a:p>
        </p:txBody>
      </p:sp>
      <p:sp>
        <p:nvSpPr>
          <p:cNvPr id="750" name="Google Shape;750;p56"/>
          <p:cNvSpPr txBox="1"/>
          <p:nvPr/>
        </p:nvSpPr>
        <p:spPr>
          <a:xfrm>
            <a:off x="3145634" y="690619"/>
            <a:ext cx="4779166" cy="215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 current== Null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Pop stack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And current=current-&gt;right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51" name="Google Shape;751;p56"/>
          <p:cNvSpPr txBox="1"/>
          <p:nvPr/>
        </p:nvSpPr>
        <p:spPr>
          <a:xfrm>
            <a:off x="6484374" y="2966638"/>
            <a:ext cx="25072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Output: 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7 ,8,9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752" name="Google Shape;752;p56"/>
          <p:cNvCxnSpPr/>
          <p:nvPr/>
        </p:nvCxnSpPr>
        <p:spPr>
          <a:xfrm>
            <a:off x="4800600" y="4800600"/>
            <a:ext cx="1371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758" name="Google Shape;758;p57"/>
          <p:cNvSpPr/>
          <p:nvPr/>
        </p:nvSpPr>
        <p:spPr>
          <a:xfrm>
            <a:off x="2771321" y="2998646"/>
            <a:ext cx="733879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11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59" name="Google Shape;759;p57"/>
          <p:cNvSpPr/>
          <p:nvPr/>
        </p:nvSpPr>
        <p:spPr>
          <a:xfrm>
            <a:off x="1261836" y="2998646"/>
            <a:ext cx="6096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60" name="Google Shape;760;p57"/>
          <p:cNvSpPr/>
          <p:nvPr/>
        </p:nvSpPr>
        <p:spPr>
          <a:xfrm>
            <a:off x="2052864" y="1709258"/>
            <a:ext cx="718458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761" name="Google Shape;761;p57"/>
          <p:cNvCxnSpPr>
            <a:stCxn id="760" idx="3"/>
            <a:endCxn id="759" idx="0"/>
          </p:cNvCxnSpPr>
          <p:nvPr/>
        </p:nvCxnSpPr>
        <p:spPr>
          <a:xfrm flipH="1">
            <a:off x="1566780" y="2229584"/>
            <a:ext cx="591300" cy="7692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2" name="Google Shape;762;p57"/>
          <p:cNvCxnSpPr/>
          <p:nvPr/>
        </p:nvCxnSpPr>
        <p:spPr>
          <a:xfrm>
            <a:off x="2471965" y="2264033"/>
            <a:ext cx="466271" cy="734613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3" name="Google Shape;763;p57"/>
          <p:cNvSpPr/>
          <p:nvPr/>
        </p:nvSpPr>
        <p:spPr>
          <a:xfrm>
            <a:off x="494920" y="4267200"/>
            <a:ext cx="6096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64" name="Google Shape;764;p57"/>
          <p:cNvSpPr/>
          <p:nvPr/>
        </p:nvSpPr>
        <p:spPr>
          <a:xfrm>
            <a:off x="1884574" y="4191000"/>
            <a:ext cx="609600" cy="7620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9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765" name="Google Shape;765;p57"/>
          <p:cNvCxnSpPr/>
          <p:nvPr/>
        </p:nvCxnSpPr>
        <p:spPr>
          <a:xfrm flipH="1">
            <a:off x="773061" y="3496849"/>
            <a:ext cx="575503" cy="770351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6" name="Google Shape;766;p57"/>
          <p:cNvCxnSpPr/>
          <p:nvPr/>
        </p:nvCxnSpPr>
        <p:spPr>
          <a:xfrm>
            <a:off x="1819729" y="3514717"/>
            <a:ext cx="466271" cy="734613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7" name="Google Shape;767;p57"/>
          <p:cNvSpPr/>
          <p:nvPr/>
        </p:nvSpPr>
        <p:spPr>
          <a:xfrm>
            <a:off x="4795339" y="2590800"/>
            <a:ext cx="1371600" cy="3352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768" name="Google Shape;768;p57"/>
          <p:cNvCxnSpPr/>
          <p:nvPr/>
        </p:nvCxnSpPr>
        <p:spPr>
          <a:xfrm>
            <a:off x="4795339" y="5334000"/>
            <a:ext cx="1371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9" name="Google Shape;769;p57"/>
          <p:cNvSpPr txBox="1">
            <a:spLocks noGrp="1"/>
          </p:cNvSpPr>
          <p:nvPr>
            <p:ph type="body" idx="1"/>
          </p:nvPr>
        </p:nvSpPr>
        <p:spPr>
          <a:xfrm>
            <a:off x="722122" y="4953000"/>
            <a:ext cx="22846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sz="1600"/>
              <a:t>Root/Current = NULL</a:t>
            </a:r>
            <a:endParaRPr sz="1600"/>
          </a:p>
        </p:txBody>
      </p:sp>
      <p:sp>
        <p:nvSpPr>
          <p:cNvPr id="770" name="Google Shape;770;p57"/>
          <p:cNvSpPr txBox="1"/>
          <p:nvPr/>
        </p:nvSpPr>
        <p:spPr>
          <a:xfrm>
            <a:off x="3145634" y="690619"/>
            <a:ext cx="4779166" cy="215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 current== Null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Pop stack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And current=current-&gt;right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71" name="Google Shape;771;p57"/>
          <p:cNvSpPr txBox="1"/>
          <p:nvPr/>
        </p:nvSpPr>
        <p:spPr>
          <a:xfrm>
            <a:off x="6484374" y="2966638"/>
            <a:ext cx="25072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Output: 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7 ,8,9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5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777" name="Google Shape;777;p58"/>
          <p:cNvSpPr/>
          <p:nvPr/>
        </p:nvSpPr>
        <p:spPr>
          <a:xfrm>
            <a:off x="2771321" y="2998646"/>
            <a:ext cx="733879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11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78" name="Google Shape;778;p58"/>
          <p:cNvSpPr/>
          <p:nvPr/>
        </p:nvSpPr>
        <p:spPr>
          <a:xfrm>
            <a:off x="1261836" y="2998646"/>
            <a:ext cx="6096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79" name="Google Shape;779;p58"/>
          <p:cNvSpPr/>
          <p:nvPr/>
        </p:nvSpPr>
        <p:spPr>
          <a:xfrm>
            <a:off x="2052864" y="1709258"/>
            <a:ext cx="718458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780" name="Google Shape;780;p58"/>
          <p:cNvCxnSpPr>
            <a:stCxn id="779" idx="3"/>
            <a:endCxn id="778" idx="0"/>
          </p:cNvCxnSpPr>
          <p:nvPr/>
        </p:nvCxnSpPr>
        <p:spPr>
          <a:xfrm flipH="1">
            <a:off x="1566780" y="2229584"/>
            <a:ext cx="591300" cy="7692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1" name="Google Shape;781;p58"/>
          <p:cNvCxnSpPr/>
          <p:nvPr/>
        </p:nvCxnSpPr>
        <p:spPr>
          <a:xfrm>
            <a:off x="2471965" y="2264033"/>
            <a:ext cx="466271" cy="734613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2" name="Google Shape;782;p58"/>
          <p:cNvSpPr/>
          <p:nvPr/>
        </p:nvSpPr>
        <p:spPr>
          <a:xfrm>
            <a:off x="494920" y="4267200"/>
            <a:ext cx="6096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83" name="Google Shape;783;p58"/>
          <p:cNvSpPr/>
          <p:nvPr/>
        </p:nvSpPr>
        <p:spPr>
          <a:xfrm>
            <a:off x="1884574" y="4191000"/>
            <a:ext cx="609600" cy="7620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9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784" name="Google Shape;784;p58"/>
          <p:cNvCxnSpPr/>
          <p:nvPr/>
        </p:nvCxnSpPr>
        <p:spPr>
          <a:xfrm flipH="1">
            <a:off x="773061" y="3496849"/>
            <a:ext cx="575503" cy="770351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5" name="Google Shape;785;p58"/>
          <p:cNvCxnSpPr/>
          <p:nvPr/>
        </p:nvCxnSpPr>
        <p:spPr>
          <a:xfrm>
            <a:off x="1819729" y="3514717"/>
            <a:ext cx="466271" cy="734613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6" name="Google Shape;786;p58"/>
          <p:cNvSpPr/>
          <p:nvPr/>
        </p:nvSpPr>
        <p:spPr>
          <a:xfrm>
            <a:off x="4795339" y="2590800"/>
            <a:ext cx="1371600" cy="3352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787" name="Google Shape;787;p58"/>
          <p:cNvCxnSpPr/>
          <p:nvPr/>
        </p:nvCxnSpPr>
        <p:spPr>
          <a:xfrm>
            <a:off x="4795339" y="5334000"/>
            <a:ext cx="1371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8" name="Google Shape;788;p58"/>
          <p:cNvSpPr txBox="1">
            <a:spLocks noGrp="1"/>
          </p:cNvSpPr>
          <p:nvPr>
            <p:ph type="body" idx="1"/>
          </p:nvPr>
        </p:nvSpPr>
        <p:spPr>
          <a:xfrm>
            <a:off x="722122" y="4953000"/>
            <a:ext cx="22846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sz="1600"/>
              <a:t>Root/Current = NULL</a:t>
            </a:r>
            <a:endParaRPr sz="1600"/>
          </a:p>
        </p:txBody>
      </p:sp>
      <p:sp>
        <p:nvSpPr>
          <p:cNvPr id="789" name="Google Shape;789;p58"/>
          <p:cNvSpPr txBox="1"/>
          <p:nvPr/>
        </p:nvSpPr>
        <p:spPr>
          <a:xfrm>
            <a:off x="3145634" y="690619"/>
            <a:ext cx="4779166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 current== Null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Pop stack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current=popped elemets right child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i.e. 11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90" name="Google Shape;790;p58"/>
          <p:cNvSpPr txBox="1"/>
          <p:nvPr/>
        </p:nvSpPr>
        <p:spPr>
          <a:xfrm>
            <a:off x="6484374" y="2966638"/>
            <a:ext cx="25072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Output: 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7 ,8,9,10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Degree</a:t>
            </a:r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96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40"/>
              <a:buChar char="🞆"/>
            </a:pPr>
            <a:r>
              <a:rPr lang="en-US" sz="3200" b="1" baseline="30000">
                <a:solidFill>
                  <a:srgbClr val="33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Degree</a:t>
            </a:r>
            <a:r>
              <a:rPr lang="en-US" sz="3200" baseline="30000">
                <a:latin typeface="Times New Roman"/>
                <a:ea typeface="Times New Roman"/>
                <a:cs typeface="Times New Roman"/>
                <a:sym typeface="Times New Roman"/>
              </a:rPr>
              <a:t>: determined by the node with the highest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degree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Tree Degree = 3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2895600" y="2590800"/>
            <a:ext cx="3810000" cy="3200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796" name="Google Shape;796;p59"/>
          <p:cNvSpPr/>
          <p:nvPr/>
        </p:nvSpPr>
        <p:spPr>
          <a:xfrm>
            <a:off x="2771321" y="2998646"/>
            <a:ext cx="733879" cy="6096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11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97" name="Google Shape;797;p59"/>
          <p:cNvSpPr/>
          <p:nvPr/>
        </p:nvSpPr>
        <p:spPr>
          <a:xfrm>
            <a:off x="1261836" y="2998646"/>
            <a:ext cx="6096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98" name="Google Shape;798;p59"/>
          <p:cNvSpPr/>
          <p:nvPr/>
        </p:nvSpPr>
        <p:spPr>
          <a:xfrm>
            <a:off x="2052864" y="1709258"/>
            <a:ext cx="718458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799" name="Google Shape;799;p59"/>
          <p:cNvCxnSpPr>
            <a:stCxn id="798" idx="3"/>
            <a:endCxn id="797" idx="0"/>
          </p:cNvCxnSpPr>
          <p:nvPr/>
        </p:nvCxnSpPr>
        <p:spPr>
          <a:xfrm flipH="1">
            <a:off x="1566780" y="2229584"/>
            <a:ext cx="591300" cy="7692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0" name="Google Shape;800;p59"/>
          <p:cNvCxnSpPr/>
          <p:nvPr/>
        </p:nvCxnSpPr>
        <p:spPr>
          <a:xfrm>
            <a:off x="2471965" y="2264033"/>
            <a:ext cx="466271" cy="734613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1" name="Google Shape;801;p59"/>
          <p:cNvSpPr/>
          <p:nvPr/>
        </p:nvSpPr>
        <p:spPr>
          <a:xfrm>
            <a:off x="494920" y="4267200"/>
            <a:ext cx="6096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02" name="Google Shape;802;p59"/>
          <p:cNvSpPr/>
          <p:nvPr/>
        </p:nvSpPr>
        <p:spPr>
          <a:xfrm>
            <a:off x="1884574" y="4191000"/>
            <a:ext cx="609600" cy="7620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9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803" name="Google Shape;803;p59"/>
          <p:cNvCxnSpPr/>
          <p:nvPr/>
        </p:nvCxnSpPr>
        <p:spPr>
          <a:xfrm flipH="1">
            <a:off x="773061" y="3496849"/>
            <a:ext cx="575503" cy="770351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4" name="Google Shape;804;p59"/>
          <p:cNvCxnSpPr/>
          <p:nvPr/>
        </p:nvCxnSpPr>
        <p:spPr>
          <a:xfrm>
            <a:off x="1819729" y="3514717"/>
            <a:ext cx="466271" cy="734613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5" name="Google Shape;805;p59"/>
          <p:cNvSpPr/>
          <p:nvPr/>
        </p:nvSpPr>
        <p:spPr>
          <a:xfrm>
            <a:off x="4795339" y="2590800"/>
            <a:ext cx="1371600" cy="3352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806" name="Google Shape;806;p59"/>
          <p:cNvCxnSpPr/>
          <p:nvPr/>
        </p:nvCxnSpPr>
        <p:spPr>
          <a:xfrm>
            <a:off x="4795339" y="5334000"/>
            <a:ext cx="1371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7" name="Google Shape;807;p59"/>
          <p:cNvSpPr txBox="1">
            <a:spLocks noGrp="1"/>
          </p:cNvSpPr>
          <p:nvPr>
            <p:ph type="body" idx="1"/>
          </p:nvPr>
        </p:nvSpPr>
        <p:spPr>
          <a:xfrm>
            <a:off x="2603558" y="4513350"/>
            <a:ext cx="222689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sz="1600"/>
              <a:t>Root/Current=NULL </a:t>
            </a:r>
            <a:endParaRPr sz="1600"/>
          </a:p>
        </p:txBody>
      </p:sp>
      <p:sp>
        <p:nvSpPr>
          <p:cNvPr id="808" name="Google Shape;808;p59"/>
          <p:cNvSpPr txBox="1"/>
          <p:nvPr/>
        </p:nvSpPr>
        <p:spPr>
          <a:xfrm>
            <a:off x="3145634" y="690619"/>
            <a:ext cx="4779166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 current== Null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Pop stack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current=popped elements right child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i.e. 11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09" name="Google Shape;809;p59"/>
          <p:cNvSpPr txBox="1"/>
          <p:nvPr/>
        </p:nvSpPr>
        <p:spPr>
          <a:xfrm>
            <a:off x="6484374" y="2966638"/>
            <a:ext cx="25072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Output: 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7 ,8,9,10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6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815" name="Google Shape;815;p60"/>
          <p:cNvSpPr/>
          <p:nvPr/>
        </p:nvSpPr>
        <p:spPr>
          <a:xfrm>
            <a:off x="2771321" y="2998646"/>
            <a:ext cx="733879" cy="609600"/>
          </a:xfrm>
          <a:prstGeom prst="ellipse">
            <a:avLst/>
          </a:prstGeom>
          <a:solidFill>
            <a:srgbClr val="D7D2D8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11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16" name="Google Shape;816;p60"/>
          <p:cNvSpPr/>
          <p:nvPr/>
        </p:nvSpPr>
        <p:spPr>
          <a:xfrm>
            <a:off x="1261836" y="2998646"/>
            <a:ext cx="6096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17" name="Google Shape;817;p60"/>
          <p:cNvSpPr/>
          <p:nvPr/>
        </p:nvSpPr>
        <p:spPr>
          <a:xfrm>
            <a:off x="2052864" y="1709258"/>
            <a:ext cx="718458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818" name="Google Shape;818;p60"/>
          <p:cNvCxnSpPr>
            <a:stCxn id="817" idx="3"/>
            <a:endCxn id="816" idx="0"/>
          </p:cNvCxnSpPr>
          <p:nvPr/>
        </p:nvCxnSpPr>
        <p:spPr>
          <a:xfrm flipH="1">
            <a:off x="1566780" y="2229584"/>
            <a:ext cx="591300" cy="7692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9" name="Google Shape;819;p60"/>
          <p:cNvCxnSpPr/>
          <p:nvPr/>
        </p:nvCxnSpPr>
        <p:spPr>
          <a:xfrm>
            <a:off x="2471965" y="2264033"/>
            <a:ext cx="466271" cy="734613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0" name="Google Shape;820;p60"/>
          <p:cNvSpPr/>
          <p:nvPr/>
        </p:nvSpPr>
        <p:spPr>
          <a:xfrm>
            <a:off x="494920" y="4267200"/>
            <a:ext cx="6096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21" name="Google Shape;821;p60"/>
          <p:cNvSpPr/>
          <p:nvPr/>
        </p:nvSpPr>
        <p:spPr>
          <a:xfrm>
            <a:off x="1884574" y="4191000"/>
            <a:ext cx="609600" cy="7620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9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822" name="Google Shape;822;p60"/>
          <p:cNvCxnSpPr/>
          <p:nvPr/>
        </p:nvCxnSpPr>
        <p:spPr>
          <a:xfrm flipH="1">
            <a:off x="773061" y="3496849"/>
            <a:ext cx="575503" cy="770351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3" name="Google Shape;823;p60"/>
          <p:cNvCxnSpPr/>
          <p:nvPr/>
        </p:nvCxnSpPr>
        <p:spPr>
          <a:xfrm>
            <a:off x="1819729" y="3514717"/>
            <a:ext cx="466271" cy="734613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4" name="Google Shape;824;p60"/>
          <p:cNvSpPr/>
          <p:nvPr/>
        </p:nvSpPr>
        <p:spPr>
          <a:xfrm>
            <a:off x="4795339" y="2590800"/>
            <a:ext cx="1371600" cy="3352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11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825" name="Google Shape;825;p60"/>
          <p:cNvCxnSpPr/>
          <p:nvPr/>
        </p:nvCxnSpPr>
        <p:spPr>
          <a:xfrm>
            <a:off x="4795339" y="5334000"/>
            <a:ext cx="1371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6" name="Google Shape;826;p60"/>
          <p:cNvSpPr txBox="1">
            <a:spLocks noGrp="1"/>
          </p:cNvSpPr>
          <p:nvPr>
            <p:ph type="body" idx="1"/>
          </p:nvPr>
        </p:nvSpPr>
        <p:spPr>
          <a:xfrm>
            <a:off x="1995960" y="3543470"/>
            <a:ext cx="149592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sz="1600"/>
              <a:t>Root/Current </a:t>
            </a:r>
            <a:endParaRPr sz="1600"/>
          </a:p>
        </p:txBody>
      </p:sp>
      <p:sp>
        <p:nvSpPr>
          <p:cNvPr id="827" name="Google Shape;827;p60"/>
          <p:cNvSpPr txBox="1"/>
          <p:nvPr/>
        </p:nvSpPr>
        <p:spPr>
          <a:xfrm>
            <a:off x="3145634" y="690619"/>
            <a:ext cx="4779166" cy="215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Push current on stack.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current=current-&gt;left child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28" name="Google Shape;828;p60"/>
          <p:cNvSpPr txBox="1"/>
          <p:nvPr/>
        </p:nvSpPr>
        <p:spPr>
          <a:xfrm>
            <a:off x="6484374" y="2966638"/>
            <a:ext cx="25072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Output: 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7 ,8,9,10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829" name="Google Shape;829;p60"/>
          <p:cNvCxnSpPr>
            <a:endCxn id="815" idx="2"/>
          </p:cNvCxnSpPr>
          <p:nvPr/>
        </p:nvCxnSpPr>
        <p:spPr>
          <a:xfrm>
            <a:off x="2285921" y="3303446"/>
            <a:ext cx="485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835" name="Google Shape;835;p61"/>
          <p:cNvSpPr/>
          <p:nvPr/>
        </p:nvSpPr>
        <p:spPr>
          <a:xfrm>
            <a:off x="2771321" y="2998646"/>
            <a:ext cx="733879" cy="6096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11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36" name="Google Shape;836;p61"/>
          <p:cNvSpPr/>
          <p:nvPr/>
        </p:nvSpPr>
        <p:spPr>
          <a:xfrm>
            <a:off x="1261836" y="2998646"/>
            <a:ext cx="6096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37" name="Google Shape;837;p61"/>
          <p:cNvSpPr/>
          <p:nvPr/>
        </p:nvSpPr>
        <p:spPr>
          <a:xfrm>
            <a:off x="2052864" y="1709258"/>
            <a:ext cx="718458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838" name="Google Shape;838;p61"/>
          <p:cNvCxnSpPr>
            <a:stCxn id="837" idx="3"/>
            <a:endCxn id="836" idx="0"/>
          </p:cNvCxnSpPr>
          <p:nvPr/>
        </p:nvCxnSpPr>
        <p:spPr>
          <a:xfrm flipH="1">
            <a:off x="1566780" y="2229584"/>
            <a:ext cx="591300" cy="7692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9" name="Google Shape;839;p61"/>
          <p:cNvCxnSpPr/>
          <p:nvPr/>
        </p:nvCxnSpPr>
        <p:spPr>
          <a:xfrm>
            <a:off x="2471965" y="2264033"/>
            <a:ext cx="466271" cy="734613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0" name="Google Shape;840;p61"/>
          <p:cNvSpPr/>
          <p:nvPr/>
        </p:nvSpPr>
        <p:spPr>
          <a:xfrm>
            <a:off x="494920" y="4267200"/>
            <a:ext cx="6096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41" name="Google Shape;841;p61"/>
          <p:cNvSpPr/>
          <p:nvPr/>
        </p:nvSpPr>
        <p:spPr>
          <a:xfrm>
            <a:off x="1884574" y="4191000"/>
            <a:ext cx="609600" cy="762000"/>
          </a:xfrm>
          <a:prstGeom prst="ellipse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9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842" name="Google Shape;842;p61"/>
          <p:cNvCxnSpPr/>
          <p:nvPr/>
        </p:nvCxnSpPr>
        <p:spPr>
          <a:xfrm flipH="1">
            <a:off x="773061" y="3496849"/>
            <a:ext cx="575503" cy="770351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3" name="Google Shape;843;p61"/>
          <p:cNvCxnSpPr/>
          <p:nvPr/>
        </p:nvCxnSpPr>
        <p:spPr>
          <a:xfrm>
            <a:off x="1819729" y="3514717"/>
            <a:ext cx="466271" cy="734613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4" name="Google Shape;844;p61"/>
          <p:cNvSpPr/>
          <p:nvPr/>
        </p:nvSpPr>
        <p:spPr>
          <a:xfrm>
            <a:off x="4795339" y="2590800"/>
            <a:ext cx="1371600" cy="3352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845" name="Google Shape;845;p61"/>
          <p:cNvCxnSpPr/>
          <p:nvPr/>
        </p:nvCxnSpPr>
        <p:spPr>
          <a:xfrm>
            <a:off x="4795339" y="5334000"/>
            <a:ext cx="1371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6" name="Google Shape;846;p61"/>
          <p:cNvSpPr txBox="1">
            <a:spLocks noGrp="1"/>
          </p:cNvSpPr>
          <p:nvPr>
            <p:ph type="body" idx="1"/>
          </p:nvPr>
        </p:nvSpPr>
        <p:spPr>
          <a:xfrm>
            <a:off x="2771278" y="4538246"/>
            <a:ext cx="222689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n-US" sz="1600"/>
              <a:t>Root/Current=NULL </a:t>
            </a:r>
            <a:endParaRPr sz="1600"/>
          </a:p>
        </p:txBody>
      </p:sp>
      <p:sp>
        <p:nvSpPr>
          <p:cNvPr id="847" name="Google Shape;847;p61"/>
          <p:cNvSpPr txBox="1"/>
          <p:nvPr/>
        </p:nvSpPr>
        <p:spPr>
          <a:xfrm>
            <a:off x="3145634" y="690619"/>
            <a:ext cx="4779166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 current== Null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Pop stack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48" name="Google Shape;848;p61"/>
          <p:cNvSpPr txBox="1"/>
          <p:nvPr/>
        </p:nvSpPr>
        <p:spPr>
          <a:xfrm>
            <a:off x="6484374" y="2966638"/>
            <a:ext cx="25072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Output: 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7 ,8,9,10,11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7467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b="1"/>
              <a:t>Binary Tree Traversals</a:t>
            </a:r>
            <a:endParaRPr/>
          </a:p>
        </p:txBody>
      </p:sp>
      <p:sp>
        <p:nvSpPr>
          <p:cNvPr id="533" name="Google Shape;533;p40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 b="1"/>
              <a:t>Pre - Order Traversal :</a:t>
            </a:r>
            <a:r>
              <a:rPr lang="en-US"/>
              <a:t> The root node is visited </a:t>
            </a:r>
            <a:r>
              <a:rPr lang="en-US" b="1"/>
              <a:t>before</a:t>
            </a:r>
            <a:r>
              <a:rPr lang="en-US"/>
              <a:t> the left child and right child. 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In this traversal, the root node is visited first, then the left node is visited and later we go for visiting the right child node. 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This pre-order traversal is applicable for every root node of all subtrees in the tree. 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This is performed recursively for all nodes in the tree.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1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7696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b="1"/>
              <a:t>Pre- Order Traversal</a:t>
            </a:r>
            <a:endParaRPr/>
          </a:p>
        </p:txBody>
      </p:sp>
      <p:sp>
        <p:nvSpPr>
          <p:cNvPr id="539" name="Google Shape;539;p41"/>
          <p:cNvSpPr txBox="1">
            <a:spLocks noGrp="1"/>
          </p:cNvSpPr>
          <p:nvPr>
            <p:ph type="body" idx="1"/>
          </p:nvPr>
        </p:nvSpPr>
        <p:spPr>
          <a:xfrm>
            <a:off x="228600" y="1447800"/>
            <a:ext cx="84582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Algorithm Preorder(tree)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 1. Visit the root.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 2.Traverse the left subtree, i.e., call Preorder(left-subtree)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 3. Traverse the right subtree, i.e., call Preorder(right-subtree)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Recursive Preorder Traversal</a:t>
            </a:r>
            <a:endParaRPr/>
          </a:p>
        </p:txBody>
      </p:sp>
      <p:sp>
        <p:nvSpPr>
          <p:cNvPr id="545" name="Google Shape;545;p42"/>
          <p:cNvSpPr txBox="1">
            <a:spLocks noGrp="1"/>
          </p:cNvSpPr>
          <p:nvPr>
            <p:ph type="body" idx="1"/>
          </p:nvPr>
        </p:nvSpPr>
        <p:spPr>
          <a:xfrm>
            <a:off x="304800" y="1222248"/>
            <a:ext cx="7696200" cy="5330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b="1"/>
              <a:t>Algorithm preorder( root)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b="1"/>
              <a:t>  If(root is not null)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b="1"/>
              <a:t>	1.</a:t>
            </a:r>
            <a:r>
              <a:rPr lang="en-US"/>
              <a:t> </a:t>
            </a:r>
            <a:r>
              <a:rPr lang="en-US" b="1"/>
              <a:t>print (root)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b="1"/>
              <a:t>  	2.</a:t>
            </a:r>
            <a:r>
              <a:rPr lang="en-US"/>
              <a:t> </a:t>
            </a:r>
            <a:r>
              <a:rPr lang="en-US" b="1"/>
              <a:t>preorder(Root -&gt;LeftSubtree);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b="1"/>
              <a:t>	3.</a:t>
            </a:r>
            <a:r>
              <a:rPr lang="en-US"/>
              <a:t> </a:t>
            </a:r>
            <a:r>
              <a:rPr lang="en-US" b="1"/>
              <a:t>preorder(Root</a:t>
            </a:r>
            <a:r>
              <a:rPr lang="en-US"/>
              <a:t>-&gt;</a:t>
            </a:r>
            <a:r>
              <a:rPr lang="en-US" b="1"/>
              <a:t>RightSubtree);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b="1"/>
              <a:t> End if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62"/>
          <p:cNvSpPr txBox="1">
            <a:spLocks noGrp="1"/>
          </p:cNvSpPr>
          <p:nvPr>
            <p:ph type="title"/>
          </p:nvPr>
        </p:nvSpPr>
        <p:spPr>
          <a:xfrm>
            <a:off x="457200" y="-18257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Schoolbook"/>
              <a:buNone/>
            </a:pPr>
            <a:r>
              <a:rPr lang="en-US" b="1" dirty="0"/>
              <a:t>Non Recursive Preorder Traversal </a:t>
            </a:r>
            <a:r>
              <a:rPr lang="en-US" dirty="0"/>
              <a:t/>
            </a:r>
            <a:br>
              <a:rPr lang="en-US" dirty="0"/>
            </a:br>
            <a:endParaRPr/>
          </a:p>
        </p:txBody>
      </p:sp>
      <p:sp>
        <p:nvSpPr>
          <p:cNvPr id="854" name="Google Shape;854;p62"/>
          <p:cNvSpPr txBox="1">
            <a:spLocks noGrp="1"/>
          </p:cNvSpPr>
          <p:nvPr>
            <p:ph type="body" idx="1"/>
          </p:nvPr>
        </p:nvSpPr>
        <p:spPr>
          <a:xfrm>
            <a:off x="304800" y="585752"/>
            <a:ext cx="83058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sz="1800" b="1" dirty="0"/>
              <a:t>1) </a:t>
            </a:r>
            <a:r>
              <a:rPr lang="en-US" sz="1800" dirty="0"/>
              <a:t>Create an empty stack </a:t>
            </a:r>
            <a:r>
              <a:rPr lang="en-US" sz="1800" i="1" dirty="0" err="1"/>
              <a:t>nodeStack</a:t>
            </a:r>
            <a:r>
              <a:rPr lang="en-US" sz="1800" i="1" dirty="0"/>
              <a:t> </a:t>
            </a:r>
            <a:r>
              <a:rPr lang="en-US" sz="1800" dirty="0"/>
              <a:t>and push root node to stack. 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sz="1800" b="1" dirty="0"/>
              <a:t>2) </a:t>
            </a:r>
            <a:r>
              <a:rPr lang="en-US" sz="1800" dirty="0"/>
              <a:t>Do following while </a:t>
            </a:r>
            <a:r>
              <a:rPr lang="en-US" sz="1800" i="1" dirty="0" err="1"/>
              <a:t>nodeStack</a:t>
            </a:r>
            <a:r>
              <a:rPr lang="en-US" sz="1800" i="1" dirty="0"/>
              <a:t> </a:t>
            </a:r>
            <a:r>
              <a:rPr lang="en-US" sz="1800" dirty="0"/>
              <a:t>is not empty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sz="1800" dirty="0"/>
              <a:t>	….</a:t>
            </a:r>
            <a:r>
              <a:rPr lang="en-US" sz="1800" b="1" dirty="0"/>
              <a:t>a) </a:t>
            </a:r>
            <a:r>
              <a:rPr lang="en-US" sz="1800" dirty="0"/>
              <a:t>Pop an item from stack and print it. 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sz="1800" dirty="0"/>
              <a:t>	….</a:t>
            </a:r>
            <a:r>
              <a:rPr lang="en-US" sz="1800" b="1" dirty="0"/>
              <a:t>b) </a:t>
            </a:r>
            <a:r>
              <a:rPr lang="en-US" sz="1800" dirty="0"/>
              <a:t>Push right child of popped item to stack 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sz="1800" dirty="0"/>
              <a:t>	….</a:t>
            </a:r>
            <a:r>
              <a:rPr lang="en-US" sz="1800" b="1" dirty="0"/>
              <a:t>c) </a:t>
            </a:r>
            <a:r>
              <a:rPr lang="en-US" sz="1800" dirty="0"/>
              <a:t>Push left child of popped item to stack 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sz="1800" dirty="0"/>
              <a:t>	 Right child is pushed before left child to make </a:t>
            </a:r>
            <a:r>
              <a:rPr lang="en-US" sz="1800" dirty="0" smtClean="0"/>
              <a:t>sure </a:t>
            </a:r>
            <a:r>
              <a:rPr lang="en-US" sz="1800" dirty="0"/>
              <a:t>that left </a:t>
            </a:r>
            <a:r>
              <a:rPr lang="en-US" sz="1800" dirty="0" err="1"/>
              <a:t>subtree</a:t>
            </a:r>
            <a:r>
              <a:rPr lang="en-US" sz="1800" dirty="0"/>
              <a:t> is processed first. 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 sz="180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/>
          <a:srcRect l="28990" t="28868" r="50915" b="42969"/>
          <a:stretch>
            <a:fillRect/>
          </a:stretch>
        </p:blipFill>
        <p:spPr bwMode="auto">
          <a:xfrm>
            <a:off x="3900488" y="3086100"/>
            <a:ext cx="4557713" cy="3591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7467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b="1"/>
              <a:t>Binary Tree Traversals</a:t>
            </a:r>
            <a:endParaRPr/>
          </a:p>
        </p:txBody>
      </p:sp>
      <p:sp>
        <p:nvSpPr>
          <p:cNvPr id="551" name="Google Shape;551;p43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8610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 b="1"/>
              <a:t>Post - Order Traversal :</a:t>
            </a:r>
            <a:r>
              <a:rPr lang="en-US"/>
              <a:t> The root node is visited </a:t>
            </a:r>
            <a:r>
              <a:rPr lang="en-US" b="1"/>
              <a:t>after</a:t>
            </a:r>
            <a:r>
              <a:rPr lang="en-US"/>
              <a:t> the left and right child node.. 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In this traversal, the left child node is visited first, then the right child node is visited and later we go for visiting the root node. 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This post-order traversal is applicable for every root node of all subtrees in the tree. 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This is performed recursively for all nodes in the tree.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4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7696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b="1"/>
              <a:t>Post- Order Traversal</a:t>
            </a:r>
            <a:endParaRPr/>
          </a:p>
        </p:txBody>
      </p:sp>
      <p:sp>
        <p:nvSpPr>
          <p:cNvPr id="557" name="Google Shape;557;p44"/>
          <p:cNvSpPr txBox="1">
            <a:spLocks noGrp="1"/>
          </p:cNvSpPr>
          <p:nvPr>
            <p:ph type="body" idx="1"/>
          </p:nvPr>
        </p:nvSpPr>
        <p:spPr>
          <a:xfrm>
            <a:off x="152400" y="1295400"/>
            <a:ext cx="8763000" cy="517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Algorithm Postorder(tree)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 1. Traverse the left subtree, i.e., call Postorder(left-subtree)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 2. Traverse the right subtree, i.e., call Postorder(right-subtree)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3. Visit the root.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Recursive Postorder Traversal</a:t>
            </a:r>
            <a:endParaRPr/>
          </a:p>
        </p:txBody>
      </p:sp>
      <p:sp>
        <p:nvSpPr>
          <p:cNvPr id="563" name="Google Shape;563;p45"/>
          <p:cNvSpPr txBox="1">
            <a:spLocks noGrp="1"/>
          </p:cNvSpPr>
          <p:nvPr>
            <p:ph type="body" idx="1"/>
          </p:nvPr>
        </p:nvSpPr>
        <p:spPr>
          <a:xfrm>
            <a:off x="304800" y="1222248"/>
            <a:ext cx="7696200" cy="5330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b="1"/>
              <a:t>Algorithm postorder( root)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b="1"/>
              <a:t>  If(root is not null)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b="1"/>
              <a:t>	1.</a:t>
            </a:r>
            <a:r>
              <a:rPr lang="en-US"/>
              <a:t> </a:t>
            </a:r>
            <a:r>
              <a:rPr lang="en-US" b="1"/>
              <a:t>postorder(Root -&gt;LeftSubtree);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b="1"/>
              <a:t>	2.</a:t>
            </a:r>
            <a:r>
              <a:rPr lang="en-US"/>
              <a:t> </a:t>
            </a:r>
            <a:r>
              <a:rPr lang="en-US" b="1"/>
              <a:t>postorder(Root</a:t>
            </a:r>
            <a:r>
              <a:rPr lang="en-US"/>
              <a:t>-&gt;</a:t>
            </a:r>
            <a:r>
              <a:rPr lang="en-US" b="1"/>
              <a:t>RightSubtree);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b="1"/>
              <a:t>	3. print (root)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b="1"/>
              <a:t> End if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None/>
            </a:pP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 Tree</a:t>
            </a:r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body" idx="1"/>
          </p:nvPr>
        </p:nvSpPr>
        <p:spPr>
          <a:xfrm>
            <a:off x="152400" y="1219200"/>
            <a:ext cx="8534400" cy="5254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520"/>
              <a:buChar char="🞆"/>
            </a:pPr>
            <a:r>
              <a:rPr lang="en-US" sz="3600" baseline="30000">
                <a:latin typeface="Times New Roman"/>
                <a:ea typeface="Times New Roman"/>
                <a:cs typeface="Times New Roman"/>
                <a:sym typeface="Times New Roman"/>
              </a:rPr>
              <a:t>A binary tree  is a tree in  which </a:t>
            </a:r>
            <a:r>
              <a:rPr lang="en-US" sz="3600" b="1" baseline="300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node can  have more than two subtrees.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2520"/>
              <a:buChar char="🞆"/>
            </a:pPr>
            <a:r>
              <a:rPr lang="en-US" sz="3600" baseline="30000">
                <a:latin typeface="Times New Roman"/>
                <a:ea typeface="Times New Roman"/>
                <a:cs typeface="Times New Roman"/>
                <a:sym typeface="Times New Roman"/>
              </a:rPr>
              <a:t>A node can  have 0,1 or 2 subtrees</a:t>
            </a:r>
            <a:endParaRPr sz="3600" baseline="30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2520"/>
              <a:buChar char="🞆"/>
            </a:pPr>
            <a:r>
              <a:rPr lang="en-US" sz="3600" baseline="30000">
                <a:latin typeface="Times New Roman"/>
                <a:ea typeface="Times New Roman"/>
                <a:cs typeface="Times New Roman"/>
                <a:sym typeface="Times New Roman"/>
              </a:rPr>
              <a:t>These subtrees are designated as left and right subtrees  of the binary tree</a:t>
            </a:r>
            <a:endParaRPr/>
          </a:p>
          <a:p>
            <a:pPr marL="164465" lvl="0" indent="0" algn="l" rtl="0">
              <a:spcBef>
                <a:spcPts val="225"/>
              </a:spcBef>
              <a:spcAft>
                <a:spcPts val="0"/>
              </a:spcAft>
              <a:buClr>
                <a:srgbClr val="9900FF"/>
              </a:buClr>
              <a:buSzPts val="1553"/>
              <a:buNone/>
            </a:pP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4350013" y="3862429"/>
            <a:ext cx="2010229" cy="2429294"/>
          </a:xfrm>
          <a:custGeom>
            <a:avLst/>
            <a:gdLst/>
            <a:ahLst/>
            <a:cxnLst/>
            <a:rect l="l" t="t" r="r" b="b"/>
            <a:pathLst>
              <a:path w="2496457" h="2935405" extrusionOk="0">
                <a:moveTo>
                  <a:pt x="1088571" y="174171"/>
                </a:moveTo>
                <a:cubicBezTo>
                  <a:pt x="1030514" y="183847"/>
                  <a:pt x="963373" y="170552"/>
                  <a:pt x="914400" y="203200"/>
                </a:cubicBezTo>
                <a:cubicBezTo>
                  <a:pt x="858127" y="240714"/>
                  <a:pt x="887406" y="226712"/>
                  <a:pt x="827314" y="246742"/>
                </a:cubicBezTo>
                <a:cubicBezTo>
                  <a:pt x="710415" y="363641"/>
                  <a:pt x="768552" y="326923"/>
                  <a:pt x="667657" y="377371"/>
                </a:cubicBezTo>
                <a:cubicBezTo>
                  <a:pt x="617045" y="478596"/>
                  <a:pt x="665696" y="396593"/>
                  <a:pt x="595086" y="478971"/>
                </a:cubicBezTo>
                <a:cubicBezTo>
                  <a:pt x="520085" y="566472"/>
                  <a:pt x="583851" y="522768"/>
                  <a:pt x="464457" y="609600"/>
                </a:cubicBezTo>
                <a:cubicBezTo>
                  <a:pt x="441642" y="626193"/>
                  <a:pt x="414154" y="635822"/>
                  <a:pt x="391886" y="653142"/>
                </a:cubicBezTo>
                <a:cubicBezTo>
                  <a:pt x="370283" y="669945"/>
                  <a:pt x="350926" y="689829"/>
                  <a:pt x="333829" y="711200"/>
                </a:cubicBezTo>
                <a:cubicBezTo>
                  <a:pt x="312035" y="738443"/>
                  <a:pt x="303681" y="777352"/>
                  <a:pt x="275771" y="798285"/>
                </a:cubicBezTo>
                <a:lnTo>
                  <a:pt x="217714" y="841828"/>
                </a:lnTo>
                <a:cubicBezTo>
                  <a:pt x="187296" y="902666"/>
                  <a:pt x="184365" y="904509"/>
                  <a:pt x="159657" y="972457"/>
                </a:cubicBezTo>
                <a:cubicBezTo>
                  <a:pt x="149200" y="1001213"/>
                  <a:pt x="140305" y="1030514"/>
                  <a:pt x="130629" y="1059542"/>
                </a:cubicBezTo>
                <a:lnTo>
                  <a:pt x="116114" y="1103085"/>
                </a:lnTo>
                <a:cubicBezTo>
                  <a:pt x="111276" y="1117599"/>
                  <a:pt x="108442" y="1132944"/>
                  <a:pt x="101600" y="1146628"/>
                </a:cubicBezTo>
                <a:cubicBezTo>
                  <a:pt x="64770" y="1220287"/>
                  <a:pt x="84573" y="1186682"/>
                  <a:pt x="43543" y="1248228"/>
                </a:cubicBezTo>
                <a:cubicBezTo>
                  <a:pt x="6217" y="1397531"/>
                  <a:pt x="20156" y="1324847"/>
                  <a:pt x="0" y="1465942"/>
                </a:cubicBezTo>
                <a:cubicBezTo>
                  <a:pt x="4838" y="1683656"/>
                  <a:pt x="5448" y="1901506"/>
                  <a:pt x="14514" y="2119085"/>
                </a:cubicBezTo>
                <a:cubicBezTo>
                  <a:pt x="15151" y="2134371"/>
                  <a:pt x="23657" y="2148303"/>
                  <a:pt x="29029" y="2162628"/>
                </a:cubicBezTo>
                <a:cubicBezTo>
                  <a:pt x="38177" y="2187023"/>
                  <a:pt x="48909" y="2210805"/>
                  <a:pt x="58057" y="2235200"/>
                </a:cubicBezTo>
                <a:cubicBezTo>
                  <a:pt x="126293" y="2417165"/>
                  <a:pt x="-10567" y="2070898"/>
                  <a:pt x="101600" y="2351314"/>
                </a:cubicBezTo>
                <a:cubicBezTo>
                  <a:pt x="107228" y="2385084"/>
                  <a:pt x="129914" y="2535478"/>
                  <a:pt x="145143" y="2554514"/>
                </a:cubicBezTo>
                <a:cubicBezTo>
                  <a:pt x="187384" y="2607315"/>
                  <a:pt x="210372" y="2641526"/>
                  <a:pt x="261257" y="2685142"/>
                </a:cubicBezTo>
                <a:cubicBezTo>
                  <a:pt x="274502" y="2696495"/>
                  <a:pt x="290286" y="2704495"/>
                  <a:pt x="304800" y="2714171"/>
                </a:cubicBezTo>
                <a:cubicBezTo>
                  <a:pt x="328990" y="2709333"/>
                  <a:pt x="352702" y="2699657"/>
                  <a:pt x="377371" y="2699657"/>
                </a:cubicBezTo>
                <a:cubicBezTo>
                  <a:pt x="442851" y="2699657"/>
                  <a:pt x="455616" y="2713718"/>
                  <a:pt x="508000" y="2728685"/>
                </a:cubicBezTo>
                <a:cubicBezTo>
                  <a:pt x="527180" y="2734165"/>
                  <a:pt x="546584" y="2738873"/>
                  <a:pt x="566057" y="2743200"/>
                </a:cubicBezTo>
                <a:cubicBezTo>
                  <a:pt x="590139" y="2748552"/>
                  <a:pt x="614829" y="2751223"/>
                  <a:pt x="638629" y="2757714"/>
                </a:cubicBezTo>
                <a:cubicBezTo>
                  <a:pt x="668149" y="2765765"/>
                  <a:pt x="725714" y="2786742"/>
                  <a:pt x="725714" y="2786742"/>
                </a:cubicBezTo>
                <a:cubicBezTo>
                  <a:pt x="740228" y="2796418"/>
                  <a:pt x="754111" y="2807116"/>
                  <a:pt x="769257" y="2815771"/>
                </a:cubicBezTo>
                <a:cubicBezTo>
                  <a:pt x="913228" y="2898041"/>
                  <a:pt x="930764" y="2848938"/>
                  <a:pt x="1190171" y="2859314"/>
                </a:cubicBezTo>
                <a:cubicBezTo>
                  <a:pt x="1296673" y="2894814"/>
                  <a:pt x="1153393" y="2855713"/>
                  <a:pt x="1349829" y="2844800"/>
                </a:cubicBezTo>
                <a:cubicBezTo>
                  <a:pt x="1386604" y="2842757"/>
                  <a:pt x="1514731" y="2859425"/>
                  <a:pt x="1567543" y="2873828"/>
                </a:cubicBezTo>
                <a:cubicBezTo>
                  <a:pt x="1597064" y="2881879"/>
                  <a:pt x="1624217" y="2899478"/>
                  <a:pt x="1654629" y="2902857"/>
                </a:cubicBezTo>
                <a:lnTo>
                  <a:pt x="1785257" y="2917371"/>
                </a:lnTo>
                <a:cubicBezTo>
                  <a:pt x="1869538" y="2938441"/>
                  <a:pt x="1877283" y="2949179"/>
                  <a:pt x="1988457" y="2902857"/>
                </a:cubicBezTo>
                <a:cubicBezTo>
                  <a:pt x="2004559" y="2896148"/>
                  <a:pt x="2005151" y="2871649"/>
                  <a:pt x="2017486" y="2859314"/>
                </a:cubicBezTo>
                <a:cubicBezTo>
                  <a:pt x="2029821" y="2846979"/>
                  <a:pt x="2045715" y="2838638"/>
                  <a:pt x="2061029" y="2830285"/>
                </a:cubicBezTo>
                <a:cubicBezTo>
                  <a:pt x="2174376" y="2768459"/>
                  <a:pt x="2144662" y="2780348"/>
                  <a:pt x="2235200" y="2757714"/>
                </a:cubicBezTo>
                <a:cubicBezTo>
                  <a:pt x="2334621" y="2658293"/>
                  <a:pt x="2299514" y="2704786"/>
                  <a:pt x="2351314" y="2627085"/>
                </a:cubicBezTo>
                <a:cubicBezTo>
                  <a:pt x="2356152" y="2602895"/>
                  <a:pt x="2356667" y="2577419"/>
                  <a:pt x="2365829" y="2554514"/>
                </a:cubicBezTo>
                <a:cubicBezTo>
                  <a:pt x="2374586" y="2532621"/>
                  <a:pt x="2420780" y="2464829"/>
                  <a:pt x="2438400" y="2438400"/>
                </a:cubicBezTo>
                <a:cubicBezTo>
                  <a:pt x="2470297" y="2247021"/>
                  <a:pt x="2434781" y="2313201"/>
                  <a:pt x="2496457" y="2220685"/>
                </a:cubicBezTo>
                <a:cubicBezTo>
                  <a:pt x="2491619" y="2036837"/>
                  <a:pt x="2490903" y="1852835"/>
                  <a:pt x="2481943" y="1669142"/>
                </a:cubicBezTo>
                <a:cubicBezTo>
                  <a:pt x="2481198" y="1653861"/>
                  <a:pt x="2470748" y="1640535"/>
                  <a:pt x="2467429" y="1625600"/>
                </a:cubicBezTo>
                <a:cubicBezTo>
                  <a:pt x="2461045" y="1596872"/>
                  <a:pt x="2457752" y="1567543"/>
                  <a:pt x="2452914" y="1538514"/>
                </a:cubicBezTo>
                <a:cubicBezTo>
                  <a:pt x="2448076" y="1451428"/>
                  <a:pt x="2446296" y="1364119"/>
                  <a:pt x="2438400" y="1277257"/>
                </a:cubicBezTo>
                <a:cubicBezTo>
                  <a:pt x="2436594" y="1257391"/>
                  <a:pt x="2429836" y="1238240"/>
                  <a:pt x="2423886" y="1219200"/>
                </a:cubicBezTo>
                <a:cubicBezTo>
                  <a:pt x="2405632" y="1160788"/>
                  <a:pt x="2393198" y="1099765"/>
                  <a:pt x="2365829" y="1045028"/>
                </a:cubicBezTo>
                <a:cubicBezTo>
                  <a:pt x="2224140" y="761655"/>
                  <a:pt x="2388900" y="1085803"/>
                  <a:pt x="2249714" y="827314"/>
                </a:cubicBezTo>
                <a:cubicBezTo>
                  <a:pt x="2234327" y="798738"/>
                  <a:pt x="2221932" y="768599"/>
                  <a:pt x="2206171" y="740228"/>
                </a:cubicBezTo>
                <a:cubicBezTo>
                  <a:pt x="2175461" y="684950"/>
                  <a:pt x="2171334" y="699001"/>
                  <a:pt x="2133600" y="638628"/>
                </a:cubicBezTo>
                <a:cubicBezTo>
                  <a:pt x="2122133" y="620280"/>
                  <a:pt x="2118422" y="597193"/>
                  <a:pt x="2104571" y="580571"/>
                </a:cubicBezTo>
                <a:cubicBezTo>
                  <a:pt x="2093404" y="567170"/>
                  <a:pt x="2074430" y="562709"/>
                  <a:pt x="2061029" y="551542"/>
                </a:cubicBezTo>
                <a:cubicBezTo>
                  <a:pt x="2045260" y="538401"/>
                  <a:pt x="2029802" y="524421"/>
                  <a:pt x="2017486" y="508000"/>
                </a:cubicBezTo>
                <a:cubicBezTo>
                  <a:pt x="1813369" y="235845"/>
                  <a:pt x="2030371" y="478582"/>
                  <a:pt x="1857829" y="319314"/>
                </a:cubicBezTo>
                <a:cubicBezTo>
                  <a:pt x="1736720" y="207521"/>
                  <a:pt x="1786598" y="219924"/>
                  <a:pt x="1683657" y="174171"/>
                </a:cubicBezTo>
                <a:cubicBezTo>
                  <a:pt x="1543545" y="111898"/>
                  <a:pt x="1573768" y="143178"/>
                  <a:pt x="1335314" y="130628"/>
                </a:cubicBezTo>
                <a:cubicBezTo>
                  <a:pt x="1232697" y="62218"/>
                  <a:pt x="1356247" y="151561"/>
                  <a:pt x="1248229" y="43542"/>
                </a:cubicBezTo>
                <a:cubicBezTo>
                  <a:pt x="1220094" y="15407"/>
                  <a:pt x="1196556" y="11804"/>
                  <a:pt x="1161143" y="0"/>
                </a:cubicBezTo>
                <a:cubicBezTo>
                  <a:pt x="1156305" y="14514"/>
                  <a:pt x="1156186" y="31595"/>
                  <a:pt x="1146629" y="43542"/>
                </a:cubicBezTo>
                <a:cubicBezTo>
                  <a:pt x="1121537" y="74907"/>
                  <a:pt x="1042611" y="92730"/>
                  <a:pt x="1016000" y="101600"/>
                </a:cubicBezTo>
                <a:lnTo>
                  <a:pt x="972457" y="116114"/>
                </a:lnTo>
                <a:cubicBezTo>
                  <a:pt x="878101" y="257651"/>
                  <a:pt x="1025881" y="37720"/>
                  <a:pt x="899886" y="217714"/>
                </a:cubicBezTo>
                <a:cubicBezTo>
                  <a:pt x="830900" y="316265"/>
                  <a:pt x="874562" y="288434"/>
                  <a:pt x="812800" y="319314"/>
                </a:cubicBezTo>
              </a:path>
            </a:pathLst>
          </a:cu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166" name="Google Shape;166;p17"/>
          <p:cNvGrpSpPr/>
          <p:nvPr/>
        </p:nvGrpSpPr>
        <p:grpSpPr>
          <a:xfrm>
            <a:off x="1226499" y="3594809"/>
            <a:ext cx="5965372" cy="2743200"/>
            <a:chOff x="1066800" y="3733800"/>
            <a:chExt cx="6477000" cy="3193034"/>
          </a:xfrm>
        </p:grpSpPr>
        <p:sp>
          <p:nvSpPr>
            <p:cNvPr id="167" name="Google Shape;167;p17"/>
            <p:cNvSpPr/>
            <p:nvPr/>
          </p:nvSpPr>
          <p:spPr>
            <a:xfrm>
              <a:off x="3810000" y="3733800"/>
              <a:ext cx="609600" cy="6096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A</a:t>
              </a:r>
              <a:endParaRPr sz="2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2895600" y="4758519"/>
              <a:ext cx="609600" cy="6096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B</a:t>
              </a:r>
              <a:endParaRPr/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3505200" y="5691116"/>
              <a:ext cx="609600" cy="6096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E</a:t>
              </a: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2133600" y="5715000"/>
              <a:ext cx="609600" cy="6096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D</a:t>
              </a: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5029200" y="4886494"/>
              <a:ext cx="609600" cy="6096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C</a:t>
              </a: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5791200" y="5867400"/>
              <a:ext cx="609600" cy="6096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F</a:t>
              </a: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cxnSp>
          <p:nvCxnSpPr>
            <p:cNvPr id="173" name="Google Shape;173;p17"/>
            <p:cNvCxnSpPr>
              <a:stCxn id="167" idx="3"/>
              <a:endCxn id="168" idx="7"/>
            </p:cNvCxnSpPr>
            <p:nvPr/>
          </p:nvCxnSpPr>
          <p:spPr>
            <a:xfrm flipH="1">
              <a:off x="3415974" y="4254126"/>
              <a:ext cx="483300" cy="5937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4" name="Google Shape;174;p17"/>
            <p:cNvCxnSpPr>
              <a:endCxn id="170" idx="7"/>
            </p:cNvCxnSpPr>
            <p:nvPr/>
          </p:nvCxnSpPr>
          <p:spPr>
            <a:xfrm flipH="1">
              <a:off x="2653926" y="5257074"/>
              <a:ext cx="330900" cy="5472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5" name="Google Shape;175;p17"/>
            <p:cNvCxnSpPr/>
            <p:nvPr/>
          </p:nvCxnSpPr>
          <p:spPr>
            <a:xfrm rot="10800000">
              <a:off x="3415926" y="5304992"/>
              <a:ext cx="241674" cy="386124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6" name="Google Shape;176;p17"/>
            <p:cNvCxnSpPr>
              <a:stCxn id="171" idx="1"/>
            </p:cNvCxnSpPr>
            <p:nvPr/>
          </p:nvCxnSpPr>
          <p:spPr>
            <a:xfrm rot="10800000">
              <a:off x="4339674" y="4254268"/>
              <a:ext cx="778800" cy="7215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7" name="Google Shape;177;p17"/>
            <p:cNvCxnSpPr>
              <a:stCxn id="172" idx="1"/>
            </p:cNvCxnSpPr>
            <p:nvPr/>
          </p:nvCxnSpPr>
          <p:spPr>
            <a:xfrm rot="10800000">
              <a:off x="5549574" y="5441574"/>
              <a:ext cx="330900" cy="5151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8" name="Google Shape;178;p17"/>
            <p:cNvSpPr/>
            <p:nvPr/>
          </p:nvSpPr>
          <p:spPr>
            <a:xfrm>
              <a:off x="1828800" y="3991429"/>
              <a:ext cx="2496457" cy="2935405"/>
            </a:xfrm>
            <a:custGeom>
              <a:avLst/>
              <a:gdLst/>
              <a:ahLst/>
              <a:cxnLst/>
              <a:rect l="l" t="t" r="r" b="b"/>
              <a:pathLst>
                <a:path w="2496457" h="2935405" extrusionOk="0">
                  <a:moveTo>
                    <a:pt x="1088571" y="174171"/>
                  </a:moveTo>
                  <a:cubicBezTo>
                    <a:pt x="1030514" y="183847"/>
                    <a:pt x="963373" y="170552"/>
                    <a:pt x="914400" y="203200"/>
                  </a:cubicBezTo>
                  <a:cubicBezTo>
                    <a:pt x="858127" y="240714"/>
                    <a:pt x="887406" y="226712"/>
                    <a:pt x="827314" y="246742"/>
                  </a:cubicBezTo>
                  <a:cubicBezTo>
                    <a:pt x="710415" y="363641"/>
                    <a:pt x="768552" y="326923"/>
                    <a:pt x="667657" y="377371"/>
                  </a:cubicBezTo>
                  <a:cubicBezTo>
                    <a:pt x="617045" y="478596"/>
                    <a:pt x="665696" y="396593"/>
                    <a:pt x="595086" y="478971"/>
                  </a:cubicBezTo>
                  <a:cubicBezTo>
                    <a:pt x="520085" y="566472"/>
                    <a:pt x="583851" y="522768"/>
                    <a:pt x="464457" y="609600"/>
                  </a:cubicBezTo>
                  <a:cubicBezTo>
                    <a:pt x="441642" y="626193"/>
                    <a:pt x="414154" y="635822"/>
                    <a:pt x="391886" y="653142"/>
                  </a:cubicBezTo>
                  <a:cubicBezTo>
                    <a:pt x="370283" y="669945"/>
                    <a:pt x="350926" y="689829"/>
                    <a:pt x="333829" y="711200"/>
                  </a:cubicBezTo>
                  <a:cubicBezTo>
                    <a:pt x="312035" y="738443"/>
                    <a:pt x="303681" y="777352"/>
                    <a:pt x="275771" y="798285"/>
                  </a:cubicBezTo>
                  <a:lnTo>
                    <a:pt x="217714" y="841828"/>
                  </a:lnTo>
                  <a:cubicBezTo>
                    <a:pt x="187296" y="902666"/>
                    <a:pt x="184365" y="904509"/>
                    <a:pt x="159657" y="972457"/>
                  </a:cubicBezTo>
                  <a:cubicBezTo>
                    <a:pt x="149200" y="1001213"/>
                    <a:pt x="140305" y="1030514"/>
                    <a:pt x="130629" y="1059542"/>
                  </a:cubicBezTo>
                  <a:lnTo>
                    <a:pt x="116114" y="1103085"/>
                  </a:lnTo>
                  <a:cubicBezTo>
                    <a:pt x="111276" y="1117599"/>
                    <a:pt x="108442" y="1132944"/>
                    <a:pt x="101600" y="1146628"/>
                  </a:cubicBezTo>
                  <a:cubicBezTo>
                    <a:pt x="64770" y="1220287"/>
                    <a:pt x="84573" y="1186682"/>
                    <a:pt x="43543" y="1248228"/>
                  </a:cubicBezTo>
                  <a:cubicBezTo>
                    <a:pt x="6217" y="1397531"/>
                    <a:pt x="20156" y="1324847"/>
                    <a:pt x="0" y="1465942"/>
                  </a:cubicBezTo>
                  <a:cubicBezTo>
                    <a:pt x="4838" y="1683656"/>
                    <a:pt x="5448" y="1901506"/>
                    <a:pt x="14514" y="2119085"/>
                  </a:cubicBezTo>
                  <a:cubicBezTo>
                    <a:pt x="15151" y="2134371"/>
                    <a:pt x="23657" y="2148303"/>
                    <a:pt x="29029" y="2162628"/>
                  </a:cubicBezTo>
                  <a:cubicBezTo>
                    <a:pt x="38177" y="2187023"/>
                    <a:pt x="48909" y="2210805"/>
                    <a:pt x="58057" y="2235200"/>
                  </a:cubicBezTo>
                  <a:cubicBezTo>
                    <a:pt x="126293" y="2417165"/>
                    <a:pt x="-10567" y="2070898"/>
                    <a:pt x="101600" y="2351314"/>
                  </a:cubicBezTo>
                  <a:cubicBezTo>
                    <a:pt x="107228" y="2385084"/>
                    <a:pt x="129914" y="2535478"/>
                    <a:pt x="145143" y="2554514"/>
                  </a:cubicBezTo>
                  <a:cubicBezTo>
                    <a:pt x="187384" y="2607315"/>
                    <a:pt x="210372" y="2641526"/>
                    <a:pt x="261257" y="2685142"/>
                  </a:cubicBezTo>
                  <a:cubicBezTo>
                    <a:pt x="274502" y="2696495"/>
                    <a:pt x="290286" y="2704495"/>
                    <a:pt x="304800" y="2714171"/>
                  </a:cubicBezTo>
                  <a:cubicBezTo>
                    <a:pt x="328990" y="2709333"/>
                    <a:pt x="352702" y="2699657"/>
                    <a:pt x="377371" y="2699657"/>
                  </a:cubicBezTo>
                  <a:cubicBezTo>
                    <a:pt x="442851" y="2699657"/>
                    <a:pt x="455616" y="2713718"/>
                    <a:pt x="508000" y="2728685"/>
                  </a:cubicBezTo>
                  <a:cubicBezTo>
                    <a:pt x="527180" y="2734165"/>
                    <a:pt x="546584" y="2738873"/>
                    <a:pt x="566057" y="2743200"/>
                  </a:cubicBezTo>
                  <a:cubicBezTo>
                    <a:pt x="590139" y="2748552"/>
                    <a:pt x="614829" y="2751223"/>
                    <a:pt x="638629" y="2757714"/>
                  </a:cubicBezTo>
                  <a:cubicBezTo>
                    <a:pt x="668149" y="2765765"/>
                    <a:pt x="725714" y="2786742"/>
                    <a:pt x="725714" y="2786742"/>
                  </a:cubicBezTo>
                  <a:cubicBezTo>
                    <a:pt x="740228" y="2796418"/>
                    <a:pt x="754111" y="2807116"/>
                    <a:pt x="769257" y="2815771"/>
                  </a:cubicBezTo>
                  <a:cubicBezTo>
                    <a:pt x="913228" y="2898041"/>
                    <a:pt x="930764" y="2848938"/>
                    <a:pt x="1190171" y="2859314"/>
                  </a:cubicBezTo>
                  <a:cubicBezTo>
                    <a:pt x="1296673" y="2894814"/>
                    <a:pt x="1153393" y="2855713"/>
                    <a:pt x="1349829" y="2844800"/>
                  </a:cubicBezTo>
                  <a:cubicBezTo>
                    <a:pt x="1386604" y="2842757"/>
                    <a:pt x="1514731" y="2859425"/>
                    <a:pt x="1567543" y="2873828"/>
                  </a:cubicBezTo>
                  <a:cubicBezTo>
                    <a:pt x="1597064" y="2881879"/>
                    <a:pt x="1624217" y="2899478"/>
                    <a:pt x="1654629" y="2902857"/>
                  </a:cubicBezTo>
                  <a:lnTo>
                    <a:pt x="1785257" y="2917371"/>
                  </a:lnTo>
                  <a:cubicBezTo>
                    <a:pt x="1869538" y="2938441"/>
                    <a:pt x="1877283" y="2949179"/>
                    <a:pt x="1988457" y="2902857"/>
                  </a:cubicBezTo>
                  <a:cubicBezTo>
                    <a:pt x="2004559" y="2896148"/>
                    <a:pt x="2005151" y="2871649"/>
                    <a:pt x="2017486" y="2859314"/>
                  </a:cubicBezTo>
                  <a:cubicBezTo>
                    <a:pt x="2029821" y="2846979"/>
                    <a:pt x="2045715" y="2838638"/>
                    <a:pt x="2061029" y="2830285"/>
                  </a:cubicBezTo>
                  <a:cubicBezTo>
                    <a:pt x="2174376" y="2768459"/>
                    <a:pt x="2144662" y="2780348"/>
                    <a:pt x="2235200" y="2757714"/>
                  </a:cubicBezTo>
                  <a:cubicBezTo>
                    <a:pt x="2334621" y="2658293"/>
                    <a:pt x="2299514" y="2704786"/>
                    <a:pt x="2351314" y="2627085"/>
                  </a:cubicBezTo>
                  <a:cubicBezTo>
                    <a:pt x="2356152" y="2602895"/>
                    <a:pt x="2356667" y="2577419"/>
                    <a:pt x="2365829" y="2554514"/>
                  </a:cubicBezTo>
                  <a:cubicBezTo>
                    <a:pt x="2374586" y="2532621"/>
                    <a:pt x="2420780" y="2464829"/>
                    <a:pt x="2438400" y="2438400"/>
                  </a:cubicBezTo>
                  <a:cubicBezTo>
                    <a:pt x="2470297" y="2247021"/>
                    <a:pt x="2434781" y="2313201"/>
                    <a:pt x="2496457" y="2220685"/>
                  </a:cubicBezTo>
                  <a:cubicBezTo>
                    <a:pt x="2491619" y="2036837"/>
                    <a:pt x="2490903" y="1852835"/>
                    <a:pt x="2481943" y="1669142"/>
                  </a:cubicBezTo>
                  <a:cubicBezTo>
                    <a:pt x="2481198" y="1653861"/>
                    <a:pt x="2470748" y="1640535"/>
                    <a:pt x="2467429" y="1625600"/>
                  </a:cubicBezTo>
                  <a:cubicBezTo>
                    <a:pt x="2461045" y="1596872"/>
                    <a:pt x="2457752" y="1567543"/>
                    <a:pt x="2452914" y="1538514"/>
                  </a:cubicBezTo>
                  <a:cubicBezTo>
                    <a:pt x="2448076" y="1451428"/>
                    <a:pt x="2446296" y="1364119"/>
                    <a:pt x="2438400" y="1277257"/>
                  </a:cubicBezTo>
                  <a:cubicBezTo>
                    <a:pt x="2436594" y="1257391"/>
                    <a:pt x="2429836" y="1238240"/>
                    <a:pt x="2423886" y="1219200"/>
                  </a:cubicBezTo>
                  <a:cubicBezTo>
                    <a:pt x="2405632" y="1160788"/>
                    <a:pt x="2393198" y="1099765"/>
                    <a:pt x="2365829" y="1045028"/>
                  </a:cubicBezTo>
                  <a:cubicBezTo>
                    <a:pt x="2224140" y="761655"/>
                    <a:pt x="2388900" y="1085803"/>
                    <a:pt x="2249714" y="827314"/>
                  </a:cubicBezTo>
                  <a:cubicBezTo>
                    <a:pt x="2234327" y="798738"/>
                    <a:pt x="2221932" y="768599"/>
                    <a:pt x="2206171" y="740228"/>
                  </a:cubicBezTo>
                  <a:cubicBezTo>
                    <a:pt x="2175461" y="684950"/>
                    <a:pt x="2171334" y="699001"/>
                    <a:pt x="2133600" y="638628"/>
                  </a:cubicBezTo>
                  <a:cubicBezTo>
                    <a:pt x="2122133" y="620280"/>
                    <a:pt x="2118422" y="597193"/>
                    <a:pt x="2104571" y="580571"/>
                  </a:cubicBezTo>
                  <a:cubicBezTo>
                    <a:pt x="2093404" y="567170"/>
                    <a:pt x="2074430" y="562709"/>
                    <a:pt x="2061029" y="551542"/>
                  </a:cubicBezTo>
                  <a:cubicBezTo>
                    <a:pt x="2045260" y="538401"/>
                    <a:pt x="2029802" y="524421"/>
                    <a:pt x="2017486" y="508000"/>
                  </a:cubicBezTo>
                  <a:cubicBezTo>
                    <a:pt x="1813369" y="235845"/>
                    <a:pt x="2030371" y="478582"/>
                    <a:pt x="1857829" y="319314"/>
                  </a:cubicBezTo>
                  <a:cubicBezTo>
                    <a:pt x="1736720" y="207521"/>
                    <a:pt x="1786598" y="219924"/>
                    <a:pt x="1683657" y="174171"/>
                  </a:cubicBezTo>
                  <a:cubicBezTo>
                    <a:pt x="1543545" y="111898"/>
                    <a:pt x="1573768" y="143178"/>
                    <a:pt x="1335314" y="130628"/>
                  </a:cubicBezTo>
                  <a:cubicBezTo>
                    <a:pt x="1232697" y="62218"/>
                    <a:pt x="1356247" y="151561"/>
                    <a:pt x="1248229" y="43542"/>
                  </a:cubicBezTo>
                  <a:cubicBezTo>
                    <a:pt x="1220094" y="15407"/>
                    <a:pt x="1196556" y="11804"/>
                    <a:pt x="1161143" y="0"/>
                  </a:cubicBezTo>
                  <a:cubicBezTo>
                    <a:pt x="1156305" y="14514"/>
                    <a:pt x="1156186" y="31595"/>
                    <a:pt x="1146629" y="43542"/>
                  </a:cubicBezTo>
                  <a:cubicBezTo>
                    <a:pt x="1121537" y="74907"/>
                    <a:pt x="1042611" y="92730"/>
                    <a:pt x="1016000" y="101600"/>
                  </a:cubicBezTo>
                  <a:lnTo>
                    <a:pt x="972457" y="116114"/>
                  </a:lnTo>
                  <a:cubicBezTo>
                    <a:pt x="878101" y="257651"/>
                    <a:pt x="1025881" y="37720"/>
                    <a:pt x="899886" y="217714"/>
                  </a:cubicBezTo>
                  <a:cubicBezTo>
                    <a:pt x="830900" y="316265"/>
                    <a:pt x="874562" y="288434"/>
                    <a:pt x="812800" y="319314"/>
                  </a:cubicBezTo>
                </a:path>
              </a:pathLst>
            </a:custGeom>
            <a:noFill/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79" name="Google Shape;179;p17"/>
            <p:cNvSpPr txBox="1"/>
            <p:nvPr/>
          </p:nvSpPr>
          <p:spPr>
            <a:xfrm>
              <a:off x="1066800" y="4243239"/>
              <a:ext cx="1371600" cy="321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3325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eft Subtree</a:t>
              </a:r>
              <a:endParaRPr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0" name="Google Shape;180;p17"/>
            <p:cNvSpPr txBox="1"/>
            <p:nvPr/>
          </p:nvSpPr>
          <p:spPr>
            <a:xfrm>
              <a:off x="5880474" y="4206823"/>
              <a:ext cx="1663326" cy="3212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3325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Right Subtree</a:t>
              </a:r>
              <a:endParaRPr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63"/>
          <p:cNvSpPr txBox="1">
            <a:spLocks noGrp="1"/>
          </p:cNvSpPr>
          <p:nvPr>
            <p:ph type="title"/>
          </p:nvPr>
        </p:nvSpPr>
        <p:spPr>
          <a:xfrm>
            <a:off x="557213" y="-2111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Schoolbook"/>
              <a:buNone/>
            </a:pPr>
            <a:r>
              <a:rPr lang="en-US" b="1" dirty="0"/>
              <a:t>Non Recursive </a:t>
            </a:r>
            <a:r>
              <a:rPr lang="en-US" b="1" dirty="0" err="1"/>
              <a:t>Postorder</a:t>
            </a:r>
            <a:r>
              <a:rPr lang="en-US" b="1" dirty="0"/>
              <a:t> Traversal </a:t>
            </a:r>
            <a:r>
              <a:rPr lang="en-US" dirty="0"/>
              <a:t/>
            </a:r>
            <a:br>
              <a:rPr lang="en-US" dirty="0"/>
            </a:br>
            <a:endParaRPr/>
          </a:p>
        </p:txBody>
      </p:sp>
      <p:sp>
        <p:nvSpPr>
          <p:cNvPr id="860" name="Google Shape;860;p63"/>
          <p:cNvSpPr txBox="1">
            <a:spLocks noGrp="1"/>
          </p:cNvSpPr>
          <p:nvPr>
            <p:ph type="body" idx="1"/>
          </p:nvPr>
        </p:nvSpPr>
        <p:spPr>
          <a:xfrm>
            <a:off x="233363" y="557212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sz="2000" dirty="0"/>
              <a:t>1.1 Create an empty stack 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sz="2000" dirty="0"/>
              <a:t>2.1 Do while root is not NULL 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sz="2000" dirty="0"/>
              <a:t>	a) Push root's right child and then root to stack. 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sz="2000" dirty="0"/>
              <a:t>	b) Set root as root's left child. 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sz="2000" dirty="0"/>
              <a:t>2.2 Pop an item from stack and set it as root. 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sz="2000" dirty="0"/>
              <a:t>	a) If the popped item has a right child and the right child  is at top of stack, then remove the right child from stack,  push the root back and set root as root's right child. 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sz="2000" dirty="0"/>
              <a:t>	b) Else print root's data and set root as NULL. 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sz="2000" dirty="0"/>
              <a:t>2.3 Repeat steps 2.1 and 2.2 while stack is not empty. 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 l="15264" t="8398" r="44656" b="9766"/>
          <a:stretch>
            <a:fillRect/>
          </a:stretch>
        </p:blipFill>
        <p:spPr bwMode="auto">
          <a:xfrm>
            <a:off x="1485900" y="264691"/>
            <a:ext cx="5743575" cy="6593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6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Print inorder, Preorder and Postorder traversal for given tree.</a:t>
            </a:r>
            <a:endParaRPr/>
          </a:p>
        </p:txBody>
      </p:sp>
      <p:sp>
        <p:nvSpPr>
          <p:cNvPr id="569" name="Google Shape;569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pic>
        <p:nvPicPr>
          <p:cNvPr id="570" name="Google Shape;570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9200" y="1600200"/>
            <a:ext cx="5350764" cy="26812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305034" y="5904012"/>
            <a:ext cx="33698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 smtClean="0"/>
              <a:t>g h d i e b </a:t>
            </a:r>
            <a:r>
              <a:rPr lang="pt-BR" sz="3200" b="1" dirty="0" smtClean="0"/>
              <a:t>J </a:t>
            </a:r>
            <a:r>
              <a:rPr lang="pt-BR" sz="3200" b="1" dirty="0" smtClean="0"/>
              <a:t>f c a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6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Schoolbook"/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>Binary Tree Construction </a:t>
            </a:r>
            <a:br>
              <a:rPr lang="en-US"/>
            </a:br>
            <a:endParaRPr/>
          </a:p>
        </p:txBody>
      </p:sp>
      <p:sp>
        <p:nvSpPr>
          <p:cNvPr id="866" name="Google Shape;866;p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• Inoder: B C A E D G H F I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• Preoder: A B C D E F G H I  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sp>
        <p:nvSpPr>
          <p:cNvPr id="867" name="Google Shape;867;p64"/>
          <p:cNvSpPr/>
          <p:nvPr/>
        </p:nvSpPr>
        <p:spPr>
          <a:xfrm>
            <a:off x="3581400" y="2514600"/>
            <a:ext cx="7620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68" name="Google Shape;868;p64"/>
          <p:cNvSpPr/>
          <p:nvPr/>
        </p:nvSpPr>
        <p:spPr>
          <a:xfrm>
            <a:off x="2057400" y="3195484"/>
            <a:ext cx="12192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B,C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69" name="Google Shape;869;p64"/>
          <p:cNvSpPr/>
          <p:nvPr/>
        </p:nvSpPr>
        <p:spPr>
          <a:xfrm>
            <a:off x="4648200" y="3195484"/>
            <a:ext cx="22860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D, E, F, G, H, I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70" name="Google Shape;870;p64"/>
          <p:cNvSpPr/>
          <p:nvPr/>
        </p:nvSpPr>
        <p:spPr>
          <a:xfrm>
            <a:off x="3748548" y="4109884"/>
            <a:ext cx="7620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71" name="Google Shape;871;p64"/>
          <p:cNvSpPr/>
          <p:nvPr/>
        </p:nvSpPr>
        <p:spPr>
          <a:xfrm>
            <a:off x="1993490" y="4876800"/>
            <a:ext cx="7620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</a:t>
            </a:r>
            <a:endParaRPr/>
          </a:p>
        </p:txBody>
      </p:sp>
      <p:sp>
        <p:nvSpPr>
          <p:cNvPr id="872" name="Google Shape;872;p64"/>
          <p:cNvSpPr/>
          <p:nvPr/>
        </p:nvSpPr>
        <p:spPr>
          <a:xfrm>
            <a:off x="2667000" y="5867400"/>
            <a:ext cx="7620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</a:t>
            </a:r>
            <a:endParaRPr/>
          </a:p>
        </p:txBody>
      </p:sp>
      <p:sp>
        <p:nvSpPr>
          <p:cNvPr id="873" name="Google Shape;873;p64"/>
          <p:cNvSpPr/>
          <p:nvPr/>
        </p:nvSpPr>
        <p:spPr>
          <a:xfrm>
            <a:off x="5105400" y="4876800"/>
            <a:ext cx="22860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D, E, F, G, H, I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874" name="Google Shape;874;p64"/>
          <p:cNvCxnSpPr>
            <a:stCxn id="867" idx="3"/>
            <a:endCxn id="868" idx="7"/>
          </p:cNvCxnSpPr>
          <p:nvPr/>
        </p:nvCxnSpPr>
        <p:spPr>
          <a:xfrm flipH="1">
            <a:off x="3098092" y="3034926"/>
            <a:ext cx="594900" cy="249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75" name="Google Shape;875;p64"/>
          <p:cNvCxnSpPr/>
          <p:nvPr/>
        </p:nvCxnSpPr>
        <p:spPr>
          <a:xfrm rot="10800000">
            <a:off x="4213078" y="3034926"/>
            <a:ext cx="594940" cy="24983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76" name="Google Shape;876;p64"/>
          <p:cNvCxnSpPr/>
          <p:nvPr/>
        </p:nvCxnSpPr>
        <p:spPr>
          <a:xfrm flipH="1">
            <a:off x="2750530" y="4572000"/>
            <a:ext cx="998018" cy="42971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77" name="Google Shape;877;p64"/>
          <p:cNvCxnSpPr>
            <a:stCxn id="873" idx="1"/>
          </p:cNvCxnSpPr>
          <p:nvPr/>
        </p:nvCxnSpPr>
        <p:spPr>
          <a:xfrm rot="10800000">
            <a:off x="4427077" y="4537074"/>
            <a:ext cx="1013100" cy="429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78" name="Google Shape;878;p64"/>
          <p:cNvCxnSpPr/>
          <p:nvPr/>
        </p:nvCxnSpPr>
        <p:spPr>
          <a:xfrm rot="10800000">
            <a:off x="2382276" y="5497016"/>
            <a:ext cx="506622" cy="370384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6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Schoolbook"/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>Binary Tree Construction </a:t>
            </a:r>
            <a:br>
              <a:rPr lang="en-US"/>
            </a:br>
            <a:endParaRPr/>
          </a:p>
        </p:txBody>
      </p:sp>
      <p:sp>
        <p:nvSpPr>
          <p:cNvPr id="884" name="Google Shape;884;p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• Inoder: B C A E D G H F I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• Preoder: A B C D E F G H I  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sp>
        <p:nvSpPr>
          <p:cNvPr id="885" name="Google Shape;885;p65"/>
          <p:cNvSpPr/>
          <p:nvPr/>
        </p:nvSpPr>
        <p:spPr>
          <a:xfrm>
            <a:off x="2964425" y="2514600"/>
            <a:ext cx="7620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86" name="Google Shape;886;p65"/>
          <p:cNvSpPr/>
          <p:nvPr/>
        </p:nvSpPr>
        <p:spPr>
          <a:xfrm>
            <a:off x="1524000" y="3363639"/>
            <a:ext cx="7620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</a:t>
            </a:r>
            <a:endParaRPr/>
          </a:p>
        </p:txBody>
      </p:sp>
      <p:sp>
        <p:nvSpPr>
          <p:cNvPr id="887" name="Google Shape;887;p65"/>
          <p:cNvSpPr/>
          <p:nvPr/>
        </p:nvSpPr>
        <p:spPr>
          <a:xfrm>
            <a:off x="2256503" y="4343623"/>
            <a:ext cx="7620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</a:t>
            </a:r>
            <a:endParaRPr/>
          </a:p>
        </p:txBody>
      </p:sp>
      <p:sp>
        <p:nvSpPr>
          <p:cNvPr id="888" name="Google Shape;888;p65"/>
          <p:cNvSpPr/>
          <p:nvPr/>
        </p:nvSpPr>
        <p:spPr>
          <a:xfrm>
            <a:off x="4233048" y="3309560"/>
            <a:ext cx="1100952" cy="663679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D, 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889" name="Google Shape;889;p65"/>
          <p:cNvCxnSpPr/>
          <p:nvPr/>
        </p:nvCxnSpPr>
        <p:spPr>
          <a:xfrm flipH="1">
            <a:off x="2049982" y="2909342"/>
            <a:ext cx="998018" cy="42971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0" name="Google Shape;890;p65"/>
          <p:cNvCxnSpPr/>
          <p:nvPr/>
        </p:nvCxnSpPr>
        <p:spPr>
          <a:xfrm rot="10800000">
            <a:off x="3726425" y="2937272"/>
            <a:ext cx="1013247" cy="42904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1" name="Google Shape;891;p65"/>
          <p:cNvCxnSpPr/>
          <p:nvPr/>
        </p:nvCxnSpPr>
        <p:spPr>
          <a:xfrm rot="10800000">
            <a:off x="2032689" y="3973239"/>
            <a:ext cx="506622" cy="370384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2" name="Google Shape;892;p65"/>
          <p:cNvSpPr/>
          <p:nvPr/>
        </p:nvSpPr>
        <p:spPr>
          <a:xfrm>
            <a:off x="3581400" y="4326640"/>
            <a:ext cx="7620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93" name="Google Shape;893;p65"/>
          <p:cNvSpPr/>
          <p:nvPr/>
        </p:nvSpPr>
        <p:spPr>
          <a:xfrm>
            <a:off x="5776712" y="4386080"/>
            <a:ext cx="1462288" cy="55016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F, G, H, I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894" name="Google Shape;894;p65"/>
          <p:cNvCxnSpPr/>
          <p:nvPr/>
        </p:nvCxnSpPr>
        <p:spPr>
          <a:xfrm flipH="1">
            <a:off x="3785506" y="3943573"/>
            <a:ext cx="998018" cy="42971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5" name="Google Shape;895;p65"/>
          <p:cNvCxnSpPr/>
          <p:nvPr/>
        </p:nvCxnSpPr>
        <p:spPr>
          <a:xfrm rot="10800000">
            <a:off x="5235153" y="3914352"/>
            <a:ext cx="1013247" cy="42904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6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Schoolbook"/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>Binary Tree Construction </a:t>
            </a:r>
            <a:br>
              <a:rPr lang="en-US"/>
            </a:br>
            <a:endParaRPr/>
          </a:p>
        </p:txBody>
      </p:sp>
      <p:sp>
        <p:nvSpPr>
          <p:cNvPr id="901" name="Google Shape;901;p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• Inoder: B C A E D G H F I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• Preoder: A B C D E F G H I  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sp>
        <p:nvSpPr>
          <p:cNvPr id="902" name="Google Shape;902;p66"/>
          <p:cNvSpPr/>
          <p:nvPr/>
        </p:nvSpPr>
        <p:spPr>
          <a:xfrm>
            <a:off x="2964425" y="2514600"/>
            <a:ext cx="7620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03" name="Google Shape;903;p66"/>
          <p:cNvSpPr/>
          <p:nvPr/>
        </p:nvSpPr>
        <p:spPr>
          <a:xfrm>
            <a:off x="1524000" y="3363639"/>
            <a:ext cx="7620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</a:t>
            </a:r>
            <a:endParaRPr/>
          </a:p>
        </p:txBody>
      </p:sp>
      <p:sp>
        <p:nvSpPr>
          <p:cNvPr id="904" name="Google Shape;904;p66"/>
          <p:cNvSpPr/>
          <p:nvPr/>
        </p:nvSpPr>
        <p:spPr>
          <a:xfrm>
            <a:off x="2256503" y="4343623"/>
            <a:ext cx="7620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</a:t>
            </a:r>
            <a:endParaRPr/>
          </a:p>
        </p:txBody>
      </p:sp>
      <p:sp>
        <p:nvSpPr>
          <p:cNvPr id="905" name="Google Shape;905;p66"/>
          <p:cNvSpPr/>
          <p:nvPr/>
        </p:nvSpPr>
        <p:spPr>
          <a:xfrm>
            <a:off x="4233048" y="3309560"/>
            <a:ext cx="1100952" cy="663679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D, 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906" name="Google Shape;906;p66"/>
          <p:cNvCxnSpPr/>
          <p:nvPr/>
        </p:nvCxnSpPr>
        <p:spPr>
          <a:xfrm flipH="1">
            <a:off x="2049982" y="2909342"/>
            <a:ext cx="998018" cy="42971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7" name="Google Shape;907;p66"/>
          <p:cNvCxnSpPr/>
          <p:nvPr/>
        </p:nvCxnSpPr>
        <p:spPr>
          <a:xfrm rot="10800000">
            <a:off x="3726425" y="2937272"/>
            <a:ext cx="1013247" cy="42904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8" name="Google Shape;908;p66"/>
          <p:cNvCxnSpPr/>
          <p:nvPr/>
        </p:nvCxnSpPr>
        <p:spPr>
          <a:xfrm rot="10800000">
            <a:off x="2032689" y="3973239"/>
            <a:ext cx="506622" cy="370384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9" name="Google Shape;909;p66"/>
          <p:cNvSpPr/>
          <p:nvPr/>
        </p:nvSpPr>
        <p:spPr>
          <a:xfrm>
            <a:off x="3581400" y="4326640"/>
            <a:ext cx="7620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10" name="Google Shape;910;p66"/>
          <p:cNvSpPr/>
          <p:nvPr/>
        </p:nvSpPr>
        <p:spPr>
          <a:xfrm>
            <a:off x="5776712" y="4386080"/>
            <a:ext cx="1005088" cy="55016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911" name="Google Shape;911;p66"/>
          <p:cNvCxnSpPr/>
          <p:nvPr/>
        </p:nvCxnSpPr>
        <p:spPr>
          <a:xfrm flipH="1">
            <a:off x="3785506" y="3943573"/>
            <a:ext cx="998018" cy="42971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2" name="Google Shape;912;p66"/>
          <p:cNvCxnSpPr/>
          <p:nvPr/>
        </p:nvCxnSpPr>
        <p:spPr>
          <a:xfrm rot="10800000">
            <a:off x="5235153" y="3914352"/>
            <a:ext cx="1013247" cy="42904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3" name="Google Shape;913;p66"/>
          <p:cNvSpPr/>
          <p:nvPr/>
        </p:nvSpPr>
        <p:spPr>
          <a:xfrm>
            <a:off x="4572000" y="5301040"/>
            <a:ext cx="9144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G,H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914" name="Google Shape;914;p66"/>
          <p:cNvCxnSpPr/>
          <p:nvPr/>
        </p:nvCxnSpPr>
        <p:spPr>
          <a:xfrm flipH="1">
            <a:off x="5105400" y="4873782"/>
            <a:ext cx="998018" cy="42971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5" name="Google Shape;915;p66"/>
          <p:cNvSpPr/>
          <p:nvPr/>
        </p:nvSpPr>
        <p:spPr>
          <a:xfrm>
            <a:off x="6858000" y="5181600"/>
            <a:ext cx="9144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</a:t>
            </a:r>
            <a:endParaRPr/>
          </a:p>
        </p:txBody>
      </p:sp>
      <p:cxnSp>
        <p:nvCxnSpPr>
          <p:cNvPr id="916" name="Google Shape;916;p66"/>
          <p:cNvCxnSpPr/>
          <p:nvPr/>
        </p:nvCxnSpPr>
        <p:spPr>
          <a:xfrm rot="10800000">
            <a:off x="6606754" y="4876800"/>
            <a:ext cx="506622" cy="304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6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Schoolbook"/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>Binary Tree Construction </a:t>
            </a:r>
            <a:br>
              <a:rPr lang="en-US"/>
            </a:br>
            <a:endParaRPr/>
          </a:p>
        </p:txBody>
      </p:sp>
      <p:sp>
        <p:nvSpPr>
          <p:cNvPr id="922" name="Google Shape;922;p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• Infix: B C A E D G H F I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• Prefix: A B C D E F G H I  </a:t>
            </a:r>
            <a:br>
              <a:rPr lang="en-US"/>
            </a:b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sp>
        <p:nvSpPr>
          <p:cNvPr id="923" name="Google Shape;923;p67"/>
          <p:cNvSpPr/>
          <p:nvPr/>
        </p:nvSpPr>
        <p:spPr>
          <a:xfrm>
            <a:off x="2964425" y="2514600"/>
            <a:ext cx="7620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24" name="Google Shape;924;p67"/>
          <p:cNvSpPr/>
          <p:nvPr/>
        </p:nvSpPr>
        <p:spPr>
          <a:xfrm>
            <a:off x="1524000" y="3363639"/>
            <a:ext cx="7620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</a:t>
            </a:r>
            <a:endParaRPr/>
          </a:p>
        </p:txBody>
      </p:sp>
      <p:sp>
        <p:nvSpPr>
          <p:cNvPr id="925" name="Google Shape;925;p67"/>
          <p:cNvSpPr/>
          <p:nvPr/>
        </p:nvSpPr>
        <p:spPr>
          <a:xfrm>
            <a:off x="2256503" y="4343623"/>
            <a:ext cx="7620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</a:t>
            </a:r>
            <a:endParaRPr/>
          </a:p>
        </p:txBody>
      </p:sp>
      <p:sp>
        <p:nvSpPr>
          <p:cNvPr id="926" name="Google Shape;926;p67"/>
          <p:cNvSpPr/>
          <p:nvPr/>
        </p:nvSpPr>
        <p:spPr>
          <a:xfrm>
            <a:off x="4233048" y="3309560"/>
            <a:ext cx="1100952" cy="663679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D, 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927" name="Google Shape;927;p67"/>
          <p:cNvCxnSpPr/>
          <p:nvPr/>
        </p:nvCxnSpPr>
        <p:spPr>
          <a:xfrm flipH="1">
            <a:off x="2049982" y="2909342"/>
            <a:ext cx="998018" cy="42971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8" name="Google Shape;928;p67"/>
          <p:cNvCxnSpPr/>
          <p:nvPr/>
        </p:nvCxnSpPr>
        <p:spPr>
          <a:xfrm rot="10800000">
            <a:off x="3726425" y="2937272"/>
            <a:ext cx="1013247" cy="42904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9" name="Google Shape;929;p67"/>
          <p:cNvCxnSpPr/>
          <p:nvPr/>
        </p:nvCxnSpPr>
        <p:spPr>
          <a:xfrm rot="10800000">
            <a:off x="2032689" y="3973239"/>
            <a:ext cx="506622" cy="370384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0" name="Google Shape;930;p67"/>
          <p:cNvSpPr/>
          <p:nvPr/>
        </p:nvSpPr>
        <p:spPr>
          <a:xfrm>
            <a:off x="3581400" y="4326640"/>
            <a:ext cx="7620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31" name="Google Shape;931;p67"/>
          <p:cNvSpPr/>
          <p:nvPr/>
        </p:nvSpPr>
        <p:spPr>
          <a:xfrm>
            <a:off x="5776712" y="4386080"/>
            <a:ext cx="1005088" cy="55016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932" name="Google Shape;932;p67"/>
          <p:cNvCxnSpPr/>
          <p:nvPr/>
        </p:nvCxnSpPr>
        <p:spPr>
          <a:xfrm flipH="1">
            <a:off x="3785506" y="3943573"/>
            <a:ext cx="998018" cy="42971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3" name="Google Shape;933;p67"/>
          <p:cNvCxnSpPr/>
          <p:nvPr/>
        </p:nvCxnSpPr>
        <p:spPr>
          <a:xfrm rot="10800000">
            <a:off x="5235153" y="3914352"/>
            <a:ext cx="1013247" cy="42904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4" name="Google Shape;934;p67"/>
          <p:cNvSpPr/>
          <p:nvPr/>
        </p:nvSpPr>
        <p:spPr>
          <a:xfrm>
            <a:off x="4572000" y="5301040"/>
            <a:ext cx="9144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935" name="Google Shape;935;p67"/>
          <p:cNvCxnSpPr/>
          <p:nvPr/>
        </p:nvCxnSpPr>
        <p:spPr>
          <a:xfrm flipH="1">
            <a:off x="5105400" y="4873782"/>
            <a:ext cx="998018" cy="42971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6" name="Google Shape;936;p67"/>
          <p:cNvSpPr/>
          <p:nvPr/>
        </p:nvSpPr>
        <p:spPr>
          <a:xfrm>
            <a:off x="6858000" y="5181600"/>
            <a:ext cx="9144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</a:t>
            </a:r>
            <a:endParaRPr/>
          </a:p>
        </p:txBody>
      </p:sp>
      <p:cxnSp>
        <p:nvCxnSpPr>
          <p:cNvPr id="937" name="Google Shape;937;p67"/>
          <p:cNvCxnSpPr/>
          <p:nvPr/>
        </p:nvCxnSpPr>
        <p:spPr>
          <a:xfrm rot="10800000">
            <a:off x="6606754" y="4876800"/>
            <a:ext cx="506622" cy="3048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8" name="Google Shape;938;p67"/>
          <p:cNvSpPr/>
          <p:nvPr/>
        </p:nvSpPr>
        <p:spPr>
          <a:xfrm>
            <a:off x="5491052" y="6248400"/>
            <a:ext cx="7620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</a:t>
            </a:r>
            <a:endParaRPr/>
          </a:p>
        </p:txBody>
      </p:sp>
      <p:cxnSp>
        <p:nvCxnSpPr>
          <p:cNvPr id="939" name="Google Shape;939;p67"/>
          <p:cNvCxnSpPr/>
          <p:nvPr/>
        </p:nvCxnSpPr>
        <p:spPr>
          <a:xfrm rot="10800000">
            <a:off x="5267238" y="5878016"/>
            <a:ext cx="506622" cy="370384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8"/>
          <p:cNvSpPr txBox="1">
            <a:spLocks noGrp="1"/>
          </p:cNvSpPr>
          <p:nvPr>
            <p:ph type="title"/>
          </p:nvPr>
        </p:nvSpPr>
        <p:spPr>
          <a:xfrm>
            <a:off x="228600" y="122238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Binary Search Tree</a:t>
            </a:r>
            <a:endParaRPr/>
          </a:p>
        </p:txBody>
      </p:sp>
      <p:sp>
        <p:nvSpPr>
          <p:cNvPr id="945" name="Google Shape;945;p68"/>
          <p:cNvSpPr txBox="1">
            <a:spLocks noGrp="1"/>
          </p:cNvSpPr>
          <p:nvPr>
            <p:ph type="body" idx="1"/>
          </p:nvPr>
        </p:nvSpPr>
        <p:spPr>
          <a:xfrm>
            <a:off x="76200" y="1143000"/>
            <a:ext cx="9144000" cy="5330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just" rtl="0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Definition: A binary tree where every node's </a:t>
            </a:r>
            <a:r>
              <a:rPr lang="en-US">
                <a:solidFill>
                  <a:schemeClr val="accent1"/>
                </a:solidFill>
              </a:rPr>
              <a:t>left sub-tree has values less than the node's value</a:t>
            </a:r>
            <a:r>
              <a:rPr lang="en-US"/>
              <a:t>, and </a:t>
            </a:r>
            <a:r>
              <a:rPr lang="en-US">
                <a:solidFill>
                  <a:schemeClr val="accent1"/>
                </a:solidFill>
              </a:rPr>
              <a:t>every right sub-tree has values  greater than the node's value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Binary search tree is a Binary Tree with following Properties: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	All items in the </a:t>
            </a:r>
            <a:r>
              <a:rPr lang="en-US" b="1"/>
              <a:t>left subtrees are less than the root</a:t>
            </a:r>
            <a:r>
              <a:rPr lang="en-US"/>
              <a:t>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	All items in the </a:t>
            </a:r>
            <a:r>
              <a:rPr lang="en-US" b="1"/>
              <a:t>right subtrees are greater than root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	Each </a:t>
            </a:r>
            <a:r>
              <a:rPr lang="en-US" b="1"/>
              <a:t>subtreee is itself a BST. 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sp>
        <p:nvSpPr>
          <p:cNvPr id="951" name="Google Shape;951;p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Binary Search Tree</a:t>
            </a:r>
            <a:endParaRPr/>
          </a:p>
        </p:txBody>
      </p:sp>
      <p:sp>
        <p:nvSpPr>
          <p:cNvPr id="952" name="Google Shape;952;p69"/>
          <p:cNvSpPr/>
          <p:nvPr/>
        </p:nvSpPr>
        <p:spPr>
          <a:xfrm>
            <a:off x="3886200" y="1981200"/>
            <a:ext cx="990600" cy="6858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Key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53" name="Google Shape;953;p69"/>
          <p:cNvSpPr/>
          <p:nvPr/>
        </p:nvSpPr>
        <p:spPr>
          <a:xfrm>
            <a:off x="1676400" y="3276600"/>
            <a:ext cx="1761203" cy="990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All </a:t>
            </a:r>
            <a:r>
              <a:rPr lang="en-US" sz="1800" b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&lt;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Key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54" name="Google Shape;954;p69"/>
          <p:cNvSpPr/>
          <p:nvPr/>
        </p:nvSpPr>
        <p:spPr>
          <a:xfrm>
            <a:off x="5181600" y="3276600"/>
            <a:ext cx="1905000" cy="838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Key </a:t>
            </a:r>
            <a:r>
              <a:rPr lang="en-US" sz="1800" b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&lt;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All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955" name="Google Shape;955;p69"/>
          <p:cNvCxnSpPr>
            <a:stCxn id="952" idx="5"/>
          </p:cNvCxnSpPr>
          <p:nvPr/>
        </p:nvCxnSpPr>
        <p:spPr>
          <a:xfrm>
            <a:off x="4731730" y="2566567"/>
            <a:ext cx="1135800" cy="710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6" name="Google Shape;956;p69"/>
          <p:cNvCxnSpPr/>
          <p:nvPr/>
        </p:nvCxnSpPr>
        <p:spPr>
          <a:xfrm flipH="1">
            <a:off x="2971800" y="2514600"/>
            <a:ext cx="931606" cy="762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7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Binary Search Trees (BST) Operations </a:t>
            </a:r>
            <a:endParaRPr/>
          </a:p>
        </p:txBody>
      </p:sp>
      <p:sp>
        <p:nvSpPr>
          <p:cNvPr id="962" name="Google Shape;962;p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848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Insertion 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Deletion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Traversals 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Search 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152400" y="1219200"/>
            <a:ext cx="8686800" cy="5254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2066" marR="5080" lvl="0" indent="0" algn="l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4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Binary Tree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 ordered tree with all nodes having  at the most 2 children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66" lvl="0" indent="0" algn="l" rtl="0">
              <a:spcBef>
                <a:spcPts val="215"/>
              </a:spcBef>
              <a:spcAft>
                <a:spcPts val="0"/>
              </a:spcAft>
              <a:buClr>
                <a:srgbClr val="9900FF"/>
              </a:buClr>
              <a:buSzPts val="1440"/>
              <a:buNone/>
            </a:pPr>
            <a:r>
              <a:rPr lang="en-US" b="1">
                <a:solidFill>
                  <a:srgbClr val="33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 Definition: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66" lvl="0" indent="0" algn="l" rtl="0">
              <a:spcBef>
                <a:spcPts val="215"/>
              </a:spcBef>
              <a:spcAft>
                <a:spcPts val="0"/>
              </a:spcAft>
              <a:buClr>
                <a:srgbClr val="9900FF"/>
              </a:buClr>
              <a:buSzPts val="144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binary tree is either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680"/>
              <a:buFont typeface="Century Schoolbook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empty tree or</a:t>
            </a:r>
            <a:endParaRPr/>
          </a:p>
          <a:p>
            <a:pPr marL="457200" lvl="0" indent="-457200" algn="l" rtl="0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680"/>
              <a:buFont typeface="Century Schoolbook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consists of a node , called a root and two children, left and right, each of which  are themselves </a:t>
            </a: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binary trees.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Ordered Tree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is one in which the children of  each node are ordered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ts val="168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 Tree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7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BST Operations - Insertion</a:t>
            </a:r>
            <a:endParaRPr/>
          </a:p>
        </p:txBody>
      </p:sp>
      <p:sp>
        <p:nvSpPr>
          <p:cNvPr id="968" name="Google Shape;968;p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820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Case 1: The Tree is Empty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	Set the root to a new node containing the item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Case 2: The Tree is Not Empty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	Call a recursive helper method to insert the item 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72"/>
          <p:cNvSpPr txBox="1">
            <a:spLocks noGrp="1"/>
          </p:cNvSpPr>
          <p:nvPr>
            <p:ph type="body" idx="1"/>
          </p:nvPr>
        </p:nvSpPr>
        <p:spPr>
          <a:xfrm>
            <a:off x="228600" y="12192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Algorithm:</a:t>
            </a:r>
            <a:endParaRPr/>
          </a:p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SzPts val="1680"/>
              <a:buAutoNum type="arabicPeriod"/>
            </a:pPr>
            <a:r>
              <a:rPr lang="en-US"/>
              <a:t>Read the value for which node to be created, and store it in node called New.</a:t>
            </a:r>
            <a:endParaRPr/>
          </a:p>
          <a:p>
            <a:pPr marL="457200" lvl="0" indent="-394970" algn="l" rtl="0">
              <a:spcBef>
                <a:spcPts val="600"/>
              </a:spcBef>
              <a:spcAft>
                <a:spcPts val="0"/>
              </a:spcAft>
              <a:buSzPts val="980"/>
              <a:buNone/>
            </a:pPr>
            <a:endParaRPr sz="1400"/>
          </a:p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SzPts val="1680"/>
              <a:buAutoNum type="arabicPeriod"/>
            </a:pPr>
            <a:r>
              <a:rPr lang="en-US"/>
              <a:t>If(root== NULL) then(root=New)</a:t>
            </a:r>
            <a:endParaRPr/>
          </a:p>
          <a:p>
            <a:pPr marL="457200" lvl="0" indent="-394970" algn="l" rtl="0">
              <a:spcBef>
                <a:spcPts val="600"/>
              </a:spcBef>
              <a:spcAft>
                <a:spcPts val="0"/>
              </a:spcAft>
              <a:buSzPts val="980"/>
              <a:buNone/>
            </a:pPr>
            <a:endParaRPr sz="1400"/>
          </a:p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SzPts val="1680"/>
              <a:buAutoNum type="arabicPeriod"/>
            </a:pPr>
            <a:r>
              <a:rPr lang="en-US"/>
              <a:t>If( New-&gt;data &lt;  root-&gt; data)</a:t>
            </a:r>
            <a:endParaRPr/>
          </a:p>
          <a:p>
            <a:pPr marL="822960" lvl="1" indent="-457200" algn="l" rtl="0">
              <a:spcBef>
                <a:spcPts val="480"/>
              </a:spcBef>
              <a:spcAft>
                <a:spcPts val="0"/>
              </a:spcAft>
              <a:buSzPts val="1920"/>
              <a:buFont typeface="Noto Sans Symbols"/>
              <a:buAutoNum type="arabicPeriod"/>
            </a:pPr>
            <a:r>
              <a:rPr lang="en-US" sz="2400"/>
              <a:t>Attach New node as left child Otherwise attach New node as a right child.</a:t>
            </a:r>
            <a:endParaRPr/>
          </a:p>
          <a:p>
            <a:pPr marL="365760" lvl="1" indent="0" algn="l" rtl="0">
              <a:spcBef>
                <a:spcPts val="240"/>
              </a:spcBef>
              <a:spcAft>
                <a:spcPts val="0"/>
              </a:spcAft>
              <a:buSzPts val="960"/>
              <a:buNone/>
            </a:pPr>
            <a:endParaRPr sz="1200"/>
          </a:p>
          <a:p>
            <a:pPr marL="457200" lvl="0" indent="-457200" algn="l" rtl="0">
              <a:spcBef>
                <a:spcPts val="600"/>
              </a:spcBef>
              <a:spcAft>
                <a:spcPts val="0"/>
              </a:spcAft>
              <a:buSzPts val="1680"/>
              <a:buAutoNum type="arabicPeriod"/>
            </a:pPr>
            <a:r>
              <a:rPr lang="en-US"/>
              <a:t>Repeat step 3 for constructing binary search tree completely.</a:t>
            </a:r>
            <a:endParaRPr/>
          </a:p>
          <a:p>
            <a:pPr marL="365760" lvl="1" indent="0" algn="l" rtl="0">
              <a:spcBef>
                <a:spcPts val="42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457200" lvl="0" indent="-35052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65760" lvl="1" indent="0" algn="l" rtl="0">
              <a:spcBef>
                <a:spcPts val="42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sp>
        <p:nvSpPr>
          <p:cNvPr id="974" name="Google Shape;974;p7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BST Operations - Insertion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73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7467600" cy="411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Schoolbook"/>
              <a:buNone/>
            </a:pPr>
            <a:r>
              <a:rPr lang="en-US"/>
              <a:t>BST Operations - Insertion</a:t>
            </a:r>
            <a:endParaRPr/>
          </a:p>
        </p:txBody>
      </p:sp>
      <p:sp>
        <p:nvSpPr>
          <p:cNvPr id="980" name="Google Shape;980;p73"/>
          <p:cNvSpPr txBox="1">
            <a:spLocks noGrp="1"/>
          </p:cNvSpPr>
          <p:nvPr>
            <p:ph type="body" idx="1"/>
          </p:nvPr>
        </p:nvSpPr>
        <p:spPr>
          <a:xfrm>
            <a:off x="228600" y="914400"/>
            <a:ext cx="861060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Void Binarytree::insert(node *root, node *New)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{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	if(root== NULL)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		root=New;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	if(New-&gt;data &lt; root-&gt;data)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	{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		if(root-&gt;left ==NULL)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			root-&gt;left=New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		else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		insert(root-&gt;left, New);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	}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	if(root-&gt;data &lt; New-&gt;data)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	{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		if(root-&gt;right ==NULL)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			root-&gt;right=New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		else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		insert(root-&gt;right, New);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	}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74"/>
          <p:cNvSpPr txBox="1">
            <a:spLocks noGrp="1"/>
          </p:cNvSpPr>
          <p:nvPr>
            <p:ph type="body" idx="1"/>
          </p:nvPr>
        </p:nvSpPr>
        <p:spPr>
          <a:xfrm>
            <a:off x="304800" y="1371600"/>
            <a:ext cx="79248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en-US" b="1"/>
              <a:t>Algorithm SearchBST (root, target)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 sz="13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1. If (empty tree) /*Not found target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 b="1"/>
              <a:t>	return(null)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2. end if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3. If ( target &lt; root)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 b="1"/>
              <a:t>	return SearchBST (left subtree, target)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4. else if ( target &gt; root)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 b="1"/>
              <a:t>	return SearchBST (right subtree, target)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5. else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 b="1"/>
              <a:t>	return root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6. end if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 sz="15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 b="1"/>
              <a:t>end SearchBST </a:t>
            </a:r>
            <a:endParaRPr/>
          </a:p>
        </p:txBody>
      </p:sp>
      <p:sp>
        <p:nvSpPr>
          <p:cNvPr id="986" name="Google Shape;986;p74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BST Operations - Search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7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BST Operations : Deletion </a:t>
            </a:r>
            <a:endParaRPr/>
          </a:p>
        </p:txBody>
      </p:sp>
      <p:sp>
        <p:nvSpPr>
          <p:cNvPr id="992" name="Google Shape;992;p75"/>
          <p:cNvSpPr txBox="1">
            <a:spLocks noGrp="1"/>
          </p:cNvSpPr>
          <p:nvPr>
            <p:ph type="body" idx="1"/>
          </p:nvPr>
        </p:nvSpPr>
        <p:spPr>
          <a:xfrm>
            <a:off x="228600" y="1295400"/>
            <a:ext cx="8534400" cy="517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First locate the node which is to be deleted. </a:t>
            </a:r>
            <a:endParaRPr/>
          </a:p>
          <a:p>
            <a:pPr marL="274320" lvl="0" indent="-212090" algn="l" rtl="0">
              <a:spcBef>
                <a:spcPts val="600"/>
              </a:spcBef>
              <a:spcAft>
                <a:spcPts val="0"/>
              </a:spcAft>
              <a:buSzPts val="980"/>
              <a:buNone/>
            </a:pPr>
            <a:endParaRPr sz="140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The node to be deleted has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	1. No children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	2. Only a right subtree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	3. Only left subtree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	4. Two subtrees 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7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BST Operations : Deletion </a:t>
            </a:r>
            <a:endParaRPr/>
          </a:p>
        </p:txBody>
      </p:sp>
      <p:graphicFrame>
        <p:nvGraphicFramePr>
          <p:cNvPr id="998" name="Google Shape;998;p76"/>
          <p:cNvGraphicFramePr/>
          <p:nvPr/>
        </p:nvGraphicFramePr>
        <p:xfrm>
          <a:off x="457200" y="1950720"/>
          <a:ext cx="8077200" cy="3307130"/>
        </p:xfrm>
        <a:graphic>
          <a:graphicData uri="http://schemas.openxmlformats.org/drawingml/2006/table">
            <a:tbl>
              <a:tblPr firstRow="1" bandRow="1">
                <a:noFill/>
                <a:tableStyleId>{02AFB2CB-F421-487A-B94B-5F32BDA33576}</a:tableStyleId>
              </a:tblPr>
              <a:tblGrid>
                <a:gridCol w="990600"/>
                <a:gridCol w="2718325"/>
                <a:gridCol w="4368275"/>
              </a:tblGrid>
              <a:tr h="472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Case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lt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The node to be deleted has- </a:t>
                      </a:r>
                      <a:r>
                        <a:rPr lang="en-US" sz="1800" b="0" i="0" u="none" strike="noStrike" cap="none">
                          <a:solidFill>
                            <a:schemeClr val="lt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	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lt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Action </a:t>
                      </a:r>
                      <a:endParaRPr sz="1800" b="0" i="0" u="none" strike="noStrike" cap="none">
                        <a:solidFill>
                          <a:schemeClr val="lt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L="91450" marR="91450" marT="45725" marB="45725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Schoolbook"/>
                        <a:buNone/>
                      </a:pPr>
                      <a:r>
                        <a:rPr lang="en-US" sz="1800" u="none" strike="noStrike" cap="none"/>
                        <a:t>1. 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Schoolbook"/>
                        <a:buNone/>
                      </a:pPr>
                      <a:r>
                        <a:rPr lang="en-US" sz="1800" u="none" strike="noStrike" cap="none"/>
                        <a:t>No children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Delete the node 	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Schoolbook"/>
                        <a:buNone/>
                      </a:pPr>
                      <a:r>
                        <a:rPr lang="en-US" sz="1800"/>
                        <a:t>2.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Schoolbook"/>
                        <a:buNone/>
                      </a:pPr>
                      <a:r>
                        <a:rPr lang="en-US" sz="1800"/>
                        <a:t>Only a right subtree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Delete the node and attach the right subtree to the deleted node’s parent 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Schoolbook"/>
                        <a:buNone/>
                      </a:pPr>
                      <a:r>
                        <a:rPr lang="en-US" sz="1800"/>
                        <a:t>3.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Schoolbook"/>
                        <a:buNone/>
                      </a:pPr>
                      <a:r>
                        <a:rPr lang="en-US" sz="1800"/>
                        <a:t>Only left subtree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Delete the node and attach the left subtree to the deleted node’s parent 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Schoolbook"/>
                        <a:buNone/>
                      </a:pPr>
                      <a:r>
                        <a:rPr lang="en-US" sz="1800"/>
                        <a:t>4.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Schoolbook"/>
                        <a:buNone/>
                      </a:pPr>
                      <a:r>
                        <a:rPr lang="en-US" sz="1800"/>
                        <a:t>Two subtrees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Possible to delete the node from the middle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7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BST Operations : Deletion </a:t>
            </a:r>
            <a:endParaRPr/>
          </a:p>
        </p:txBody>
      </p:sp>
      <p:sp>
        <p:nvSpPr>
          <p:cNvPr id="1004" name="Google Shape;1004;p77"/>
          <p:cNvSpPr txBox="1">
            <a:spLocks noGrp="1"/>
          </p:cNvSpPr>
          <p:nvPr>
            <p:ph type="body" idx="1"/>
          </p:nvPr>
        </p:nvSpPr>
        <p:spPr>
          <a:xfrm>
            <a:off x="228600" y="1219200"/>
            <a:ext cx="8610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Result tends to create very unbalanced trees 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Therefore try to maintain existing structure as much as possible.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Can be done in one of two ways- </a:t>
            </a:r>
            <a:endParaRPr/>
          </a:p>
          <a:p>
            <a:pPr marL="280988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1. Find the largest node in the deleted node’s left subtree and move its data to replace the deleted node’s data. 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80988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2. Find the smallest node in the deleted node’s right subtree and move its data to replace the deleted node’s data 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 b="1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7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Delete node from BST </a:t>
            </a:r>
            <a:endParaRPr/>
          </a:p>
        </p:txBody>
      </p:sp>
      <p:sp>
        <p:nvSpPr>
          <p:cNvPr id="1010" name="Google Shape;1010;p78"/>
          <p:cNvSpPr txBox="1">
            <a:spLocks noGrp="1"/>
          </p:cNvSpPr>
          <p:nvPr>
            <p:ph type="body" idx="1"/>
          </p:nvPr>
        </p:nvSpPr>
        <p:spPr>
          <a:xfrm>
            <a:off x="304800" y="1447800"/>
            <a:ext cx="8077200" cy="5026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 b="1"/>
              <a:t>Pseudocode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1. if the tree is empty return false 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1. Attempt to locate the node containing the target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	if the target is not found return false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	else the target is found, so remove its node: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39725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 b="1">
              <a:solidFill>
                <a:srgbClr val="FF0000"/>
              </a:solidFill>
            </a:endParaRPr>
          </a:p>
          <a:p>
            <a:pPr marL="339725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b="1">
                <a:solidFill>
                  <a:srgbClr val="FF0000"/>
                </a:solidFill>
              </a:rPr>
              <a:t>Case 1: </a:t>
            </a:r>
            <a:r>
              <a:rPr lang="en-US"/>
              <a:t>if the node has 2 empty subtrees replace the link in the parent with null.</a:t>
            </a:r>
            <a:endParaRPr/>
          </a:p>
          <a:p>
            <a:pPr marL="339725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79"/>
          <p:cNvSpPr/>
          <p:nvPr/>
        </p:nvSpPr>
        <p:spPr>
          <a:xfrm>
            <a:off x="3665600" y="1746504"/>
            <a:ext cx="648081" cy="8641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50</a:t>
            </a: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16" name="Google Shape;1016;p79"/>
          <p:cNvSpPr txBox="1"/>
          <p:nvPr/>
        </p:nvSpPr>
        <p:spPr>
          <a:xfrm>
            <a:off x="381000" y="275285"/>
            <a:ext cx="8458200" cy="47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38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Delete node from BST : Example Case 1: </a:t>
            </a: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50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17" name="Google Shape;1017;p79"/>
          <p:cNvSpPr/>
          <p:nvPr/>
        </p:nvSpPr>
        <p:spPr>
          <a:xfrm>
            <a:off x="2299072" y="2882234"/>
            <a:ext cx="589932" cy="7880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18" name="Google Shape;1018;p79"/>
          <p:cNvSpPr txBox="1"/>
          <p:nvPr/>
        </p:nvSpPr>
        <p:spPr>
          <a:xfrm>
            <a:off x="2463925" y="3036189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19" name="Google Shape;1019;p79"/>
          <p:cNvSpPr/>
          <p:nvPr/>
        </p:nvSpPr>
        <p:spPr>
          <a:xfrm>
            <a:off x="1304662" y="4206561"/>
            <a:ext cx="589932" cy="73500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20" name="Google Shape;1020;p79"/>
          <p:cNvSpPr/>
          <p:nvPr/>
        </p:nvSpPr>
        <p:spPr>
          <a:xfrm>
            <a:off x="3084341" y="4194429"/>
            <a:ext cx="626715" cy="80962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21" name="Google Shape;1021;p79"/>
          <p:cNvSpPr/>
          <p:nvPr/>
        </p:nvSpPr>
        <p:spPr>
          <a:xfrm>
            <a:off x="5947792" y="2881885"/>
            <a:ext cx="757808" cy="85191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22" name="Google Shape;1022;p79"/>
          <p:cNvSpPr/>
          <p:nvPr/>
        </p:nvSpPr>
        <p:spPr>
          <a:xfrm>
            <a:off x="5117211" y="4515611"/>
            <a:ext cx="618362" cy="85191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23" name="Google Shape;1023;p79"/>
          <p:cNvSpPr/>
          <p:nvPr/>
        </p:nvSpPr>
        <p:spPr>
          <a:xfrm>
            <a:off x="6846570" y="4171188"/>
            <a:ext cx="738377" cy="851916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24" name="Google Shape;1024;p79"/>
          <p:cNvSpPr/>
          <p:nvPr/>
        </p:nvSpPr>
        <p:spPr>
          <a:xfrm>
            <a:off x="6349364" y="5588508"/>
            <a:ext cx="888111" cy="8656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25" name="Google Shape;1025;p79"/>
          <p:cNvSpPr/>
          <p:nvPr/>
        </p:nvSpPr>
        <p:spPr>
          <a:xfrm>
            <a:off x="2814065" y="2382012"/>
            <a:ext cx="1016127" cy="70561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26" name="Google Shape;1026;p79"/>
          <p:cNvSpPr/>
          <p:nvPr/>
        </p:nvSpPr>
        <p:spPr>
          <a:xfrm>
            <a:off x="2853499" y="2408682"/>
            <a:ext cx="937736" cy="601345"/>
          </a:xfrm>
          <a:custGeom>
            <a:avLst/>
            <a:gdLst/>
            <a:ahLst/>
            <a:cxnLst/>
            <a:rect l="l" t="t" r="r" b="b"/>
            <a:pathLst>
              <a:path w="1250314" h="601344" extrusionOk="0">
                <a:moveTo>
                  <a:pt x="1250188" y="0"/>
                </a:moveTo>
                <a:lnTo>
                  <a:pt x="0" y="600963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27" name="Google Shape;1027;p79"/>
          <p:cNvSpPr/>
          <p:nvPr/>
        </p:nvSpPr>
        <p:spPr>
          <a:xfrm>
            <a:off x="2833377" y="3482721"/>
            <a:ext cx="502277" cy="811911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28" name="Google Shape;1028;p79"/>
          <p:cNvSpPr/>
          <p:nvPr/>
        </p:nvSpPr>
        <p:spPr>
          <a:xfrm>
            <a:off x="2877331" y="3506290"/>
            <a:ext cx="362903" cy="742950"/>
          </a:xfrm>
          <a:custGeom>
            <a:avLst/>
            <a:gdLst/>
            <a:ahLst/>
            <a:cxnLst/>
            <a:rect l="l" t="t" r="r" b="b"/>
            <a:pathLst>
              <a:path w="483870" h="742950" extrusionOk="0">
                <a:moveTo>
                  <a:pt x="0" y="0"/>
                </a:moveTo>
                <a:lnTo>
                  <a:pt x="483615" y="742822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29" name="Google Shape;1029;p79"/>
          <p:cNvSpPr/>
          <p:nvPr/>
        </p:nvSpPr>
        <p:spPr>
          <a:xfrm>
            <a:off x="1751075" y="3462528"/>
            <a:ext cx="693801" cy="938784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30" name="Google Shape;1030;p79"/>
          <p:cNvSpPr/>
          <p:nvPr/>
        </p:nvSpPr>
        <p:spPr>
          <a:xfrm>
            <a:off x="1790509" y="3489198"/>
            <a:ext cx="614839" cy="834390"/>
          </a:xfrm>
          <a:custGeom>
            <a:avLst/>
            <a:gdLst/>
            <a:ahLst/>
            <a:cxnLst/>
            <a:rect l="l" t="t" r="r" b="b"/>
            <a:pathLst>
              <a:path w="819785" h="834389" extrusionOk="0">
                <a:moveTo>
                  <a:pt x="819531" y="0"/>
                </a:moveTo>
                <a:lnTo>
                  <a:pt x="0" y="834389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31" name="Google Shape;1031;p79"/>
          <p:cNvSpPr/>
          <p:nvPr/>
        </p:nvSpPr>
        <p:spPr>
          <a:xfrm>
            <a:off x="2219140" y="5346577"/>
            <a:ext cx="707506" cy="886197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32" name="Google Shape;1032;p79"/>
          <p:cNvSpPr/>
          <p:nvPr/>
        </p:nvSpPr>
        <p:spPr>
          <a:xfrm>
            <a:off x="2667000" y="4841748"/>
            <a:ext cx="668654" cy="644652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33" name="Google Shape;1033;p79"/>
          <p:cNvSpPr/>
          <p:nvPr/>
        </p:nvSpPr>
        <p:spPr>
          <a:xfrm>
            <a:off x="2673952" y="4893564"/>
            <a:ext cx="590074" cy="541020"/>
          </a:xfrm>
          <a:custGeom>
            <a:avLst/>
            <a:gdLst/>
            <a:ahLst/>
            <a:cxnLst/>
            <a:rect l="l" t="t" r="r" b="b"/>
            <a:pathLst>
              <a:path w="786764" h="541020" extrusionOk="0">
                <a:moveTo>
                  <a:pt x="786383" y="0"/>
                </a:moveTo>
                <a:lnTo>
                  <a:pt x="0" y="540512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34" name="Google Shape;1034;p79"/>
          <p:cNvSpPr/>
          <p:nvPr/>
        </p:nvSpPr>
        <p:spPr>
          <a:xfrm>
            <a:off x="4186675" y="2309581"/>
            <a:ext cx="1996821" cy="729996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35" name="Google Shape;1035;p79"/>
          <p:cNvSpPr/>
          <p:nvPr/>
        </p:nvSpPr>
        <p:spPr>
          <a:xfrm>
            <a:off x="4226109" y="2336251"/>
            <a:ext cx="1917859" cy="625475"/>
          </a:xfrm>
          <a:custGeom>
            <a:avLst/>
            <a:gdLst/>
            <a:ahLst/>
            <a:cxnLst/>
            <a:rect l="l" t="t" r="r" b="b"/>
            <a:pathLst>
              <a:path w="2557145" h="625475" extrusionOk="0">
                <a:moveTo>
                  <a:pt x="0" y="0"/>
                </a:moveTo>
                <a:lnTo>
                  <a:pt x="2557144" y="625475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36" name="Google Shape;1036;p79"/>
          <p:cNvSpPr/>
          <p:nvPr/>
        </p:nvSpPr>
        <p:spPr>
          <a:xfrm>
            <a:off x="5528558" y="3554689"/>
            <a:ext cx="705230" cy="1164336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37" name="Google Shape;1037;p79"/>
          <p:cNvSpPr/>
          <p:nvPr/>
        </p:nvSpPr>
        <p:spPr>
          <a:xfrm>
            <a:off x="5567991" y="3581359"/>
            <a:ext cx="626269" cy="1060450"/>
          </a:xfrm>
          <a:custGeom>
            <a:avLst/>
            <a:gdLst/>
            <a:ahLst/>
            <a:cxnLst/>
            <a:rect l="l" t="t" r="r" b="b"/>
            <a:pathLst>
              <a:path w="835025" h="1060450" extrusionOk="0">
                <a:moveTo>
                  <a:pt x="834898" y="0"/>
                </a:moveTo>
                <a:lnTo>
                  <a:pt x="0" y="1060195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38" name="Google Shape;1038;p79"/>
          <p:cNvSpPr/>
          <p:nvPr/>
        </p:nvSpPr>
        <p:spPr>
          <a:xfrm>
            <a:off x="6532111" y="3370285"/>
            <a:ext cx="694944" cy="966215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39" name="Google Shape;1039;p79"/>
          <p:cNvSpPr/>
          <p:nvPr/>
        </p:nvSpPr>
        <p:spPr>
          <a:xfrm>
            <a:off x="6571546" y="3396955"/>
            <a:ext cx="616268" cy="861694"/>
          </a:xfrm>
          <a:custGeom>
            <a:avLst/>
            <a:gdLst/>
            <a:ahLst/>
            <a:cxnLst/>
            <a:rect l="l" t="t" r="r" b="b"/>
            <a:pathLst>
              <a:path w="821690" h="861695" extrusionOk="0">
                <a:moveTo>
                  <a:pt x="0" y="0"/>
                </a:moveTo>
                <a:lnTo>
                  <a:pt x="821689" y="861441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40" name="Google Shape;1040;p79"/>
          <p:cNvSpPr/>
          <p:nvPr/>
        </p:nvSpPr>
        <p:spPr>
          <a:xfrm>
            <a:off x="6839578" y="4973533"/>
            <a:ext cx="387476" cy="807720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41" name="Google Shape;1041;p79"/>
          <p:cNvSpPr/>
          <p:nvPr/>
        </p:nvSpPr>
        <p:spPr>
          <a:xfrm>
            <a:off x="6879013" y="5000203"/>
            <a:ext cx="308134" cy="702945"/>
          </a:xfrm>
          <a:custGeom>
            <a:avLst/>
            <a:gdLst/>
            <a:ahLst/>
            <a:cxnLst/>
            <a:rect l="l" t="t" r="r" b="b"/>
            <a:pathLst>
              <a:path w="410845" h="702945" extrusionOk="0">
                <a:moveTo>
                  <a:pt x="410845" y="0"/>
                </a:moveTo>
                <a:lnTo>
                  <a:pt x="0" y="702360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42" name="Google Shape;1042;p79"/>
          <p:cNvSpPr/>
          <p:nvPr/>
        </p:nvSpPr>
        <p:spPr>
          <a:xfrm>
            <a:off x="5253094" y="3952453"/>
            <a:ext cx="232029" cy="787907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43" name="Google Shape;1043;p79"/>
          <p:cNvSpPr/>
          <p:nvPr/>
        </p:nvSpPr>
        <p:spPr>
          <a:xfrm>
            <a:off x="5324056" y="3966169"/>
            <a:ext cx="90488" cy="593725"/>
          </a:xfrm>
          <a:custGeom>
            <a:avLst/>
            <a:gdLst/>
            <a:ahLst/>
            <a:cxnLst/>
            <a:rect l="l" t="t" r="r" b="b"/>
            <a:pathLst>
              <a:path w="120650" h="593725" extrusionOk="0">
                <a:moveTo>
                  <a:pt x="52251" y="580063"/>
                </a:moveTo>
                <a:lnTo>
                  <a:pt x="60071" y="593470"/>
                </a:lnTo>
                <a:lnTo>
                  <a:pt x="67477" y="580770"/>
                </a:lnTo>
                <a:lnTo>
                  <a:pt x="52958" y="580770"/>
                </a:lnTo>
                <a:lnTo>
                  <a:pt x="52251" y="580063"/>
                </a:lnTo>
                <a:close/>
              </a:path>
              <a:path w="120650" h="593725" extrusionOk="0">
                <a:moveTo>
                  <a:pt x="47141" y="519889"/>
                </a:moveTo>
                <a:lnTo>
                  <a:pt x="47118" y="571262"/>
                </a:lnTo>
                <a:lnTo>
                  <a:pt x="52251" y="580063"/>
                </a:lnTo>
                <a:lnTo>
                  <a:pt x="52958" y="580770"/>
                </a:lnTo>
                <a:lnTo>
                  <a:pt x="67182" y="580770"/>
                </a:lnTo>
                <a:lnTo>
                  <a:pt x="67890" y="580063"/>
                </a:lnTo>
                <a:lnTo>
                  <a:pt x="73023" y="571262"/>
                </a:lnTo>
                <a:lnTo>
                  <a:pt x="73028" y="561212"/>
                </a:lnTo>
                <a:lnTo>
                  <a:pt x="48895" y="561212"/>
                </a:lnTo>
                <a:lnTo>
                  <a:pt x="60071" y="542054"/>
                </a:lnTo>
                <a:lnTo>
                  <a:pt x="47141" y="519889"/>
                </a:lnTo>
                <a:close/>
              </a:path>
              <a:path w="120650" h="593725" extrusionOk="0">
                <a:moveTo>
                  <a:pt x="67890" y="580063"/>
                </a:moveTo>
                <a:lnTo>
                  <a:pt x="67182" y="580770"/>
                </a:lnTo>
                <a:lnTo>
                  <a:pt x="67477" y="580770"/>
                </a:lnTo>
                <a:lnTo>
                  <a:pt x="67890" y="580063"/>
                </a:lnTo>
                <a:close/>
              </a:path>
              <a:path w="120650" h="593725" extrusionOk="0">
                <a:moveTo>
                  <a:pt x="47118" y="571262"/>
                </a:moveTo>
                <a:lnTo>
                  <a:pt x="47116" y="574928"/>
                </a:lnTo>
                <a:lnTo>
                  <a:pt x="52251" y="580063"/>
                </a:lnTo>
                <a:lnTo>
                  <a:pt x="47118" y="571262"/>
                </a:lnTo>
                <a:close/>
              </a:path>
              <a:path w="120650" h="593725" extrusionOk="0">
                <a:moveTo>
                  <a:pt x="73025" y="571259"/>
                </a:moveTo>
                <a:lnTo>
                  <a:pt x="67890" y="580063"/>
                </a:lnTo>
                <a:lnTo>
                  <a:pt x="73025" y="574928"/>
                </a:lnTo>
                <a:lnTo>
                  <a:pt x="73025" y="571259"/>
                </a:lnTo>
                <a:close/>
              </a:path>
              <a:path w="120650" h="593725" extrusionOk="0">
                <a:moveTo>
                  <a:pt x="14477" y="475233"/>
                </a:moveTo>
                <a:lnTo>
                  <a:pt x="8254" y="478789"/>
                </a:lnTo>
                <a:lnTo>
                  <a:pt x="2031" y="482472"/>
                </a:lnTo>
                <a:lnTo>
                  <a:pt x="0" y="490346"/>
                </a:lnTo>
                <a:lnTo>
                  <a:pt x="3555" y="496569"/>
                </a:lnTo>
                <a:lnTo>
                  <a:pt x="47118" y="571262"/>
                </a:lnTo>
                <a:lnTo>
                  <a:pt x="47095" y="519809"/>
                </a:lnTo>
                <a:lnTo>
                  <a:pt x="25907" y="483488"/>
                </a:lnTo>
                <a:lnTo>
                  <a:pt x="22351" y="477265"/>
                </a:lnTo>
                <a:lnTo>
                  <a:pt x="14477" y="475233"/>
                </a:lnTo>
                <a:close/>
              </a:path>
              <a:path w="120650" h="593725" extrusionOk="0">
                <a:moveTo>
                  <a:pt x="105790" y="475233"/>
                </a:moveTo>
                <a:lnTo>
                  <a:pt x="97916" y="477392"/>
                </a:lnTo>
                <a:lnTo>
                  <a:pt x="94233" y="483488"/>
                </a:lnTo>
                <a:lnTo>
                  <a:pt x="73046" y="519809"/>
                </a:lnTo>
                <a:lnTo>
                  <a:pt x="73025" y="571259"/>
                </a:lnTo>
                <a:lnTo>
                  <a:pt x="116585" y="496569"/>
                </a:lnTo>
                <a:lnTo>
                  <a:pt x="120269" y="490346"/>
                </a:lnTo>
                <a:lnTo>
                  <a:pt x="118109" y="482472"/>
                </a:lnTo>
                <a:lnTo>
                  <a:pt x="105790" y="475233"/>
                </a:lnTo>
                <a:close/>
              </a:path>
              <a:path w="120650" h="593725" extrusionOk="0">
                <a:moveTo>
                  <a:pt x="60071" y="542054"/>
                </a:moveTo>
                <a:lnTo>
                  <a:pt x="48895" y="561212"/>
                </a:lnTo>
                <a:lnTo>
                  <a:pt x="71247" y="561212"/>
                </a:lnTo>
                <a:lnTo>
                  <a:pt x="60071" y="542054"/>
                </a:lnTo>
                <a:close/>
              </a:path>
              <a:path w="120650" h="593725" extrusionOk="0">
                <a:moveTo>
                  <a:pt x="73046" y="519809"/>
                </a:moveTo>
                <a:lnTo>
                  <a:pt x="60071" y="542054"/>
                </a:lnTo>
                <a:lnTo>
                  <a:pt x="71247" y="561212"/>
                </a:lnTo>
                <a:lnTo>
                  <a:pt x="73028" y="561212"/>
                </a:lnTo>
                <a:lnTo>
                  <a:pt x="73046" y="519809"/>
                </a:lnTo>
                <a:close/>
              </a:path>
              <a:path w="120650" h="593725" extrusionOk="0">
                <a:moveTo>
                  <a:pt x="67436" y="0"/>
                </a:moveTo>
                <a:lnTo>
                  <a:pt x="53212" y="0"/>
                </a:lnTo>
                <a:lnTo>
                  <a:pt x="47371" y="5841"/>
                </a:lnTo>
                <a:lnTo>
                  <a:pt x="47141" y="519889"/>
                </a:lnTo>
                <a:lnTo>
                  <a:pt x="60071" y="542054"/>
                </a:lnTo>
                <a:lnTo>
                  <a:pt x="73000" y="519889"/>
                </a:lnTo>
                <a:lnTo>
                  <a:pt x="73067" y="475233"/>
                </a:lnTo>
                <a:lnTo>
                  <a:pt x="73278" y="12953"/>
                </a:lnTo>
                <a:lnTo>
                  <a:pt x="73278" y="5841"/>
                </a:lnTo>
                <a:lnTo>
                  <a:pt x="67436" y="0"/>
                </a:lnTo>
                <a:close/>
              </a:path>
            </a:pathLst>
          </a:custGeom>
          <a:solidFill>
            <a:srgbClr val="00AF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44" name="Google Shape;1044;p79"/>
          <p:cNvSpPr txBox="1"/>
          <p:nvPr/>
        </p:nvSpPr>
        <p:spPr>
          <a:xfrm>
            <a:off x="1415128" y="4382987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45" name="Google Shape;1045;p79"/>
          <p:cNvSpPr txBox="1"/>
          <p:nvPr/>
        </p:nvSpPr>
        <p:spPr>
          <a:xfrm>
            <a:off x="3213198" y="4358204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46" name="Google Shape;1046;p79"/>
          <p:cNvSpPr txBox="1"/>
          <p:nvPr/>
        </p:nvSpPr>
        <p:spPr>
          <a:xfrm>
            <a:off x="2362200" y="5561444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47" name="Google Shape;1047;p79"/>
          <p:cNvSpPr txBox="1"/>
          <p:nvPr/>
        </p:nvSpPr>
        <p:spPr>
          <a:xfrm>
            <a:off x="5193601" y="4647044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60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48" name="Google Shape;1048;p79"/>
          <p:cNvSpPr txBox="1"/>
          <p:nvPr/>
        </p:nvSpPr>
        <p:spPr>
          <a:xfrm>
            <a:off x="6184201" y="3048000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49" name="Google Shape;1049;p79"/>
          <p:cNvSpPr txBox="1"/>
          <p:nvPr/>
        </p:nvSpPr>
        <p:spPr>
          <a:xfrm>
            <a:off x="7010400" y="4343400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80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50" name="Google Shape;1050;p79"/>
          <p:cNvSpPr txBox="1"/>
          <p:nvPr/>
        </p:nvSpPr>
        <p:spPr>
          <a:xfrm>
            <a:off x="6553200" y="5790044"/>
            <a:ext cx="608075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51" name="Google Shape;1051;p79"/>
          <p:cNvSpPr txBox="1"/>
          <p:nvPr/>
        </p:nvSpPr>
        <p:spPr>
          <a:xfrm>
            <a:off x="609600" y="1885890"/>
            <a:ext cx="297259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Delete Node 60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80"/>
          <p:cNvSpPr/>
          <p:nvPr/>
        </p:nvSpPr>
        <p:spPr>
          <a:xfrm>
            <a:off x="3665600" y="1746504"/>
            <a:ext cx="648081" cy="8641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50</a:t>
            </a: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57" name="Google Shape;1057;p80"/>
          <p:cNvSpPr txBox="1"/>
          <p:nvPr/>
        </p:nvSpPr>
        <p:spPr>
          <a:xfrm>
            <a:off x="381000" y="275285"/>
            <a:ext cx="8458200" cy="47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38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Delete node from BST : Example Case 1: </a:t>
            </a: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50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8" name="Google Shape;1058;p80"/>
          <p:cNvSpPr/>
          <p:nvPr/>
        </p:nvSpPr>
        <p:spPr>
          <a:xfrm>
            <a:off x="2299072" y="2882234"/>
            <a:ext cx="589932" cy="7880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59" name="Google Shape;1059;p80"/>
          <p:cNvSpPr txBox="1"/>
          <p:nvPr/>
        </p:nvSpPr>
        <p:spPr>
          <a:xfrm>
            <a:off x="2463925" y="3036189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60" name="Google Shape;1060;p80"/>
          <p:cNvSpPr/>
          <p:nvPr/>
        </p:nvSpPr>
        <p:spPr>
          <a:xfrm>
            <a:off x="1304662" y="4206561"/>
            <a:ext cx="589932" cy="73500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61" name="Google Shape;1061;p80"/>
          <p:cNvSpPr/>
          <p:nvPr/>
        </p:nvSpPr>
        <p:spPr>
          <a:xfrm>
            <a:off x="3084341" y="4194429"/>
            <a:ext cx="626715" cy="80962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62" name="Google Shape;1062;p80"/>
          <p:cNvSpPr/>
          <p:nvPr/>
        </p:nvSpPr>
        <p:spPr>
          <a:xfrm>
            <a:off x="5947792" y="2881885"/>
            <a:ext cx="757808" cy="85191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63" name="Google Shape;1063;p80"/>
          <p:cNvSpPr/>
          <p:nvPr/>
        </p:nvSpPr>
        <p:spPr>
          <a:xfrm>
            <a:off x="6846570" y="4171188"/>
            <a:ext cx="738377" cy="85191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64" name="Google Shape;1064;p80"/>
          <p:cNvSpPr/>
          <p:nvPr/>
        </p:nvSpPr>
        <p:spPr>
          <a:xfrm>
            <a:off x="6349364" y="5588508"/>
            <a:ext cx="888111" cy="8656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65" name="Google Shape;1065;p80"/>
          <p:cNvSpPr/>
          <p:nvPr/>
        </p:nvSpPr>
        <p:spPr>
          <a:xfrm>
            <a:off x="2814065" y="2382012"/>
            <a:ext cx="1016127" cy="70561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66" name="Google Shape;1066;p80"/>
          <p:cNvSpPr/>
          <p:nvPr/>
        </p:nvSpPr>
        <p:spPr>
          <a:xfrm>
            <a:off x="2853499" y="2408682"/>
            <a:ext cx="937736" cy="601345"/>
          </a:xfrm>
          <a:custGeom>
            <a:avLst/>
            <a:gdLst/>
            <a:ahLst/>
            <a:cxnLst/>
            <a:rect l="l" t="t" r="r" b="b"/>
            <a:pathLst>
              <a:path w="1250314" h="601344" extrusionOk="0">
                <a:moveTo>
                  <a:pt x="1250188" y="0"/>
                </a:moveTo>
                <a:lnTo>
                  <a:pt x="0" y="600963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67" name="Google Shape;1067;p80"/>
          <p:cNvSpPr/>
          <p:nvPr/>
        </p:nvSpPr>
        <p:spPr>
          <a:xfrm>
            <a:off x="2833377" y="3482721"/>
            <a:ext cx="502277" cy="811911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68" name="Google Shape;1068;p80"/>
          <p:cNvSpPr/>
          <p:nvPr/>
        </p:nvSpPr>
        <p:spPr>
          <a:xfrm>
            <a:off x="2877331" y="3506290"/>
            <a:ext cx="362903" cy="742950"/>
          </a:xfrm>
          <a:custGeom>
            <a:avLst/>
            <a:gdLst/>
            <a:ahLst/>
            <a:cxnLst/>
            <a:rect l="l" t="t" r="r" b="b"/>
            <a:pathLst>
              <a:path w="483870" h="742950" extrusionOk="0">
                <a:moveTo>
                  <a:pt x="0" y="0"/>
                </a:moveTo>
                <a:lnTo>
                  <a:pt x="483615" y="742822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69" name="Google Shape;1069;p80"/>
          <p:cNvSpPr/>
          <p:nvPr/>
        </p:nvSpPr>
        <p:spPr>
          <a:xfrm>
            <a:off x="1751075" y="3462528"/>
            <a:ext cx="693801" cy="938784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70" name="Google Shape;1070;p80"/>
          <p:cNvSpPr/>
          <p:nvPr/>
        </p:nvSpPr>
        <p:spPr>
          <a:xfrm>
            <a:off x="1790509" y="3489198"/>
            <a:ext cx="614839" cy="834390"/>
          </a:xfrm>
          <a:custGeom>
            <a:avLst/>
            <a:gdLst/>
            <a:ahLst/>
            <a:cxnLst/>
            <a:rect l="l" t="t" r="r" b="b"/>
            <a:pathLst>
              <a:path w="819785" h="834389" extrusionOk="0">
                <a:moveTo>
                  <a:pt x="819531" y="0"/>
                </a:moveTo>
                <a:lnTo>
                  <a:pt x="0" y="834389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71" name="Google Shape;1071;p80"/>
          <p:cNvSpPr/>
          <p:nvPr/>
        </p:nvSpPr>
        <p:spPr>
          <a:xfrm>
            <a:off x="2219140" y="5346577"/>
            <a:ext cx="707506" cy="88619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72" name="Google Shape;1072;p80"/>
          <p:cNvSpPr/>
          <p:nvPr/>
        </p:nvSpPr>
        <p:spPr>
          <a:xfrm>
            <a:off x="2667000" y="4841748"/>
            <a:ext cx="668654" cy="64465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73" name="Google Shape;1073;p80"/>
          <p:cNvSpPr/>
          <p:nvPr/>
        </p:nvSpPr>
        <p:spPr>
          <a:xfrm>
            <a:off x="2673952" y="4893564"/>
            <a:ext cx="590074" cy="541020"/>
          </a:xfrm>
          <a:custGeom>
            <a:avLst/>
            <a:gdLst/>
            <a:ahLst/>
            <a:cxnLst/>
            <a:rect l="l" t="t" r="r" b="b"/>
            <a:pathLst>
              <a:path w="786764" h="541020" extrusionOk="0">
                <a:moveTo>
                  <a:pt x="786383" y="0"/>
                </a:moveTo>
                <a:lnTo>
                  <a:pt x="0" y="540512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74" name="Google Shape;1074;p80"/>
          <p:cNvSpPr/>
          <p:nvPr/>
        </p:nvSpPr>
        <p:spPr>
          <a:xfrm>
            <a:off x="4186675" y="2309581"/>
            <a:ext cx="1996821" cy="729996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75" name="Google Shape;1075;p80"/>
          <p:cNvSpPr/>
          <p:nvPr/>
        </p:nvSpPr>
        <p:spPr>
          <a:xfrm>
            <a:off x="4226109" y="2336251"/>
            <a:ext cx="1917859" cy="625475"/>
          </a:xfrm>
          <a:custGeom>
            <a:avLst/>
            <a:gdLst/>
            <a:ahLst/>
            <a:cxnLst/>
            <a:rect l="l" t="t" r="r" b="b"/>
            <a:pathLst>
              <a:path w="2557145" h="625475" extrusionOk="0">
                <a:moveTo>
                  <a:pt x="0" y="0"/>
                </a:moveTo>
                <a:lnTo>
                  <a:pt x="2557144" y="625475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76" name="Google Shape;1076;p80"/>
          <p:cNvSpPr/>
          <p:nvPr/>
        </p:nvSpPr>
        <p:spPr>
          <a:xfrm>
            <a:off x="6532111" y="3370285"/>
            <a:ext cx="694944" cy="966215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77" name="Google Shape;1077;p80"/>
          <p:cNvSpPr/>
          <p:nvPr/>
        </p:nvSpPr>
        <p:spPr>
          <a:xfrm>
            <a:off x="6571546" y="3396955"/>
            <a:ext cx="616268" cy="861694"/>
          </a:xfrm>
          <a:custGeom>
            <a:avLst/>
            <a:gdLst/>
            <a:ahLst/>
            <a:cxnLst/>
            <a:rect l="l" t="t" r="r" b="b"/>
            <a:pathLst>
              <a:path w="821690" h="861695" extrusionOk="0">
                <a:moveTo>
                  <a:pt x="0" y="0"/>
                </a:moveTo>
                <a:lnTo>
                  <a:pt x="821689" y="861441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78" name="Google Shape;1078;p80"/>
          <p:cNvSpPr/>
          <p:nvPr/>
        </p:nvSpPr>
        <p:spPr>
          <a:xfrm>
            <a:off x="6839578" y="4973533"/>
            <a:ext cx="387476" cy="807720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79" name="Google Shape;1079;p80"/>
          <p:cNvSpPr/>
          <p:nvPr/>
        </p:nvSpPr>
        <p:spPr>
          <a:xfrm>
            <a:off x="6879013" y="5000203"/>
            <a:ext cx="308134" cy="702945"/>
          </a:xfrm>
          <a:custGeom>
            <a:avLst/>
            <a:gdLst/>
            <a:ahLst/>
            <a:cxnLst/>
            <a:rect l="l" t="t" r="r" b="b"/>
            <a:pathLst>
              <a:path w="410845" h="702945" extrusionOk="0">
                <a:moveTo>
                  <a:pt x="410845" y="0"/>
                </a:moveTo>
                <a:lnTo>
                  <a:pt x="0" y="702360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80" name="Google Shape;1080;p80"/>
          <p:cNvSpPr txBox="1"/>
          <p:nvPr/>
        </p:nvSpPr>
        <p:spPr>
          <a:xfrm>
            <a:off x="1415128" y="4382987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81" name="Google Shape;1081;p80"/>
          <p:cNvSpPr txBox="1"/>
          <p:nvPr/>
        </p:nvSpPr>
        <p:spPr>
          <a:xfrm>
            <a:off x="3213198" y="4358204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82" name="Google Shape;1082;p80"/>
          <p:cNvSpPr txBox="1"/>
          <p:nvPr/>
        </p:nvSpPr>
        <p:spPr>
          <a:xfrm>
            <a:off x="2362200" y="5561444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83" name="Google Shape;1083;p80"/>
          <p:cNvSpPr txBox="1"/>
          <p:nvPr/>
        </p:nvSpPr>
        <p:spPr>
          <a:xfrm>
            <a:off x="6184201" y="3048000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84" name="Google Shape;1084;p80"/>
          <p:cNvSpPr txBox="1"/>
          <p:nvPr/>
        </p:nvSpPr>
        <p:spPr>
          <a:xfrm>
            <a:off x="7010400" y="4343400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80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85" name="Google Shape;1085;p80"/>
          <p:cNvSpPr txBox="1"/>
          <p:nvPr/>
        </p:nvSpPr>
        <p:spPr>
          <a:xfrm>
            <a:off x="6553200" y="5790044"/>
            <a:ext cx="608075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86" name="Google Shape;1086;p80"/>
          <p:cNvSpPr txBox="1"/>
          <p:nvPr/>
        </p:nvSpPr>
        <p:spPr>
          <a:xfrm>
            <a:off x="609600" y="1885890"/>
            <a:ext cx="297259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Delete Node 60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Binary Trees</a:t>
            </a:r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body" idx="1"/>
          </p:nvPr>
        </p:nvSpPr>
        <p:spPr>
          <a:xfrm>
            <a:off x="304800" y="1447800"/>
            <a:ext cx="7924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914400" y="1621971"/>
            <a:ext cx="6096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2590800" y="1600200"/>
            <a:ext cx="6096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3193143" y="2514600"/>
            <a:ext cx="6096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6" name="Google Shape;196;p19"/>
          <p:cNvSpPr/>
          <p:nvPr/>
        </p:nvSpPr>
        <p:spPr>
          <a:xfrm>
            <a:off x="5410200" y="1545771"/>
            <a:ext cx="6096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6248400" y="2518229"/>
            <a:ext cx="6096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2271486" y="4572000"/>
            <a:ext cx="6096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762000" y="4572000"/>
            <a:ext cx="6096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</a:t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7010400" y="3497943"/>
            <a:ext cx="6096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1" name="Google Shape;201;p19"/>
          <p:cNvSpPr/>
          <p:nvPr/>
        </p:nvSpPr>
        <p:spPr>
          <a:xfrm>
            <a:off x="1553029" y="3281323"/>
            <a:ext cx="609600" cy="609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02" name="Google Shape;202;p19"/>
          <p:cNvCxnSpPr>
            <a:stCxn id="194" idx="5"/>
          </p:cNvCxnSpPr>
          <p:nvPr/>
        </p:nvCxnSpPr>
        <p:spPr>
          <a:xfrm>
            <a:off x="3111126" y="2120526"/>
            <a:ext cx="241800" cy="3942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3" name="Google Shape;203;p19"/>
          <p:cNvCxnSpPr>
            <a:stCxn id="201" idx="3"/>
            <a:endCxn id="199" idx="0"/>
          </p:cNvCxnSpPr>
          <p:nvPr/>
        </p:nvCxnSpPr>
        <p:spPr>
          <a:xfrm flipH="1">
            <a:off x="1066903" y="3801649"/>
            <a:ext cx="575400" cy="7704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4" name="Google Shape;204;p19"/>
          <p:cNvCxnSpPr/>
          <p:nvPr/>
        </p:nvCxnSpPr>
        <p:spPr>
          <a:xfrm>
            <a:off x="1972129" y="3837387"/>
            <a:ext cx="466271" cy="734613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5" name="Google Shape;205;p19"/>
          <p:cNvCxnSpPr>
            <a:stCxn id="197" idx="5"/>
          </p:cNvCxnSpPr>
          <p:nvPr/>
        </p:nvCxnSpPr>
        <p:spPr>
          <a:xfrm>
            <a:off x="6768726" y="3038555"/>
            <a:ext cx="394200" cy="4593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6" name="Google Shape;206;p19"/>
          <p:cNvCxnSpPr>
            <a:endCxn id="197" idx="1"/>
          </p:cNvCxnSpPr>
          <p:nvPr/>
        </p:nvCxnSpPr>
        <p:spPr>
          <a:xfrm>
            <a:off x="5899074" y="2120603"/>
            <a:ext cx="438600" cy="48690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7" name="Google Shape;207;p19"/>
          <p:cNvSpPr/>
          <p:nvPr/>
        </p:nvSpPr>
        <p:spPr>
          <a:xfrm>
            <a:off x="5257800" y="3497943"/>
            <a:ext cx="641163" cy="6096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4772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4616637" y="4186824"/>
            <a:ext cx="641163" cy="6096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4772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9" name="Google Shape;209;p19"/>
          <p:cNvSpPr/>
          <p:nvPr/>
        </p:nvSpPr>
        <p:spPr>
          <a:xfrm>
            <a:off x="3975474" y="5044374"/>
            <a:ext cx="641163" cy="6096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4772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5257800" y="5062959"/>
            <a:ext cx="641163" cy="6096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4772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6508224" y="4145808"/>
            <a:ext cx="641163" cy="6096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4772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6040529" y="5078793"/>
            <a:ext cx="641163" cy="6096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4772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5719947" y="5943600"/>
            <a:ext cx="641163" cy="6096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4772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7315200" y="5019304"/>
            <a:ext cx="641163" cy="6096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4772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15" name="Google Shape;215;p19"/>
          <p:cNvCxnSpPr>
            <a:stCxn id="207" idx="3"/>
            <a:endCxn id="208" idx="7"/>
          </p:cNvCxnSpPr>
          <p:nvPr/>
        </p:nvCxnSpPr>
        <p:spPr>
          <a:xfrm flipH="1">
            <a:off x="5163896" y="4018269"/>
            <a:ext cx="187800" cy="2577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6" name="Google Shape;216;p19"/>
          <p:cNvCxnSpPr>
            <a:stCxn id="208" idx="3"/>
            <a:endCxn id="209" idx="0"/>
          </p:cNvCxnSpPr>
          <p:nvPr/>
        </p:nvCxnSpPr>
        <p:spPr>
          <a:xfrm flipH="1">
            <a:off x="4295933" y="4707150"/>
            <a:ext cx="414600" cy="337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19"/>
          <p:cNvCxnSpPr>
            <a:endCxn id="212" idx="0"/>
          </p:cNvCxnSpPr>
          <p:nvPr/>
        </p:nvCxnSpPr>
        <p:spPr>
          <a:xfrm flipH="1">
            <a:off x="6361110" y="4707093"/>
            <a:ext cx="303600" cy="3717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8" name="Google Shape;218;p19"/>
          <p:cNvCxnSpPr/>
          <p:nvPr/>
        </p:nvCxnSpPr>
        <p:spPr>
          <a:xfrm flipH="1">
            <a:off x="6078304" y="5685771"/>
            <a:ext cx="187792" cy="25782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9" name="Google Shape;219;p19"/>
          <p:cNvCxnSpPr>
            <a:stCxn id="208" idx="5"/>
          </p:cNvCxnSpPr>
          <p:nvPr/>
        </p:nvCxnSpPr>
        <p:spPr>
          <a:xfrm>
            <a:off x="5163904" y="4707150"/>
            <a:ext cx="363300" cy="3717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19"/>
          <p:cNvCxnSpPr>
            <a:stCxn id="211" idx="2"/>
          </p:cNvCxnSpPr>
          <p:nvPr/>
        </p:nvCxnSpPr>
        <p:spPr>
          <a:xfrm rot="10800000">
            <a:off x="5898924" y="4018308"/>
            <a:ext cx="609300" cy="4323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p19"/>
          <p:cNvCxnSpPr>
            <a:stCxn id="214" idx="1"/>
          </p:cNvCxnSpPr>
          <p:nvPr/>
        </p:nvCxnSpPr>
        <p:spPr>
          <a:xfrm rot="10800000">
            <a:off x="7010396" y="4700878"/>
            <a:ext cx="398700" cy="4077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2" name="Google Shape;222;p19"/>
          <p:cNvCxnSpPr/>
          <p:nvPr/>
        </p:nvCxnSpPr>
        <p:spPr>
          <a:xfrm rot="10800000">
            <a:off x="7862467" y="5535147"/>
            <a:ext cx="367133" cy="27953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3" name="Google Shape;223;p19"/>
          <p:cNvSpPr/>
          <p:nvPr/>
        </p:nvSpPr>
        <p:spPr>
          <a:xfrm>
            <a:off x="6943992" y="5956344"/>
            <a:ext cx="641163" cy="6096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4772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24" name="Google Shape;224;p19"/>
          <p:cNvCxnSpPr>
            <a:endCxn id="223" idx="0"/>
          </p:cNvCxnSpPr>
          <p:nvPr/>
        </p:nvCxnSpPr>
        <p:spPr>
          <a:xfrm flipH="1">
            <a:off x="7264574" y="5619144"/>
            <a:ext cx="414600" cy="337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5" name="Google Shape;225;p19"/>
          <p:cNvSpPr/>
          <p:nvPr/>
        </p:nvSpPr>
        <p:spPr>
          <a:xfrm>
            <a:off x="6490527" y="6009783"/>
            <a:ext cx="641163" cy="6096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4772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26" name="Google Shape;226;p19"/>
          <p:cNvCxnSpPr/>
          <p:nvPr/>
        </p:nvCxnSpPr>
        <p:spPr>
          <a:xfrm>
            <a:off x="6396631" y="5653974"/>
            <a:ext cx="363304" cy="371643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8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Delete node from BST </a:t>
            </a:r>
            <a:endParaRPr/>
          </a:p>
        </p:txBody>
      </p:sp>
      <p:sp>
        <p:nvSpPr>
          <p:cNvPr id="1092" name="Google Shape;1092;p81"/>
          <p:cNvSpPr txBox="1">
            <a:spLocks noGrp="1"/>
          </p:cNvSpPr>
          <p:nvPr>
            <p:ph type="body" idx="1"/>
          </p:nvPr>
        </p:nvSpPr>
        <p:spPr>
          <a:xfrm>
            <a:off x="304800" y="1447800"/>
            <a:ext cx="8686800" cy="5026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 b="1"/>
              <a:t>Pseudocode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1. if the tree is empty return false 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1. Attempt to locate the node containing the target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	if the target is not found return false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	else the target is found, so remove its node: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39725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 b="1">
              <a:solidFill>
                <a:srgbClr val="FF0000"/>
              </a:solidFill>
            </a:endParaRPr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 b="1">
                <a:solidFill>
                  <a:srgbClr val="FF0000"/>
                </a:solidFill>
              </a:rPr>
              <a:t>Case 2: </a:t>
            </a:r>
            <a:r>
              <a:rPr lang="en-US"/>
              <a:t> if the node has no right child, link the parent of the target to the left (non-empty) subtree </a:t>
            </a:r>
            <a:endParaRPr/>
          </a:p>
          <a:p>
            <a:pPr marL="339725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82"/>
          <p:cNvSpPr/>
          <p:nvPr/>
        </p:nvSpPr>
        <p:spPr>
          <a:xfrm>
            <a:off x="3665600" y="1746504"/>
            <a:ext cx="648081" cy="8641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50</a:t>
            </a: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98" name="Google Shape;1098;p82"/>
          <p:cNvSpPr txBox="1"/>
          <p:nvPr/>
        </p:nvSpPr>
        <p:spPr>
          <a:xfrm>
            <a:off x="381000" y="275285"/>
            <a:ext cx="8458200" cy="47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38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Delete node from BST : Example Case 2: </a:t>
            </a: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50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9" name="Google Shape;1099;p82"/>
          <p:cNvSpPr/>
          <p:nvPr/>
        </p:nvSpPr>
        <p:spPr>
          <a:xfrm>
            <a:off x="2299072" y="2882234"/>
            <a:ext cx="589932" cy="7880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00" name="Google Shape;1100;p82"/>
          <p:cNvSpPr txBox="1"/>
          <p:nvPr/>
        </p:nvSpPr>
        <p:spPr>
          <a:xfrm>
            <a:off x="2463925" y="3036189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01" name="Google Shape;1101;p82"/>
          <p:cNvSpPr/>
          <p:nvPr/>
        </p:nvSpPr>
        <p:spPr>
          <a:xfrm>
            <a:off x="1304662" y="4206561"/>
            <a:ext cx="589932" cy="73500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02" name="Google Shape;1102;p82"/>
          <p:cNvSpPr/>
          <p:nvPr/>
        </p:nvSpPr>
        <p:spPr>
          <a:xfrm>
            <a:off x="3084341" y="4194429"/>
            <a:ext cx="626715" cy="80962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03" name="Google Shape;1103;p82"/>
          <p:cNvSpPr/>
          <p:nvPr/>
        </p:nvSpPr>
        <p:spPr>
          <a:xfrm>
            <a:off x="5947792" y="2881885"/>
            <a:ext cx="757808" cy="85191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04" name="Google Shape;1104;p82"/>
          <p:cNvSpPr/>
          <p:nvPr/>
        </p:nvSpPr>
        <p:spPr>
          <a:xfrm>
            <a:off x="5117211" y="4515611"/>
            <a:ext cx="618362" cy="85191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05" name="Google Shape;1105;p82"/>
          <p:cNvSpPr/>
          <p:nvPr/>
        </p:nvSpPr>
        <p:spPr>
          <a:xfrm>
            <a:off x="6846570" y="4171188"/>
            <a:ext cx="738377" cy="851916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06" name="Google Shape;1106;p82"/>
          <p:cNvSpPr/>
          <p:nvPr/>
        </p:nvSpPr>
        <p:spPr>
          <a:xfrm>
            <a:off x="6349364" y="5588508"/>
            <a:ext cx="888111" cy="8656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07" name="Google Shape;1107;p82"/>
          <p:cNvSpPr/>
          <p:nvPr/>
        </p:nvSpPr>
        <p:spPr>
          <a:xfrm>
            <a:off x="2814065" y="2382012"/>
            <a:ext cx="1016127" cy="70561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08" name="Google Shape;1108;p82"/>
          <p:cNvSpPr/>
          <p:nvPr/>
        </p:nvSpPr>
        <p:spPr>
          <a:xfrm>
            <a:off x="2853499" y="2408682"/>
            <a:ext cx="937736" cy="601345"/>
          </a:xfrm>
          <a:custGeom>
            <a:avLst/>
            <a:gdLst/>
            <a:ahLst/>
            <a:cxnLst/>
            <a:rect l="l" t="t" r="r" b="b"/>
            <a:pathLst>
              <a:path w="1250314" h="601344" extrusionOk="0">
                <a:moveTo>
                  <a:pt x="1250188" y="0"/>
                </a:moveTo>
                <a:lnTo>
                  <a:pt x="0" y="600963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09" name="Google Shape;1109;p82"/>
          <p:cNvSpPr/>
          <p:nvPr/>
        </p:nvSpPr>
        <p:spPr>
          <a:xfrm>
            <a:off x="2833377" y="3482721"/>
            <a:ext cx="502277" cy="811911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10" name="Google Shape;1110;p82"/>
          <p:cNvSpPr/>
          <p:nvPr/>
        </p:nvSpPr>
        <p:spPr>
          <a:xfrm>
            <a:off x="2877331" y="3506290"/>
            <a:ext cx="362903" cy="742950"/>
          </a:xfrm>
          <a:custGeom>
            <a:avLst/>
            <a:gdLst/>
            <a:ahLst/>
            <a:cxnLst/>
            <a:rect l="l" t="t" r="r" b="b"/>
            <a:pathLst>
              <a:path w="483870" h="742950" extrusionOk="0">
                <a:moveTo>
                  <a:pt x="0" y="0"/>
                </a:moveTo>
                <a:lnTo>
                  <a:pt x="483615" y="742822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11" name="Google Shape;1111;p82"/>
          <p:cNvSpPr/>
          <p:nvPr/>
        </p:nvSpPr>
        <p:spPr>
          <a:xfrm>
            <a:off x="1751075" y="3462528"/>
            <a:ext cx="693801" cy="938784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12" name="Google Shape;1112;p82"/>
          <p:cNvSpPr/>
          <p:nvPr/>
        </p:nvSpPr>
        <p:spPr>
          <a:xfrm>
            <a:off x="1790509" y="3489198"/>
            <a:ext cx="614839" cy="834390"/>
          </a:xfrm>
          <a:custGeom>
            <a:avLst/>
            <a:gdLst/>
            <a:ahLst/>
            <a:cxnLst/>
            <a:rect l="l" t="t" r="r" b="b"/>
            <a:pathLst>
              <a:path w="819785" h="834389" extrusionOk="0">
                <a:moveTo>
                  <a:pt x="819531" y="0"/>
                </a:moveTo>
                <a:lnTo>
                  <a:pt x="0" y="834389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13" name="Google Shape;1113;p82"/>
          <p:cNvSpPr/>
          <p:nvPr/>
        </p:nvSpPr>
        <p:spPr>
          <a:xfrm>
            <a:off x="2219140" y="5346577"/>
            <a:ext cx="707506" cy="886197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14" name="Google Shape;1114;p82"/>
          <p:cNvSpPr/>
          <p:nvPr/>
        </p:nvSpPr>
        <p:spPr>
          <a:xfrm>
            <a:off x="2667000" y="4841748"/>
            <a:ext cx="668654" cy="644652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15" name="Google Shape;1115;p82"/>
          <p:cNvSpPr/>
          <p:nvPr/>
        </p:nvSpPr>
        <p:spPr>
          <a:xfrm>
            <a:off x="2673952" y="4893564"/>
            <a:ext cx="590074" cy="541020"/>
          </a:xfrm>
          <a:custGeom>
            <a:avLst/>
            <a:gdLst/>
            <a:ahLst/>
            <a:cxnLst/>
            <a:rect l="l" t="t" r="r" b="b"/>
            <a:pathLst>
              <a:path w="786764" h="541020" extrusionOk="0">
                <a:moveTo>
                  <a:pt x="786383" y="0"/>
                </a:moveTo>
                <a:lnTo>
                  <a:pt x="0" y="540512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16" name="Google Shape;1116;p82"/>
          <p:cNvSpPr/>
          <p:nvPr/>
        </p:nvSpPr>
        <p:spPr>
          <a:xfrm>
            <a:off x="4186675" y="2309581"/>
            <a:ext cx="1996821" cy="729996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17" name="Google Shape;1117;p82"/>
          <p:cNvSpPr/>
          <p:nvPr/>
        </p:nvSpPr>
        <p:spPr>
          <a:xfrm>
            <a:off x="4226109" y="2336251"/>
            <a:ext cx="1917859" cy="625475"/>
          </a:xfrm>
          <a:custGeom>
            <a:avLst/>
            <a:gdLst/>
            <a:ahLst/>
            <a:cxnLst/>
            <a:rect l="l" t="t" r="r" b="b"/>
            <a:pathLst>
              <a:path w="2557145" h="625475" extrusionOk="0">
                <a:moveTo>
                  <a:pt x="0" y="0"/>
                </a:moveTo>
                <a:lnTo>
                  <a:pt x="2557144" y="625475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18" name="Google Shape;1118;p82"/>
          <p:cNvSpPr/>
          <p:nvPr/>
        </p:nvSpPr>
        <p:spPr>
          <a:xfrm>
            <a:off x="5528558" y="3554689"/>
            <a:ext cx="705230" cy="1164336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19" name="Google Shape;1119;p82"/>
          <p:cNvSpPr/>
          <p:nvPr/>
        </p:nvSpPr>
        <p:spPr>
          <a:xfrm>
            <a:off x="5567991" y="3581359"/>
            <a:ext cx="626269" cy="1060450"/>
          </a:xfrm>
          <a:custGeom>
            <a:avLst/>
            <a:gdLst/>
            <a:ahLst/>
            <a:cxnLst/>
            <a:rect l="l" t="t" r="r" b="b"/>
            <a:pathLst>
              <a:path w="835025" h="1060450" extrusionOk="0">
                <a:moveTo>
                  <a:pt x="834898" y="0"/>
                </a:moveTo>
                <a:lnTo>
                  <a:pt x="0" y="1060195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20" name="Google Shape;1120;p82"/>
          <p:cNvSpPr/>
          <p:nvPr/>
        </p:nvSpPr>
        <p:spPr>
          <a:xfrm>
            <a:off x="6532111" y="3370285"/>
            <a:ext cx="694944" cy="966215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21" name="Google Shape;1121;p82"/>
          <p:cNvSpPr/>
          <p:nvPr/>
        </p:nvSpPr>
        <p:spPr>
          <a:xfrm>
            <a:off x="6571546" y="3396955"/>
            <a:ext cx="616268" cy="861694"/>
          </a:xfrm>
          <a:custGeom>
            <a:avLst/>
            <a:gdLst/>
            <a:ahLst/>
            <a:cxnLst/>
            <a:rect l="l" t="t" r="r" b="b"/>
            <a:pathLst>
              <a:path w="821690" h="861695" extrusionOk="0">
                <a:moveTo>
                  <a:pt x="0" y="0"/>
                </a:moveTo>
                <a:lnTo>
                  <a:pt x="821689" y="861441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22" name="Google Shape;1122;p82"/>
          <p:cNvSpPr/>
          <p:nvPr/>
        </p:nvSpPr>
        <p:spPr>
          <a:xfrm>
            <a:off x="6839578" y="4973533"/>
            <a:ext cx="387476" cy="807720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23" name="Google Shape;1123;p82"/>
          <p:cNvSpPr/>
          <p:nvPr/>
        </p:nvSpPr>
        <p:spPr>
          <a:xfrm>
            <a:off x="6879013" y="5000203"/>
            <a:ext cx="308134" cy="702945"/>
          </a:xfrm>
          <a:custGeom>
            <a:avLst/>
            <a:gdLst/>
            <a:ahLst/>
            <a:cxnLst/>
            <a:rect l="l" t="t" r="r" b="b"/>
            <a:pathLst>
              <a:path w="410845" h="702945" extrusionOk="0">
                <a:moveTo>
                  <a:pt x="410845" y="0"/>
                </a:moveTo>
                <a:lnTo>
                  <a:pt x="0" y="702360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24" name="Google Shape;1124;p82"/>
          <p:cNvSpPr/>
          <p:nvPr/>
        </p:nvSpPr>
        <p:spPr>
          <a:xfrm>
            <a:off x="3352800" y="3657600"/>
            <a:ext cx="90488" cy="593725"/>
          </a:xfrm>
          <a:custGeom>
            <a:avLst/>
            <a:gdLst/>
            <a:ahLst/>
            <a:cxnLst/>
            <a:rect l="l" t="t" r="r" b="b"/>
            <a:pathLst>
              <a:path w="120650" h="593725" extrusionOk="0">
                <a:moveTo>
                  <a:pt x="52251" y="580063"/>
                </a:moveTo>
                <a:lnTo>
                  <a:pt x="60071" y="593470"/>
                </a:lnTo>
                <a:lnTo>
                  <a:pt x="67477" y="580770"/>
                </a:lnTo>
                <a:lnTo>
                  <a:pt x="52958" y="580770"/>
                </a:lnTo>
                <a:lnTo>
                  <a:pt x="52251" y="580063"/>
                </a:lnTo>
                <a:close/>
              </a:path>
              <a:path w="120650" h="593725" extrusionOk="0">
                <a:moveTo>
                  <a:pt x="47141" y="519889"/>
                </a:moveTo>
                <a:lnTo>
                  <a:pt x="47118" y="571262"/>
                </a:lnTo>
                <a:lnTo>
                  <a:pt x="52251" y="580063"/>
                </a:lnTo>
                <a:lnTo>
                  <a:pt x="52958" y="580770"/>
                </a:lnTo>
                <a:lnTo>
                  <a:pt x="67182" y="580770"/>
                </a:lnTo>
                <a:lnTo>
                  <a:pt x="67890" y="580063"/>
                </a:lnTo>
                <a:lnTo>
                  <a:pt x="73023" y="571262"/>
                </a:lnTo>
                <a:lnTo>
                  <a:pt x="73028" y="561212"/>
                </a:lnTo>
                <a:lnTo>
                  <a:pt x="48895" y="561212"/>
                </a:lnTo>
                <a:lnTo>
                  <a:pt x="60071" y="542054"/>
                </a:lnTo>
                <a:lnTo>
                  <a:pt x="47141" y="519889"/>
                </a:lnTo>
                <a:close/>
              </a:path>
              <a:path w="120650" h="593725" extrusionOk="0">
                <a:moveTo>
                  <a:pt x="67890" y="580063"/>
                </a:moveTo>
                <a:lnTo>
                  <a:pt x="67182" y="580770"/>
                </a:lnTo>
                <a:lnTo>
                  <a:pt x="67477" y="580770"/>
                </a:lnTo>
                <a:lnTo>
                  <a:pt x="67890" y="580063"/>
                </a:lnTo>
                <a:close/>
              </a:path>
              <a:path w="120650" h="593725" extrusionOk="0">
                <a:moveTo>
                  <a:pt x="47118" y="571262"/>
                </a:moveTo>
                <a:lnTo>
                  <a:pt x="47116" y="574928"/>
                </a:lnTo>
                <a:lnTo>
                  <a:pt x="52251" y="580063"/>
                </a:lnTo>
                <a:lnTo>
                  <a:pt x="47118" y="571262"/>
                </a:lnTo>
                <a:close/>
              </a:path>
              <a:path w="120650" h="593725" extrusionOk="0">
                <a:moveTo>
                  <a:pt x="73025" y="571259"/>
                </a:moveTo>
                <a:lnTo>
                  <a:pt x="67890" y="580063"/>
                </a:lnTo>
                <a:lnTo>
                  <a:pt x="73025" y="574928"/>
                </a:lnTo>
                <a:lnTo>
                  <a:pt x="73025" y="571259"/>
                </a:lnTo>
                <a:close/>
              </a:path>
              <a:path w="120650" h="593725" extrusionOk="0">
                <a:moveTo>
                  <a:pt x="14477" y="475233"/>
                </a:moveTo>
                <a:lnTo>
                  <a:pt x="8254" y="478789"/>
                </a:lnTo>
                <a:lnTo>
                  <a:pt x="2031" y="482472"/>
                </a:lnTo>
                <a:lnTo>
                  <a:pt x="0" y="490346"/>
                </a:lnTo>
                <a:lnTo>
                  <a:pt x="3555" y="496569"/>
                </a:lnTo>
                <a:lnTo>
                  <a:pt x="47118" y="571262"/>
                </a:lnTo>
                <a:lnTo>
                  <a:pt x="47095" y="519809"/>
                </a:lnTo>
                <a:lnTo>
                  <a:pt x="25907" y="483488"/>
                </a:lnTo>
                <a:lnTo>
                  <a:pt x="22351" y="477265"/>
                </a:lnTo>
                <a:lnTo>
                  <a:pt x="14477" y="475233"/>
                </a:lnTo>
                <a:close/>
              </a:path>
              <a:path w="120650" h="593725" extrusionOk="0">
                <a:moveTo>
                  <a:pt x="105790" y="475233"/>
                </a:moveTo>
                <a:lnTo>
                  <a:pt x="97916" y="477392"/>
                </a:lnTo>
                <a:lnTo>
                  <a:pt x="94233" y="483488"/>
                </a:lnTo>
                <a:lnTo>
                  <a:pt x="73046" y="519809"/>
                </a:lnTo>
                <a:lnTo>
                  <a:pt x="73025" y="571259"/>
                </a:lnTo>
                <a:lnTo>
                  <a:pt x="116585" y="496569"/>
                </a:lnTo>
                <a:lnTo>
                  <a:pt x="120269" y="490346"/>
                </a:lnTo>
                <a:lnTo>
                  <a:pt x="118109" y="482472"/>
                </a:lnTo>
                <a:lnTo>
                  <a:pt x="105790" y="475233"/>
                </a:lnTo>
                <a:close/>
              </a:path>
              <a:path w="120650" h="593725" extrusionOk="0">
                <a:moveTo>
                  <a:pt x="60071" y="542054"/>
                </a:moveTo>
                <a:lnTo>
                  <a:pt x="48895" y="561212"/>
                </a:lnTo>
                <a:lnTo>
                  <a:pt x="71247" y="561212"/>
                </a:lnTo>
                <a:lnTo>
                  <a:pt x="60071" y="542054"/>
                </a:lnTo>
                <a:close/>
              </a:path>
              <a:path w="120650" h="593725" extrusionOk="0">
                <a:moveTo>
                  <a:pt x="73046" y="519809"/>
                </a:moveTo>
                <a:lnTo>
                  <a:pt x="60071" y="542054"/>
                </a:lnTo>
                <a:lnTo>
                  <a:pt x="71247" y="561212"/>
                </a:lnTo>
                <a:lnTo>
                  <a:pt x="73028" y="561212"/>
                </a:lnTo>
                <a:lnTo>
                  <a:pt x="73046" y="519809"/>
                </a:lnTo>
                <a:close/>
              </a:path>
              <a:path w="120650" h="593725" extrusionOk="0">
                <a:moveTo>
                  <a:pt x="67436" y="0"/>
                </a:moveTo>
                <a:lnTo>
                  <a:pt x="53212" y="0"/>
                </a:lnTo>
                <a:lnTo>
                  <a:pt x="47371" y="5841"/>
                </a:lnTo>
                <a:lnTo>
                  <a:pt x="47141" y="519889"/>
                </a:lnTo>
                <a:lnTo>
                  <a:pt x="60071" y="542054"/>
                </a:lnTo>
                <a:lnTo>
                  <a:pt x="73000" y="519889"/>
                </a:lnTo>
                <a:lnTo>
                  <a:pt x="73067" y="475233"/>
                </a:lnTo>
                <a:lnTo>
                  <a:pt x="73278" y="12953"/>
                </a:lnTo>
                <a:lnTo>
                  <a:pt x="73278" y="5841"/>
                </a:lnTo>
                <a:lnTo>
                  <a:pt x="67436" y="0"/>
                </a:lnTo>
                <a:close/>
              </a:path>
            </a:pathLst>
          </a:custGeom>
          <a:solidFill>
            <a:srgbClr val="00AF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25" name="Google Shape;1125;p82"/>
          <p:cNvSpPr txBox="1"/>
          <p:nvPr/>
        </p:nvSpPr>
        <p:spPr>
          <a:xfrm>
            <a:off x="1415128" y="4382987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26" name="Google Shape;1126;p82"/>
          <p:cNvSpPr txBox="1"/>
          <p:nvPr/>
        </p:nvSpPr>
        <p:spPr>
          <a:xfrm>
            <a:off x="3213198" y="4358204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27" name="Google Shape;1127;p82"/>
          <p:cNvSpPr txBox="1"/>
          <p:nvPr/>
        </p:nvSpPr>
        <p:spPr>
          <a:xfrm>
            <a:off x="2362200" y="5561444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28" name="Google Shape;1128;p82"/>
          <p:cNvSpPr txBox="1"/>
          <p:nvPr/>
        </p:nvSpPr>
        <p:spPr>
          <a:xfrm>
            <a:off x="5193601" y="4647044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60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29" name="Google Shape;1129;p82"/>
          <p:cNvSpPr txBox="1"/>
          <p:nvPr/>
        </p:nvSpPr>
        <p:spPr>
          <a:xfrm>
            <a:off x="6184201" y="3048000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30" name="Google Shape;1130;p82"/>
          <p:cNvSpPr txBox="1"/>
          <p:nvPr/>
        </p:nvSpPr>
        <p:spPr>
          <a:xfrm>
            <a:off x="7010400" y="4343400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80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31" name="Google Shape;1131;p82"/>
          <p:cNvSpPr txBox="1"/>
          <p:nvPr/>
        </p:nvSpPr>
        <p:spPr>
          <a:xfrm>
            <a:off x="6553200" y="5790044"/>
            <a:ext cx="608075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32" name="Google Shape;1132;p82"/>
          <p:cNvSpPr txBox="1"/>
          <p:nvPr/>
        </p:nvSpPr>
        <p:spPr>
          <a:xfrm>
            <a:off x="609600" y="1885890"/>
            <a:ext cx="297259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Delete Node 40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83"/>
          <p:cNvSpPr/>
          <p:nvPr/>
        </p:nvSpPr>
        <p:spPr>
          <a:xfrm>
            <a:off x="3665600" y="1746504"/>
            <a:ext cx="648081" cy="8641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50</a:t>
            </a: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38" name="Google Shape;1138;p83"/>
          <p:cNvSpPr txBox="1"/>
          <p:nvPr/>
        </p:nvSpPr>
        <p:spPr>
          <a:xfrm>
            <a:off x="381000" y="275285"/>
            <a:ext cx="8458200" cy="47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38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Delete node from BST : Example Case 2: </a:t>
            </a: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50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9" name="Google Shape;1139;p83"/>
          <p:cNvSpPr/>
          <p:nvPr/>
        </p:nvSpPr>
        <p:spPr>
          <a:xfrm>
            <a:off x="2299072" y="2882234"/>
            <a:ext cx="589932" cy="7880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40" name="Google Shape;1140;p83"/>
          <p:cNvSpPr txBox="1"/>
          <p:nvPr/>
        </p:nvSpPr>
        <p:spPr>
          <a:xfrm>
            <a:off x="2463925" y="3036189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41" name="Google Shape;1141;p83"/>
          <p:cNvSpPr/>
          <p:nvPr/>
        </p:nvSpPr>
        <p:spPr>
          <a:xfrm>
            <a:off x="1304662" y="4206561"/>
            <a:ext cx="589932" cy="73500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42" name="Google Shape;1142;p83"/>
          <p:cNvSpPr/>
          <p:nvPr/>
        </p:nvSpPr>
        <p:spPr>
          <a:xfrm>
            <a:off x="3084341" y="4194429"/>
            <a:ext cx="626715" cy="80962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43" name="Google Shape;1143;p83"/>
          <p:cNvSpPr/>
          <p:nvPr/>
        </p:nvSpPr>
        <p:spPr>
          <a:xfrm>
            <a:off x="5947792" y="2881885"/>
            <a:ext cx="757808" cy="85191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44" name="Google Shape;1144;p83"/>
          <p:cNvSpPr/>
          <p:nvPr/>
        </p:nvSpPr>
        <p:spPr>
          <a:xfrm>
            <a:off x="5117211" y="4515611"/>
            <a:ext cx="618362" cy="85191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45" name="Google Shape;1145;p83"/>
          <p:cNvSpPr/>
          <p:nvPr/>
        </p:nvSpPr>
        <p:spPr>
          <a:xfrm>
            <a:off x="6846570" y="4171188"/>
            <a:ext cx="738377" cy="851916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46" name="Google Shape;1146;p83"/>
          <p:cNvSpPr/>
          <p:nvPr/>
        </p:nvSpPr>
        <p:spPr>
          <a:xfrm>
            <a:off x="6349364" y="5588508"/>
            <a:ext cx="888111" cy="8656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47" name="Google Shape;1147;p83"/>
          <p:cNvSpPr/>
          <p:nvPr/>
        </p:nvSpPr>
        <p:spPr>
          <a:xfrm>
            <a:off x="2814065" y="2382012"/>
            <a:ext cx="1016127" cy="70561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48" name="Google Shape;1148;p83"/>
          <p:cNvSpPr/>
          <p:nvPr/>
        </p:nvSpPr>
        <p:spPr>
          <a:xfrm>
            <a:off x="2853499" y="2408682"/>
            <a:ext cx="937736" cy="601345"/>
          </a:xfrm>
          <a:custGeom>
            <a:avLst/>
            <a:gdLst/>
            <a:ahLst/>
            <a:cxnLst/>
            <a:rect l="l" t="t" r="r" b="b"/>
            <a:pathLst>
              <a:path w="1250314" h="601344" extrusionOk="0">
                <a:moveTo>
                  <a:pt x="1250188" y="0"/>
                </a:moveTo>
                <a:lnTo>
                  <a:pt x="0" y="600963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49" name="Google Shape;1149;p83"/>
          <p:cNvSpPr/>
          <p:nvPr/>
        </p:nvSpPr>
        <p:spPr>
          <a:xfrm>
            <a:off x="2833377" y="3482721"/>
            <a:ext cx="502277" cy="811911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50" name="Google Shape;1150;p83"/>
          <p:cNvSpPr/>
          <p:nvPr/>
        </p:nvSpPr>
        <p:spPr>
          <a:xfrm>
            <a:off x="2877331" y="3506290"/>
            <a:ext cx="362903" cy="742950"/>
          </a:xfrm>
          <a:custGeom>
            <a:avLst/>
            <a:gdLst/>
            <a:ahLst/>
            <a:cxnLst/>
            <a:rect l="l" t="t" r="r" b="b"/>
            <a:pathLst>
              <a:path w="483870" h="742950" extrusionOk="0">
                <a:moveTo>
                  <a:pt x="0" y="0"/>
                </a:moveTo>
                <a:lnTo>
                  <a:pt x="483615" y="742822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51" name="Google Shape;1151;p83"/>
          <p:cNvSpPr/>
          <p:nvPr/>
        </p:nvSpPr>
        <p:spPr>
          <a:xfrm>
            <a:off x="1751075" y="3462528"/>
            <a:ext cx="693801" cy="938784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52" name="Google Shape;1152;p83"/>
          <p:cNvSpPr/>
          <p:nvPr/>
        </p:nvSpPr>
        <p:spPr>
          <a:xfrm>
            <a:off x="1790509" y="3489198"/>
            <a:ext cx="614839" cy="834390"/>
          </a:xfrm>
          <a:custGeom>
            <a:avLst/>
            <a:gdLst/>
            <a:ahLst/>
            <a:cxnLst/>
            <a:rect l="l" t="t" r="r" b="b"/>
            <a:pathLst>
              <a:path w="819785" h="834389" extrusionOk="0">
                <a:moveTo>
                  <a:pt x="819531" y="0"/>
                </a:moveTo>
                <a:lnTo>
                  <a:pt x="0" y="834389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53" name="Google Shape;1153;p83"/>
          <p:cNvSpPr/>
          <p:nvPr/>
        </p:nvSpPr>
        <p:spPr>
          <a:xfrm>
            <a:off x="4186675" y="2309581"/>
            <a:ext cx="1996821" cy="729996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54" name="Google Shape;1154;p83"/>
          <p:cNvSpPr/>
          <p:nvPr/>
        </p:nvSpPr>
        <p:spPr>
          <a:xfrm>
            <a:off x="4226109" y="2336251"/>
            <a:ext cx="1917859" cy="625475"/>
          </a:xfrm>
          <a:custGeom>
            <a:avLst/>
            <a:gdLst/>
            <a:ahLst/>
            <a:cxnLst/>
            <a:rect l="l" t="t" r="r" b="b"/>
            <a:pathLst>
              <a:path w="2557145" h="625475" extrusionOk="0">
                <a:moveTo>
                  <a:pt x="0" y="0"/>
                </a:moveTo>
                <a:lnTo>
                  <a:pt x="2557144" y="625475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55" name="Google Shape;1155;p83"/>
          <p:cNvSpPr/>
          <p:nvPr/>
        </p:nvSpPr>
        <p:spPr>
          <a:xfrm>
            <a:off x="5528558" y="3554689"/>
            <a:ext cx="705230" cy="1164336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56" name="Google Shape;1156;p83"/>
          <p:cNvSpPr/>
          <p:nvPr/>
        </p:nvSpPr>
        <p:spPr>
          <a:xfrm>
            <a:off x="5567991" y="3581359"/>
            <a:ext cx="626269" cy="1060450"/>
          </a:xfrm>
          <a:custGeom>
            <a:avLst/>
            <a:gdLst/>
            <a:ahLst/>
            <a:cxnLst/>
            <a:rect l="l" t="t" r="r" b="b"/>
            <a:pathLst>
              <a:path w="835025" h="1060450" extrusionOk="0">
                <a:moveTo>
                  <a:pt x="834898" y="0"/>
                </a:moveTo>
                <a:lnTo>
                  <a:pt x="0" y="1060195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57" name="Google Shape;1157;p83"/>
          <p:cNvSpPr/>
          <p:nvPr/>
        </p:nvSpPr>
        <p:spPr>
          <a:xfrm>
            <a:off x="6532111" y="3370285"/>
            <a:ext cx="694944" cy="966215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58" name="Google Shape;1158;p83"/>
          <p:cNvSpPr/>
          <p:nvPr/>
        </p:nvSpPr>
        <p:spPr>
          <a:xfrm>
            <a:off x="6571546" y="3396955"/>
            <a:ext cx="616268" cy="861694"/>
          </a:xfrm>
          <a:custGeom>
            <a:avLst/>
            <a:gdLst/>
            <a:ahLst/>
            <a:cxnLst/>
            <a:rect l="l" t="t" r="r" b="b"/>
            <a:pathLst>
              <a:path w="821690" h="861695" extrusionOk="0">
                <a:moveTo>
                  <a:pt x="0" y="0"/>
                </a:moveTo>
                <a:lnTo>
                  <a:pt x="821689" y="861441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59" name="Google Shape;1159;p83"/>
          <p:cNvSpPr/>
          <p:nvPr/>
        </p:nvSpPr>
        <p:spPr>
          <a:xfrm>
            <a:off x="6839578" y="4973533"/>
            <a:ext cx="387476" cy="807720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60" name="Google Shape;1160;p83"/>
          <p:cNvSpPr/>
          <p:nvPr/>
        </p:nvSpPr>
        <p:spPr>
          <a:xfrm>
            <a:off x="6879013" y="5000203"/>
            <a:ext cx="308134" cy="702945"/>
          </a:xfrm>
          <a:custGeom>
            <a:avLst/>
            <a:gdLst/>
            <a:ahLst/>
            <a:cxnLst/>
            <a:rect l="l" t="t" r="r" b="b"/>
            <a:pathLst>
              <a:path w="410845" h="702945" extrusionOk="0">
                <a:moveTo>
                  <a:pt x="410845" y="0"/>
                </a:moveTo>
                <a:lnTo>
                  <a:pt x="0" y="702360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61" name="Google Shape;1161;p83"/>
          <p:cNvSpPr txBox="1"/>
          <p:nvPr/>
        </p:nvSpPr>
        <p:spPr>
          <a:xfrm>
            <a:off x="1415128" y="4382987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62" name="Google Shape;1162;p83"/>
          <p:cNvSpPr txBox="1"/>
          <p:nvPr/>
        </p:nvSpPr>
        <p:spPr>
          <a:xfrm>
            <a:off x="3213198" y="4358204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63" name="Google Shape;1163;p83"/>
          <p:cNvSpPr txBox="1"/>
          <p:nvPr/>
        </p:nvSpPr>
        <p:spPr>
          <a:xfrm>
            <a:off x="5193601" y="4647044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60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64" name="Google Shape;1164;p83"/>
          <p:cNvSpPr txBox="1"/>
          <p:nvPr/>
        </p:nvSpPr>
        <p:spPr>
          <a:xfrm>
            <a:off x="6184201" y="3048000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65" name="Google Shape;1165;p83"/>
          <p:cNvSpPr txBox="1"/>
          <p:nvPr/>
        </p:nvSpPr>
        <p:spPr>
          <a:xfrm>
            <a:off x="7010400" y="4343400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80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66" name="Google Shape;1166;p83"/>
          <p:cNvSpPr txBox="1"/>
          <p:nvPr/>
        </p:nvSpPr>
        <p:spPr>
          <a:xfrm>
            <a:off x="6553200" y="5790044"/>
            <a:ext cx="608075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67" name="Google Shape;1167;p83"/>
          <p:cNvSpPr txBox="1"/>
          <p:nvPr/>
        </p:nvSpPr>
        <p:spPr>
          <a:xfrm>
            <a:off x="609600" y="1885890"/>
            <a:ext cx="297259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Delete Node 40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8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Delete node from BST </a:t>
            </a:r>
            <a:endParaRPr/>
          </a:p>
        </p:txBody>
      </p:sp>
      <p:sp>
        <p:nvSpPr>
          <p:cNvPr id="1173" name="Google Shape;1173;p84"/>
          <p:cNvSpPr txBox="1">
            <a:spLocks noGrp="1"/>
          </p:cNvSpPr>
          <p:nvPr>
            <p:ph type="body" idx="1"/>
          </p:nvPr>
        </p:nvSpPr>
        <p:spPr>
          <a:xfrm>
            <a:off x="304800" y="1447800"/>
            <a:ext cx="8686800" cy="5026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 b="1"/>
              <a:t>Pseudocode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1. if the tree is empty return false 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1. Attempt to locate the node containing the target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	if the target is not found return false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	else the target is found, so remove its node: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39725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 b="1">
              <a:solidFill>
                <a:srgbClr val="FF0000"/>
              </a:solidFill>
            </a:endParaRPr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 b="1">
                <a:solidFill>
                  <a:srgbClr val="FF0000"/>
                </a:solidFill>
              </a:rPr>
              <a:t>Case 3: </a:t>
            </a:r>
            <a:r>
              <a:rPr lang="en-US"/>
              <a:t> if the node has no left child, link the parent of the target to the right (non-empty) subtree </a:t>
            </a:r>
            <a:endParaRPr/>
          </a:p>
          <a:p>
            <a:pPr marL="339725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85"/>
          <p:cNvSpPr/>
          <p:nvPr/>
        </p:nvSpPr>
        <p:spPr>
          <a:xfrm>
            <a:off x="3665600" y="1746504"/>
            <a:ext cx="648081" cy="8641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50</a:t>
            </a: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79" name="Google Shape;1179;p85"/>
          <p:cNvSpPr txBox="1"/>
          <p:nvPr/>
        </p:nvSpPr>
        <p:spPr>
          <a:xfrm>
            <a:off x="381000" y="275285"/>
            <a:ext cx="8458200" cy="47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38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Delete node from BST : Example Case 3: </a:t>
            </a: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50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0" name="Google Shape;1180;p85"/>
          <p:cNvSpPr/>
          <p:nvPr/>
        </p:nvSpPr>
        <p:spPr>
          <a:xfrm>
            <a:off x="2299072" y="2882234"/>
            <a:ext cx="589932" cy="7880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81" name="Google Shape;1181;p85"/>
          <p:cNvSpPr txBox="1"/>
          <p:nvPr/>
        </p:nvSpPr>
        <p:spPr>
          <a:xfrm>
            <a:off x="2463925" y="3036189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82" name="Google Shape;1182;p85"/>
          <p:cNvSpPr/>
          <p:nvPr/>
        </p:nvSpPr>
        <p:spPr>
          <a:xfrm>
            <a:off x="1304662" y="4206561"/>
            <a:ext cx="589932" cy="73500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83" name="Google Shape;1183;p85"/>
          <p:cNvSpPr/>
          <p:nvPr/>
        </p:nvSpPr>
        <p:spPr>
          <a:xfrm>
            <a:off x="3084341" y="4194429"/>
            <a:ext cx="626715" cy="80962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84" name="Google Shape;1184;p85"/>
          <p:cNvSpPr/>
          <p:nvPr/>
        </p:nvSpPr>
        <p:spPr>
          <a:xfrm>
            <a:off x="5947792" y="2881885"/>
            <a:ext cx="757808" cy="85191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85" name="Google Shape;1185;p85"/>
          <p:cNvSpPr/>
          <p:nvPr/>
        </p:nvSpPr>
        <p:spPr>
          <a:xfrm>
            <a:off x="5117211" y="4515611"/>
            <a:ext cx="618362" cy="85191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86" name="Google Shape;1186;p85"/>
          <p:cNvSpPr/>
          <p:nvPr/>
        </p:nvSpPr>
        <p:spPr>
          <a:xfrm>
            <a:off x="6846570" y="4171188"/>
            <a:ext cx="738377" cy="851916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87" name="Google Shape;1187;p85"/>
          <p:cNvSpPr/>
          <p:nvPr/>
        </p:nvSpPr>
        <p:spPr>
          <a:xfrm>
            <a:off x="6349364" y="5588508"/>
            <a:ext cx="888111" cy="8656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88" name="Google Shape;1188;p85"/>
          <p:cNvSpPr/>
          <p:nvPr/>
        </p:nvSpPr>
        <p:spPr>
          <a:xfrm>
            <a:off x="2814065" y="2382012"/>
            <a:ext cx="1016127" cy="70561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89" name="Google Shape;1189;p85"/>
          <p:cNvSpPr/>
          <p:nvPr/>
        </p:nvSpPr>
        <p:spPr>
          <a:xfrm>
            <a:off x="2853499" y="2408682"/>
            <a:ext cx="937736" cy="601345"/>
          </a:xfrm>
          <a:custGeom>
            <a:avLst/>
            <a:gdLst/>
            <a:ahLst/>
            <a:cxnLst/>
            <a:rect l="l" t="t" r="r" b="b"/>
            <a:pathLst>
              <a:path w="1250314" h="601344" extrusionOk="0">
                <a:moveTo>
                  <a:pt x="1250188" y="0"/>
                </a:moveTo>
                <a:lnTo>
                  <a:pt x="0" y="600963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90" name="Google Shape;1190;p85"/>
          <p:cNvSpPr/>
          <p:nvPr/>
        </p:nvSpPr>
        <p:spPr>
          <a:xfrm>
            <a:off x="2833377" y="3482721"/>
            <a:ext cx="502277" cy="811911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91" name="Google Shape;1191;p85"/>
          <p:cNvSpPr/>
          <p:nvPr/>
        </p:nvSpPr>
        <p:spPr>
          <a:xfrm>
            <a:off x="2877331" y="3506290"/>
            <a:ext cx="362903" cy="742950"/>
          </a:xfrm>
          <a:custGeom>
            <a:avLst/>
            <a:gdLst/>
            <a:ahLst/>
            <a:cxnLst/>
            <a:rect l="l" t="t" r="r" b="b"/>
            <a:pathLst>
              <a:path w="483870" h="742950" extrusionOk="0">
                <a:moveTo>
                  <a:pt x="0" y="0"/>
                </a:moveTo>
                <a:lnTo>
                  <a:pt x="483615" y="742822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92" name="Google Shape;1192;p85"/>
          <p:cNvSpPr/>
          <p:nvPr/>
        </p:nvSpPr>
        <p:spPr>
          <a:xfrm>
            <a:off x="1751075" y="3462528"/>
            <a:ext cx="693801" cy="938784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93" name="Google Shape;1193;p85"/>
          <p:cNvSpPr/>
          <p:nvPr/>
        </p:nvSpPr>
        <p:spPr>
          <a:xfrm>
            <a:off x="1790509" y="3489198"/>
            <a:ext cx="614839" cy="834390"/>
          </a:xfrm>
          <a:custGeom>
            <a:avLst/>
            <a:gdLst/>
            <a:ahLst/>
            <a:cxnLst/>
            <a:rect l="l" t="t" r="r" b="b"/>
            <a:pathLst>
              <a:path w="819785" h="834389" extrusionOk="0">
                <a:moveTo>
                  <a:pt x="819531" y="0"/>
                </a:moveTo>
                <a:lnTo>
                  <a:pt x="0" y="834389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94" name="Google Shape;1194;p85"/>
          <p:cNvSpPr/>
          <p:nvPr/>
        </p:nvSpPr>
        <p:spPr>
          <a:xfrm>
            <a:off x="3712094" y="5346577"/>
            <a:ext cx="707506" cy="886197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95" name="Google Shape;1195;p85"/>
          <p:cNvSpPr/>
          <p:nvPr/>
        </p:nvSpPr>
        <p:spPr>
          <a:xfrm rot="5400000">
            <a:off x="3473053" y="4893564"/>
            <a:ext cx="590074" cy="541020"/>
          </a:xfrm>
          <a:custGeom>
            <a:avLst/>
            <a:gdLst/>
            <a:ahLst/>
            <a:cxnLst/>
            <a:rect l="l" t="t" r="r" b="b"/>
            <a:pathLst>
              <a:path w="786764" h="541020" extrusionOk="0">
                <a:moveTo>
                  <a:pt x="786383" y="0"/>
                </a:moveTo>
                <a:lnTo>
                  <a:pt x="0" y="540512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96" name="Google Shape;1196;p85"/>
          <p:cNvSpPr/>
          <p:nvPr/>
        </p:nvSpPr>
        <p:spPr>
          <a:xfrm>
            <a:off x="4186675" y="2309581"/>
            <a:ext cx="1996821" cy="729996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97" name="Google Shape;1197;p85"/>
          <p:cNvSpPr/>
          <p:nvPr/>
        </p:nvSpPr>
        <p:spPr>
          <a:xfrm>
            <a:off x="4226109" y="2336251"/>
            <a:ext cx="1917859" cy="625475"/>
          </a:xfrm>
          <a:custGeom>
            <a:avLst/>
            <a:gdLst/>
            <a:ahLst/>
            <a:cxnLst/>
            <a:rect l="l" t="t" r="r" b="b"/>
            <a:pathLst>
              <a:path w="2557145" h="625475" extrusionOk="0">
                <a:moveTo>
                  <a:pt x="0" y="0"/>
                </a:moveTo>
                <a:lnTo>
                  <a:pt x="2557144" y="625475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98" name="Google Shape;1198;p85"/>
          <p:cNvSpPr/>
          <p:nvPr/>
        </p:nvSpPr>
        <p:spPr>
          <a:xfrm>
            <a:off x="5528558" y="3554689"/>
            <a:ext cx="705230" cy="1164336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99" name="Google Shape;1199;p85"/>
          <p:cNvSpPr/>
          <p:nvPr/>
        </p:nvSpPr>
        <p:spPr>
          <a:xfrm>
            <a:off x="5567991" y="3581359"/>
            <a:ext cx="626269" cy="1060450"/>
          </a:xfrm>
          <a:custGeom>
            <a:avLst/>
            <a:gdLst/>
            <a:ahLst/>
            <a:cxnLst/>
            <a:rect l="l" t="t" r="r" b="b"/>
            <a:pathLst>
              <a:path w="835025" h="1060450" extrusionOk="0">
                <a:moveTo>
                  <a:pt x="834898" y="0"/>
                </a:moveTo>
                <a:lnTo>
                  <a:pt x="0" y="1060195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00" name="Google Shape;1200;p85"/>
          <p:cNvSpPr/>
          <p:nvPr/>
        </p:nvSpPr>
        <p:spPr>
          <a:xfrm>
            <a:off x="6532111" y="3370285"/>
            <a:ext cx="694944" cy="966215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01" name="Google Shape;1201;p85"/>
          <p:cNvSpPr/>
          <p:nvPr/>
        </p:nvSpPr>
        <p:spPr>
          <a:xfrm>
            <a:off x="6571546" y="3396955"/>
            <a:ext cx="616268" cy="861694"/>
          </a:xfrm>
          <a:custGeom>
            <a:avLst/>
            <a:gdLst/>
            <a:ahLst/>
            <a:cxnLst/>
            <a:rect l="l" t="t" r="r" b="b"/>
            <a:pathLst>
              <a:path w="821690" h="861695" extrusionOk="0">
                <a:moveTo>
                  <a:pt x="0" y="0"/>
                </a:moveTo>
                <a:lnTo>
                  <a:pt x="821689" y="861441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02" name="Google Shape;1202;p85"/>
          <p:cNvSpPr/>
          <p:nvPr/>
        </p:nvSpPr>
        <p:spPr>
          <a:xfrm>
            <a:off x="6839578" y="4973533"/>
            <a:ext cx="387476" cy="80772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03" name="Google Shape;1203;p85"/>
          <p:cNvSpPr/>
          <p:nvPr/>
        </p:nvSpPr>
        <p:spPr>
          <a:xfrm>
            <a:off x="6879013" y="5000203"/>
            <a:ext cx="308134" cy="702945"/>
          </a:xfrm>
          <a:custGeom>
            <a:avLst/>
            <a:gdLst/>
            <a:ahLst/>
            <a:cxnLst/>
            <a:rect l="l" t="t" r="r" b="b"/>
            <a:pathLst>
              <a:path w="410845" h="702945" extrusionOk="0">
                <a:moveTo>
                  <a:pt x="410845" y="0"/>
                </a:moveTo>
                <a:lnTo>
                  <a:pt x="0" y="702360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04" name="Google Shape;1204;p85"/>
          <p:cNvSpPr/>
          <p:nvPr/>
        </p:nvSpPr>
        <p:spPr>
          <a:xfrm>
            <a:off x="3352800" y="3657600"/>
            <a:ext cx="90488" cy="593725"/>
          </a:xfrm>
          <a:custGeom>
            <a:avLst/>
            <a:gdLst/>
            <a:ahLst/>
            <a:cxnLst/>
            <a:rect l="l" t="t" r="r" b="b"/>
            <a:pathLst>
              <a:path w="120650" h="593725" extrusionOk="0">
                <a:moveTo>
                  <a:pt x="52251" y="580063"/>
                </a:moveTo>
                <a:lnTo>
                  <a:pt x="60071" y="593470"/>
                </a:lnTo>
                <a:lnTo>
                  <a:pt x="67477" y="580770"/>
                </a:lnTo>
                <a:lnTo>
                  <a:pt x="52958" y="580770"/>
                </a:lnTo>
                <a:lnTo>
                  <a:pt x="52251" y="580063"/>
                </a:lnTo>
                <a:close/>
              </a:path>
              <a:path w="120650" h="593725" extrusionOk="0">
                <a:moveTo>
                  <a:pt x="47141" y="519889"/>
                </a:moveTo>
                <a:lnTo>
                  <a:pt x="47118" y="571262"/>
                </a:lnTo>
                <a:lnTo>
                  <a:pt x="52251" y="580063"/>
                </a:lnTo>
                <a:lnTo>
                  <a:pt x="52958" y="580770"/>
                </a:lnTo>
                <a:lnTo>
                  <a:pt x="67182" y="580770"/>
                </a:lnTo>
                <a:lnTo>
                  <a:pt x="67890" y="580063"/>
                </a:lnTo>
                <a:lnTo>
                  <a:pt x="73023" y="571262"/>
                </a:lnTo>
                <a:lnTo>
                  <a:pt x="73028" y="561212"/>
                </a:lnTo>
                <a:lnTo>
                  <a:pt x="48895" y="561212"/>
                </a:lnTo>
                <a:lnTo>
                  <a:pt x="60071" y="542054"/>
                </a:lnTo>
                <a:lnTo>
                  <a:pt x="47141" y="519889"/>
                </a:lnTo>
                <a:close/>
              </a:path>
              <a:path w="120650" h="593725" extrusionOk="0">
                <a:moveTo>
                  <a:pt x="67890" y="580063"/>
                </a:moveTo>
                <a:lnTo>
                  <a:pt x="67182" y="580770"/>
                </a:lnTo>
                <a:lnTo>
                  <a:pt x="67477" y="580770"/>
                </a:lnTo>
                <a:lnTo>
                  <a:pt x="67890" y="580063"/>
                </a:lnTo>
                <a:close/>
              </a:path>
              <a:path w="120650" h="593725" extrusionOk="0">
                <a:moveTo>
                  <a:pt x="47118" y="571262"/>
                </a:moveTo>
                <a:lnTo>
                  <a:pt x="47116" y="574928"/>
                </a:lnTo>
                <a:lnTo>
                  <a:pt x="52251" y="580063"/>
                </a:lnTo>
                <a:lnTo>
                  <a:pt x="47118" y="571262"/>
                </a:lnTo>
                <a:close/>
              </a:path>
              <a:path w="120650" h="593725" extrusionOk="0">
                <a:moveTo>
                  <a:pt x="73025" y="571259"/>
                </a:moveTo>
                <a:lnTo>
                  <a:pt x="67890" y="580063"/>
                </a:lnTo>
                <a:lnTo>
                  <a:pt x="73025" y="574928"/>
                </a:lnTo>
                <a:lnTo>
                  <a:pt x="73025" y="571259"/>
                </a:lnTo>
                <a:close/>
              </a:path>
              <a:path w="120650" h="593725" extrusionOk="0">
                <a:moveTo>
                  <a:pt x="14477" y="475233"/>
                </a:moveTo>
                <a:lnTo>
                  <a:pt x="8254" y="478789"/>
                </a:lnTo>
                <a:lnTo>
                  <a:pt x="2031" y="482472"/>
                </a:lnTo>
                <a:lnTo>
                  <a:pt x="0" y="490346"/>
                </a:lnTo>
                <a:lnTo>
                  <a:pt x="3555" y="496569"/>
                </a:lnTo>
                <a:lnTo>
                  <a:pt x="47118" y="571262"/>
                </a:lnTo>
                <a:lnTo>
                  <a:pt x="47095" y="519809"/>
                </a:lnTo>
                <a:lnTo>
                  <a:pt x="25907" y="483488"/>
                </a:lnTo>
                <a:lnTo>
                  <a:pt x="22351" y="477265"/>
                </a:lnTo>
                <a:lnTo>
                  <a:pt x="14477" y="475233"/>
                </a:lnTo>
                <a:close/>
              </a:path>
              <a:path w="120650" h="593725" extrusionOk="0">
                <a:moveTo>
                  <a:pt x="105790" y="475233"/>
                </a:moveTo>
                <a:lnTo>
                  <a:pt x="97916" y="477392"/>
                </a:lnTo>
                <a:lnTo>
                  <a:pt x="94233" y="483488"/>
                </a:lnTo>
                <a:lnTo>
                  <a:pt x="73046" y="519809"/>
                </a:lnTo>
                <a:lnTo>
                  <a:pt x="73025" y="571259"/>
                </a:lnTo>
                <a:lnTo>
                  <a:pt x="116585" y="496569"/>
                </a:lnTo>
                <a:lnTo>
                  <a:pt x="120269" y="490346"/>
                </a:lnTo>
                <a:lnTo>
                  <a:pt x="118109" y="482472"/>
                </a:lnTo>
                <a:lnTo>
                  <a:pt x="105790" y="475233"/>
                </a:lnTo>
                <a:close/>
              </a:path>
              <a:path w="120650" h="593725" extrusionOk="0">
                <a:moveTo>
                  <a:pt x="60071" y="542054"/>
                </a:moveTo>
                <a:lnTo>
                  <a:pt x="48895" y="561212"/>
                </a:lnTo>
                <a:lnTo>
                  <a:pt x="71247" y="561212"/>
                </a:lnTo>
                <a:lnTo>
                  <a:pt x="60071" y="542054"/>
                </a:lnTo>
                <a:close/>
              </a:path>
              <a:path w="120650" h="593725" extrusionOk="0">
                <a:moveTo>
                  <a:pt x="73046" y="519809"/>
                </a:moveTo>
                <a:lnTo>
                  <a:pt x="60071" y="542054"/>
                </a:lnTo>
                <a:lnTo>
                  <a:pt x="71247" y="561212"/>
                </a:lnTo>
                <a:lnTo>
                  <a:pt x="73028" y="561212"/>
                </a:lnTo>
                <a:lnTo>
                  <a:pt x="73046" y="519809"/>
                </a:lnTo>
                <a:close/>
              </a:path>
              <a:path w="120650" h="593725" extrusionOk="0">
                <a:moveTo>
                  <a:pt x="67436" y="0"/>
                </a:moveTo>
                <a:lnTo>
                  <a:pt x="53212" y="0"/>
                </a:lnTo>
                <a:lnTo>
                  <a:pt x="47371" y="5841"/>
                </a:lnTo>
                <a:lnTo>
                  <a:pt x="47141" y="519889"/>
                </a:lnTo>
                <a:lnTo>
                  <a:pt x="60071" y="542054"/>
                </a:lnTo>
                <a:lnTo>
                  <a:pt x="73000" y="519889"/>
                </a:lnTo>
                <a:lnTo>
                  <a:pt x="73067" y="475233"/>
                </a:lnTo>
                <a:lnTo>
                  <a:pt x="73278" y="12953"/>
                </a:lnTo>
                <a:lnTo>
                  <a:pt x="73278" y="5841"/>
                </a:lnTo>
                <a:lnTo>
                  <a:pt x="67436" y="0"/>
                </a:lnTo>
                <a:close/>
              </a:path>
            </a:pathLst>
          </a:custGeom>
          <a:solidFill>
            <a:srgbClr val="00AF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05" name="Google Shape;1205;p85"/>
          <p:cNvSpPr txBox="1"/>
          <p:nvPr/>
        </p:nvSpPr>
        <p:spPr>
          <a:xfrm>
            <a:off x="1415128" y="4382987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06" name="Google Shape;1206;p85"/>
          <p:cNvSpPr txBox="1"/>
          <p:nvPr/>
        </p:nvSpPr>
        <p:spPr>
          <a:xfrm>
            <a:off x="3213198" y="4358204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07" name="Google Shape;1207;p85"/>
          <p:cNvSpPr txBox="1"/>
          <p:nvPr/>
        </p:nvSpPr>
        <p:spPr>
          <a:xfrm>
            <a:off x="3898201" y="5561444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48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08" name="Google Shape;1208;p85"/>
          <p:cNvSpPr txBox="1"/>
          <p:nvPr/>
        </p:nvSpPr>
        <p:spPr>
          <a:xfrm>
            <a:off x="5193601" y="4647044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60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09" name="Google Shape;1209;p85"/>
          <p:cNvSpPr txBox="1"/>
          <p:nvPr/>
        </p:nvSpPr>
        <p:spPr>
          <a:xfrm>
            <a:off x="6184201" y="3048000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10" name="Google Shape;1210;p85"/>
          <p:cNvSpPr txBox="1"/>
          <p:nvPr/>
        </p:nvSpPr>
        <p:spPr>
          <a:xfrm>
            <a:off x="7010400" y="4343400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80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11" name="Google Shape;1211;p85"/>
          <p:cNvSpPr txBox="1"/>
          <p:nvPr/>
        </p:nvSpPr>
        <p:spPr>
          <a:xfrm>
            <a:off x="6553200" y="5790044"/>
            <a:ext cx="608075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12" name="Google Shape;1212;p85"/>
          <p:cNvSpPr txBox="1"/>
          <p:nvPr/>
        </p:nvSpPr>
        <p:spPr>
          <a:xfrm>
            <a:off x="609600" y="1885890"/>
            <a:ext cx="297259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Delete Node 40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86"/>
          <p:cNvSpPr/>
          <p:nvPr/>
        </p:nvSpPr>
        <p:spPr>
          <a:xfrm>
            <a:off x="3665600" y="1746504"/>
            <a:ext cx="648081" cy="8641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50</a:t>
            </a: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18" name="Google Shape;1218;p86"/>
          <p:cNvSpPr txBox="1"/>
          <p:nvPr/>
        </p:nvSpPr>
        <p:spPr>
          <a:xfrm>
            <a:off x="381000" y="275285"/>
            <a:ext cx="8458200" cy="47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38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Delete node from BST : Example Case 3: </a:t>
            </a: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50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19" name="Google Shape;1219;p86"/>
          <p:cNvSpPr/>
          <p:nvPr/>
        </p:nvSpPr>
        <p:spPr>
          <a:xfrm>
            <a:off x="2299072" y="2882234"/>
            <a:ext cx="589932" cy="7880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20" name="Google Shape;1220;p86"/>
          <p:cNvSpPr txBox="1"/>
          <p:nvPr/>
        </p:nvSpPr>
        <p:spPr>
          <a:xfrm>
            <a:off x="2463925" y="3036189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21" name="Google Shape;1221;p86"/>
          <p:cNvSpPr/>
          <p:nvPr/>
        </p:nvSpPr>
        <p:spPr>
          <a:xfrm>
            <a:off x="1304662" y="4206561"/>
            <a:ext cx="589932" cy="73500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22" name="Google Shape;1222;p86"/>
          <p:cNvSpPr/>
          <p:nvPr/>
        </p:nvSpPr>
        <p:spPr>
          <a:xfrm>
            <a:off x="3084341" y="4194429"/>
            <a:ext cx="626715" cy="80962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23" name="Google Shape;1223;p86"/>
          <p:cNvSpPr/>
          <p:nvPr/>
        </p:nvSpPr>
        <p:spPr>
          <a:xfrm>
            <a:off x="5947792" y="2881885"/>
            <a:ext cx="757808" cy="85191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24" name="Google Shape;1224;p86"/>
          <p:cNvSpPr/>
          <p:nvPr/>
        </p:nvSpPr>
        <p:spPr>
          <a:xfrm>
            <a:off x="5117211" y="4515611"/>
            <a:ext cx="618362" cy="85191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25" name="Google Shape;1225;p86"/>
          <p:cNvSpPr/>
          <p:nvPr/>
        </p:nvSpPr>
        <p:spPr>
          <a:xfrm>
            <a:off x="6846570" y="4171188"/>
            <a:ext cx="738377" cy="851916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26" name="Google Shape;1226;p86"/>
          <p:cNvSpPr/>
          <p:nvPr/>
        </p:nvSpPr>
        <p:spPr>
          <a:xfrm>
            <a:off x="6349364" y="5588508"/>
            <a:ext cx="888111" cy="8656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27" name="Google Shape;1227;p86"/>
          <p:cNvSpPr/>
          <p:nvPr/>
        </p:nvSpPr>
        <p:spPr>
          <a:xfrm>
            <a:off x="2814065" y="2382012"/>
            <a:ext cx="1016127" cy="70561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28" name="Google Shape;1228;p86"/>
          <p:cNvSpPr/>
          <p:nvPr/>
        </p:nvSpPr>
        <p:spPr>
          <a:xfrm>
            <a:off x="2853499" y="2408682"/>
            <a:ext cx="937736" cy="601345"/>
          </a:xfrm>
          <a:custGeom>
            <a:avLst/>
            <a:gdLst/>
            <a:ahLst/>
            <a:cxnLst/>
            <a:rect l="l" t="t" r="r" b="b"/>
            <a:pathLst>
              <a:path w="1250314" h="601344" extrusionOk="0">
                <a:moveTo>
                  <a:pt x="1250188" y="0"/>
                </a:moveTo>
                <a:lnTo>
                  <a:pt x="0" y="600963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29" name="Google Shape;1229;p86"/>
          <p:cNvSpPr/>
          <p:nvPr/>
        </p:nvSpPr>
        <p:spPr>
          <a:xfrm>
            <a:off x="2833377" y="3482721"/>
            <a:ext cx="502277" cy="811911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30" name="Google Shape;1230;p86"/>
          <p:cNvSpPr/>
          <p:nvPr/>
        </p:nvSpPr>
        <p:spPr>
          <a:xfrm>
            <a:off x="2877331" y="3506290"/>
            <a:ext cx="362903" cy="742950"/>
          </a:xfrm>
          <a:custGeom>
            <a:avLst/>
            <a:gdLst/>
            <a:ahLst/>
            <a:cxnLst/>
            <a:rect l="l" t="t" r="r" b="b"/>
            <a:pathLst>
              <a:path w="483870" h="742950" extrusionOk="0">
                <a:moveTo>
                  <a:pt x="0" y="0"/>
                </a:moveTo>
                <a:lnTo>
                  <a:pt x="483615" y="742822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31" name="Google Shape;1231;p86"/>
          <p:cNvSpPr/>
          <p:nvPr/>
        </p:nvSpPr>
        <p:spPr>
          <a:xfrm>
            <a:off x="1751075" y="3462528"/>
            <a:ext cx="693801" cy="938784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32" name="Google Shape;1232;p86"/>
          <p:cNvSpPr/>
          <p:nvPr/>
        </p:nvSpPr>
        <p:spPr>
          <a:xfrm>
            <a:off x="1790509" y="3489198"/>
            <a:ext cx="614839" cy="834390"/>
          </a:xfrm>
          <a:custGeom>
            <a:avLst/>
            <a:gdLst/>
            <a:ahLst/>
            <a:cxnLst/>
            <a:rect l="l" t="t" r="r" b="b"/>
            <a:pathLst>
              <a:path w="819785" h="834389" extrusionOk="0">
                <a:moveTo>
                  <a:pt x="819531" y="0"/>
                </a:moveTo>
                <a:lnTo>
                  <a:pt x="0" y="834389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33" name="Google Shape;1233;p86"/>
          <p:cNvSpPr/>
          <p:nvPr/>
        </p:nvSpPr>
        <p:spPr>
          <a:xfrm>
            <a:off x="4186675" y="2309581"/>
            <a:ext cx="1996821" cy="729996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34" name="Google Shape;1234;p86"/>
          <p:cNvSpPr/>
          <p:nvPr/>
        </p:nvSpPr>
        <p:spPr>
          <a:xfrm>
            <a:off x="4226109" y="2336251"/>
            <a:ext cx="1917859" cy="625475"/>
          </a:xfrm>
          <a:custGeom>
            <a:avLst/>
            <a:gdLst/>
            <a:ahLst/>
            <a:cxnLst/>
            <a:rect l="l" t="t" r="r" b="b"/>
            <a:pathLst>
              <a:path w="2557145" h="625475" extrusionOk="0">
                <a:moveTo>
                  <a:pt x="0" y="0"/>
                </a:moveTo>
                <a:lnTo>
                  <a:pt x="2557144" y="625475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35" name="Google Shape;1235;p86"/>
          <p:cNvSpPr/>
          <p:nvPr/>
        </p:nvSpPr>
        <p:spPr>
          <a:xfrm>
            <a:off x="5528558" y="3554689"/>
            <a:ext cx="705230" cy="1164336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36" name="Google Shape;1236;p86"/>
          <p:cNvSpPr/>
          <p:nvPr/>
        </p:nvSpPr>
        <p:spPr>
          <a:xfrm>
            <a:off x="5567991" y="3581359"/>
            <a:ext cx="626269" cy="1060450"/>
          </a:xfrm>
          <a:custGeom>
            <a:avLst/>
            <a:gdLst/>
            <a:ahLst/>
            <a:cxnLst/>
            <a:rect l="l" t="t" r="r" b="b"/>
            <a:pathLst>
              <a:path w="835025" h="1060450" extrusionOk="0">
                <a:moveTo>
                  <a:pt x="834898" y="0"/>
                </a:moveTo>
                <a:lnTo>
                  <a:pt x="0" y="1060195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37" name="Google Shape;1237;p86"/>
          <p:cNvSpPr/>
          <p:nvPr/>
        </p:nvSpPr>
        <p:spPr>
          <a:xfrm>
            <a:off x="6532111" y="3370285"/>
            <a:ext cx="694944" cy="966215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38" name="Google Shape;1238;p86"/>
          <p:cNvSpPr/>
          <p:nvPr/>
        </p:nvSpPr>
        <p:spPr>
          <a:xfrm>
            <a:off x="6571546" y="3396955"/>
            <a:ext cx="616268" cy="861694"/>
          </a:xfrm>
          <a:custGeom>
            <a:avLst/>
            <a:gdLst/>
            <a:ahLst/>
            <a:cxnLst/>
            <a:rect l="l" t="t" r="r" b="b"/>
            <a:pathLst>
              <a:path w="821690" h="861695" extrusionOk="0">
                <a:moveTo>
                  <a:pt x="0" y="0"/>
                </a:moveTo>
                <a:lnTo>
                  <a:pt x="821689" y="861441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39" name="Google Shape;1239;p86"/>
          <p:cNvSpPr/>
          <p:nvPr/>
        </p:nvSpPr>
        <p:spPr>
          <a:xfrm>
            <a:off x="6839578" y="4973533"/>
            <a:ext cx="387476" cy="807720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40" name="Google Shape;1240;p86"/>
          <p:cNvSpPr/>
          <p:nvPr/>
        </p:nvSpPr>
        <p:spPr>
          <a:xfrm>
            <a:off x="6879013" y="5000203"/>
            <a:ext cx="308134" cy="702945"/>
          </a:xfrm>
          <a:custGeom>
            <a:avLst/>
            <a:gdLst/>
            <a:ahLst/>
            <a:cxnLst/>
            <a:rect l="l" t="t" r="r" b="b"/>
            <a:pathLst>
              <a:path w="410845" h="702945" extrusionOk="0">
                <a:moveTo>
                  <a:pt x="410845" y="0"/>
                </a:moveTo>
                <a:lnTo>
                  <a:pt x="0" y="702360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41" name="Google Shape;1241;p86"/>
          <p:cNvSpPr txBox="1"/>
          <p:nvPr/>
        </p:nvSpPr>
        <p:spPr>
          <a:xfrm>
            <a:off x="1415128" y="4382987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42" name="Google Shape;1242;p86"/>
          <p:cNvSpPr txBox="1"/>
          <p:nvPr/>
        </p:nvSpPr>
        <p:spPr>
          <a:xfrm>
            <a:off x="3213198" y="4358204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48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43" name="Google Shape;1243;p86"/>
          <p:cNvSpPr txBox="1"/>
          <p:nvPr/>
        </p:nvSpPr>
        <p:spPr>
          <a:xfrm>
            <a:off x="5193601" y="4647044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60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44" name="Google Shape;1244;p86"/>
          <p:cNvSpPr txBox="1"/>
          <p:nvPr/>
        </p:nvSpPr>
        <p:spPr>
          <a:xfrm>
            <a:off x="6184201" y="3048000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45" name="Google Shape;1245;p86"/>
          <p:cNvSpPr txBox="1"/>
          <p:nvPr/>
        </p:nvSpPr>
        <p:spPr>
          <a:xfrm>
            <a:off x="7010400" y="4343400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80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46" name="Google Shape;1246;p86"/>
          <p:cNvSpPr txBox="1"/>
          <p:nvPr/>
        </p:nvSpPr>
        <p:spPr>
          <a:xfrm>
            <a:off x="6553200" y="5790044"/>
            <a:ext cx="608075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47" name="Google Shape;1247;p86"/>
          <p:cNvSpPr txBox="1"/>
          <p:nvPr/>
        </p:nvSpPr>
        <p:spPr>
          <a:xfrm>
            <a:off x="609600" y="1885890"/>
            <a:ext cx="297259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Delete Node 40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8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Delete node from BST </a:t>
            </a:r>
            <a:endParaRPr/>
          </a:p>
        </p:txBody>
      </p:sp>
      <p:sp>
        <p:nvSpPr>
          <p:cNvPr id="1253" name="Google Shape;1253;p87"/>
          <p:cNvSpPr txBox="1">
            <a:spLocks noGrp="1"/>
          </p:cNvSpPr>
          <p:nvPr>
            <p:ph type="body" idx="1"/>
          </p:nvPr>
        </p:nvSpPr>
        <p:spPr>
          <a:xfrm>
            <a:off x="304800" y="1447800"/>
            <a:ext cx="8686800" cy="5026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 b="1"/>
              <a:t>Pseudocode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1. if the tree is empty return false 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1. Attempt to locate the node containing the target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	if the target is not found return false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	else the target is found, so remove its node: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39725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 b="1">
              <a:solidFill>
                <a:srgbClr val="FF0000"/>
              </a:solidFill>
            </a:endParaRPr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 b="1">
                <a:solidFill>
                  <a:srgbClr val="FF0000"/>
                </a:solidFill>
              </a:rPr>
              <a:t>Case 4: </a:t>
            </a:r>
            <a:r>
              <a:rPr lang="en-US"/>
              <a:t> if the node has a left and a right subtree 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- replace the node's value with the max value in the left subtree 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- delete the max node in the left subtree 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339725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88"/>
          <p:cNvSpPr/>
          <p:nvPr/>
        </p:nvSpPr>
        <p:spPr>
          <a:xfrm>
            <a:off x="3665600" y="1746504"/>
            <a:ext cx="648081" cy="8641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50</a:t>
            </a: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59" name="Google Shape;1259;p88"/>
          <p:cNvSpPr txBox="1"/>
          <p:nvPr/>
        </p:nvSpPr>
        <p:spPr>
          <a:xfrm>
            <a:off x="381000" y="275285"/>
            <a:ext cx="8458200" cy="47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38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Delete node from BST : Example Case 4: </a:t>
            </a: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50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0" name="Google Shape;1260;p88"/>
          <p:cNvSpPr/>
          <p:nvPr/>
        </p:nvSpPr>
        <p:spPr>
          <a:xfrm>
            <a:off x="2299072" y="2882234"/>
            <a:ext cx="589932" cy="7880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61" name="Google Shape;1261;p88"/>
          <p:cNvSpPr txBox="1"/>
          <p:nvPr/>
        </p:nvSpPr>
        <p:spPr>
          <a:xfrm>
            <a:off x="2463925" y="3036189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62" name="Google Shape;1262;p88"/>
          <p:cNvSpPr/>
          <p:nvPr/>
        </p:nvSpPr>
        <p:spPr>
          <a:xfrm>
            <a:off x="1304662" y="4206561"/>
            <a:ext cx="589932" cy="73500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63" name="Google Shape;1263;p88"/>
          <p:cNvSpPr/>
          <p:nvPr/>
        </p:nvSpPr>
        <p:spPr>
          <a:xfrm>
            <a:off x="3084341" y="4194429"/>
            <a:ext cx="626715" cy="80962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64" name="Google Shape;1264;p88"/>
          <p:cNvSpPr/>
          <p:nvPr/>
        </p:nvSpPr>
        <p:spPr>
          <a:xfrm>
            <a:off x="5947792" y="2881885"/>
            <a:ext cx="757808" cy="85191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65" name="Google Shape;1265;p88"/>
          <p:cNvSpPr/>
          <p:nvPr/>
        </p:nvSpPr>
        <p:spPr>
          <a:xfrm>
            <a:off x="5117211" y="4515611"/>
            <a:ext cx="618362" cy="85191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66" name="Google Shape;1266;p88"/>
          <p:cNvSpPr/>
          <p:nvPr/>
        </p:nvSpPr>
        <p:spPr>
          <a:xfrm>
            <a:off x="6846570" y="4171188"/>
            <a:ext cx="738377" cy="851916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67" name="Google Shape;1267;p88"/>
          <p:cNvSpPr/>
          <p:nvPr/>
        </p:nvSpPr>
        <p:spPr>
          <a:xfrm>
            <a:off x="6349364" y="5588508"/>
            <a:ext cx="888111" cy="8656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68" name="Google Shape;1268;p88"/>
          <p:cNvSpPr/>
          <p:nvPr/>
        </p:nvSpPr>
        <p:spPr>
          <a:xfrm>
            <a:off x="2814065" y="2382012"/>
            <a:ext cx="1016127" cy="70561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69" name="Google Shape;1269;p88"/>
          <p:cNvSpPr/>
          <p:nvPr/>
        </p:nvSpPr>
        <p:spPr>
          <a:xfrm>
            <a:off x="2853499" y="2408682"/>
            <a:ext cx="937736" cy="601345"/>
          </a:xfrm>
          <a:custGeom>
            <a:avLst/>
            <a:gdLst/>
            <a:ahLst/>
            <a:cxnLst/>
            <a:rect l="l" t="t" r="r" b="b"/>
            <a:pathLst>
              <a:path w="1250314" h="601344" extrusionOk="0">
                <a:moveTo>
                  <a:pt x="1250188" y="0"/>
                </a:moveTo>
                <a:lnTo>
                  <a:pt x="0" y="600963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70" name="Google Shape;1270;p88"/>
          <p:cNvSpPr/>
          <p:nvPr/>
        </p:nvSpPr>
        <p:spPr>
          <a:xfrm>
            <a:off x="2833377" y="3482721"/>
            <a:ext cx="502277" cy="811911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71" name="Google Shape;1271;p88"/>
          <p:cNvSpPr/>
          <p:nvPr/>
        </p:nvSpPr>
        <p:spPr>
          <a:xfrm>
            <a:off x="2877331" y="3506290"/>
            <a:ext cx="362903" cy="742950"/>
          </a:xfrm>
          <a:custGeom>
            <a:avLst/>
            <a:gdLst/>
            <a:ahLst/>
            <a:cxnLst/>
            <a:rect l="l" t="t" r="r" b="b"/>
            <a:pathLst>
              <a:path w="483870" h="742950" extrusionOk="0">
                <a:moveTo>
                  <a:pt x="0" y="0"/>
                </a:moveTo>
                <a:lnTo>
                  <a:pt x="483615" y="742822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72" name="Google Shape;1272;p88"/>
          <p:cNvSpPr/>
          <p:nvPr/>
        </p:nvSpPr>
        <p:spPr>
          <a:xfrm>
            <a:off x="1751075" y="3462528"/>
            <a:ext cx="693801" cy="938784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73" name="Google Shape;1273;p88"/>
          <p:cNvSpPr/>
          <p:nvPr/>
        </p:nvSpPr>
        <p:spPr>
          <a:xfrm>
            <a:off x="1790509" y="3489198"/>
            <a:ext cx="614839" cy="834390"/>
          </a:xfrm>
          <a:custGeom>
            <a:avLst/>
            <a:gdLst/>
            <a:ahLst/>
            <a:cxnLst/>
            <a:rect l="l" t="t" r="r" b="b"/>
            <a:pathLst>
              <a:path w="819785" h="834389" extrusionOk="0">
                <a:moveTo>
                  <a:pt x="819531" y="0"/>
                </a:moveTo>
                <a:lnTo>
                  <a:pt x="0" y="834389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74" name="Google Shape;1274;p88"/>
          <p:cNvSpPr/>
          <p:nvPr/>
        </p:nvSpPr>
        <p:spPr>
          <a:xfrm>
            <a:off x="3712094" y="5346577"/>
            <a:ext cx="707506" cy="886197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75" name="Google Shape;1275;p88"/>
          <p:cNvSpPr/>
          <p:nvPr/>
        </p:nvSpPr>
        <p:spPr>
          <a:xfrm rot="5400000">
            <a:off x="3473053" y="4893564"/>
            <a:ext cx="590074" cy="541020"/>
          </a:xfrm>
          <a:custGeom>
            <a:avLst/>
            <a:gdLst/>
            <a:ahLst/>
            <a:cxnLst/>
            <a:rect l="l" t="t" r="r" b="b"/>
            <a:pathLst>
              <a:path w="786764" h="541020" extrusionOk="0">
                <a:moveTo>
                  <a:pt x="786383" y="0"/>
                </a:moveTo>
                <a:lnTo>
                  <a:pt x="0" y="540512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76" name="Google Shape;1276;p88"/>
          <p:cNvSpPr/>
          <p:nvPr/>
        </p:nvSpPr>
        <p:spPr>
          <a:xfrm>
            <a:off x="4186675" y="2309581"/>
            <a:ext cx="1996821" cy="729996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77" name="Google Shape;1277;p88"/>
          <p:cNvSpPr/>
          <p:nvPr/>
        </p:nvSpPr>
        <p:spPr>
          <a:xfrm>
            <a:off x="4226109" y="2336251"/>
            <a:ext cx="1917859" cy="625475"/>
          </a:xfrm>
          <a:custGeom>
            <a:avLst/>
            <a:gdLst/>
            <a:ahLst/>
            <a:cxnLst/>
            <a:rect l="l" t="t" r="r" b="b"/>
            <a:pathLst>
              <a:path w="2557145" h="625475" extrusionOk="0">
                <a:moveTo>
                  <a:pt x="0" y="0"/>
                </a:moveTo>
                <a:lnTo>
                  <a:pt x="2557144" y="625475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78" name="Google Shape;1278;p88"/>
          <p:cNvSpPr/>
          <p:nvPr/>
        </p:nvSpPr>
        <p:spPr>
          <a:xfrm>
            <a:off x="5528558" y="3554689"/>
            <a:ext cx="705230" cy="1164336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79" name="Google Shape;1279;p88"/>
          <p:cNvSpPr/>
          <p:nvPr/>
        </p:nvSpPr>
        <p:spPr>
          <a:xfrm>
            <a:off x="5567991" y="3581359"/>
            <a:ext cx="626269" cy="1060450"/>
          </a:xfrm>
          <a:custGeom>
            <a:avLst/>
            <a:gdLst/>
            <a:ahLst/>
            <a:cxnLst/>
            <a:rect l="l" t="t" r="r" b="b"/>
            <a:pathLst>
              <a:path w="835025" h="1060450" extrusionOk="0">
                <a:moveTo>
                  <a:pt x="834898" y="0"/>
                </a:moveTo>
                <a:lnTo>
                  <a:pt x="0" y="1060195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80" name="Google Shape;1280;p88"/>
          <p:cNvSpPr/>
          <p:nvPr/>
        </p:nvSpPr>
        <p:spPr>
          <a:xfrm>
            <a:off x="6532111" y="3370285"/>
            <a:ext cx="694944" cy="966215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81" name="Google Shape;1281;p88"/>
          <p:cNvSpPr/>
          <p:nvPr/>
        </p:nvSpPr>
        <p:spPr>
          <a:xfrm>
            <a:off x="6571546" y="3396955"/>
            <a:ext cx="616268" cy="861694"/>
          </a:xfrm>
          <a:custGeom>
            <a:avLst/>
            <a:gdLst/>
            <a:ahLst/>
            <a:cxnLst/>
            <a:rect l="l" t="t" r="r" b="b"/>
            <a:pathLst>
              <a:path w="821690" h="861695" extrusionOk="0">
                <a:moveTo>
                  <a:pt x="0" y="0"/>
                </a:moveTo>
                <a:lnTo>
                  <a:pt x="821689" y="861441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82" name="Google Shape;1282;p88"/>
          <p:cNvSpPr/>
          <p:nvPr/>
        </p:nvSpPr>
        <p:spPr>
          <a:xfrm>
            <a:off x="6839578" y="4973533"/>
            <a:ext cx="387476" cy="80772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83" name="Google Shape;1283;p88"/>
          <p:cNvSpPr/>
          <p:nvPr/>
        </p:nvSpPr>
        <p:spPr>
          <a:xfrm>
            <a:off x="6879013" y="5000203"/>
            <a:ext cx="308134" cy="702945"/>
          </a:xfrm>
          <a:custGeom>
            <a:avLst/>
            <a:gdLst/>
            <a:ahLst/>
            <a:cxnLst/>
            <a:rect l="l" t="t" r="r" b="b"/>
            <a:pathLst>
              <a:path w="410845" h="702945" extrusionOk="0">
                <a:moveTo>
                  <a:pt x="410845" y="0"/>
                </a:moveTo>
                <a:lnTo>
                  <a:pt x="0" y="702360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84" name="Google Shape;1284;p88"/>
          <p:cNvSpPr/>
          <p:nvPr/>
        </p:nvSpPr>
        <p:spPr>
          <a:xfrm>
            <a:off x="3352800" y="3657600"/>
            <a:ext cx="90488" cy="593725"/>
          </a:xfrm>
          <a:custGeom>
            <a:avLst/>
            <a:gdLst/>
            <a:ahLst/>
            <a:cxnLst/>
            <a:rect l="l" t="t" r="r" b="b"/>
            <a:pathLst>
              <a:path w="120650" h="593725" extrusionOk="0">
                <a:moveTo>
                  <a:pt x="52251" y="580063"/>
                </a:moveTo>
                <a:lnTo>
                  <a:pt x="60071" y="593470"/>
                </a:lnTo>
                <a:lnTo>
                  <a:pt x="67477" y="580770"/>
                </a:lnTo>
                <a:lnTo>
                  <a:pt x="52958" y="580770"/>
                </a:lnTo>
                <a:lnTo>
                  <a:pt x="52251" y="580063"/>
                </a:lnTo>
                <a:close/>
              </a:path>
              <a:path w="120650" h="593725" extrusionOk="0">
                <a:moveTo>
                  <a:pt x="47141" y="519889"/>
                </a:moveTo>
                <a:lnTo>
                  <a:pt x="47118" y="571262"/>
                </a:lnTo>
                <a:lnTo>
                  <a:pt x="52251" y="580063"/>
                </a:lnTo>
                <a:lnTo>
                  <a:pt x="52958" y="580770"/>
                </a:lnTo>
                <a:lnTo>
                  <a:pt x="67182" y="580770"/>
                </a:lnTo>
                <a:lnTo>
                  <a:pt x="67890" y="580063"/>
                </a:lnTo>
                <a:lnTo>
                  <a:pt x="73023" y="571262"/>
                </a:lnTo>
                <a:lnTo>
                  <a:pt x="73028" y="561212"/>
                </a:lnTo>
                <a:lnTo>
                  <a:pt x="48895" y="561212"/>
                </a:lnTo>
                <a:lnTo>
                  <a:pt x="60071" y="542054"/>
                </a:lnTo>
                <a:lnTo>
                  <a:pt x="47141" y="519889"/>
                </a:lnTo>
                <a:close/>
              </a:path>
              <a:path w="120650" h="593725" extrusionOk="0">
                <a:moveTo>
                  <a:pt x="67890" y="580063"/>
                </a:moveTo>
                <a:lnTo>
                  <a:pt x="67182" y="580770"/>
                </a:lnTo>
                <a:lnTo>
                  <a:pt x="67477" y="580770"/>
                </a:lnTo>
                <a:lnTo>
                  <a:pt x="67890" y="580063"/>
                </a:lnTo>
                <a:close/>
              </a:path>
              <a:path w="120650" h="593725" extrusionOk="0">
                <a:moveTo>
                  <a:pt x="47118" y="571262"/>
                </a:moveTo>
                <a:lnTo>
                  <a:pt x="47116" y="574928"/>
                </a:lnTo>
                <a:lnTo>
                  <a:pt x="52251" y="580063"/>
                </a:lnTo>
                <a:lnTo>
                  <a:pt x="47118" y="571262"/>
                </a:lnTo>
                <a:close/>
              </a:path>
              <a:path w="120650" h="593725" extrusionOk="0">
                <a:moveTo>
                  <a:pt x="73025" y="571259"/>
                </a:moveTo>
                <a:lnTo>
                  <a:pt x="67890" y="580063"/>
                </a:lnTo>
                <a:lnTo>
                  <a:pt x="73025" y="574928"/>
                </a:lnTo>
                <a:lnTo>
                  <a:pt x="73025" y="571259"/>
                </a:lnTo>
                <a:close/>
              </a:path>
              <a:path w="120650" h="593725" extrusionOk="0">
                <a:moveTo>
                  <a:pt x="14477" y="475233"/>
                </a:moveTo>
                <a:lnTo>
                  <a:pt x="8254" y="478789"/>
                </a:lnTo>
                <a:lnTo>
                  <a:pt x="2031" y="482472"/>
                </a:lnTo>
                <a:lnTo>
                  <a:pt x="0" y="490346"/>
                </a:lnTo>
                <a:lnTo>
                  <a:pt x="3555" y="496569"/>
                </a:lnTo>
                <a:lnTo>
                  <a:pt x="47118" y="571262"/>
                </a:lnTo>
                <a:lnTo>
                  <a:pt x="47095" y="519809"/>
                </a:lnTo>
                <a:lnTo>
                  <a:pt x="25907" y="483488"/>
                </a:lnTo>
                <a:lnTo>
                  <a:pt x="22351" y="477265"/>
                </a:lnTo>
                <a:lnTo>
                  <a:pt x="14477" y="475233"/>
                </a:lnTo>
                <a:close/>
              </a:path>
              <a:path w="120650" h="593725" extrusionOk="0">
                <a:moveTo>
                  <a:pt x="105790" y="475233"/>
                </a:moveTo>
                <a:lnTo>
                  <a:pt x="97916" y="477392"/>
                </a:lnTo>
                <a:lnTo>
                  <a:pt x="94233" y="483488"/>
                </a:lnTo>
                <a:lnTo>
                  <a:pt x="73046" y="519809"/>
                </a:lnTo>
                <a:lnTo>
                  <a:pt x="73025" y="571259"/>
                </a:lnTo>
                <a:lnTo>
                  <a:pt x="116585" y="496569"/>
                </a:lnTo>
                <a:lnTo>
                  <a:pt x="120269" y="490346"/>
                </a:lnTo>
                <a:lnTo>
                  <a:pt x="118109" y="482472"/>
                </a:lnTo>
                <a:lnTo>
                  <a:pt x="105790" y="475233"/>
                </a:lnTo>
                <a:close/>
              </a:path>
              <a:path w="120650" h="593725" extrusionOk="0">
                <a:moveTo>
                  <a:pt x="60071" y="542054"/>
                </a:moveTo>
                <a:lnTo>
                  <a:pt x="48895" y="561212"/>
                </a:lnTo>
                <a:lnTo>
                  <a:pt x="71247" y="561212"/>
                </a:lnTo>
                <a:lnTo>
                  <a:pt x="60071" y="542054"/>
                </a:lnTo>
                <a:close/>
              </a:path>
              <a:path w="120650" h="593725" extrusionOk="0">
                <a:moveTo>
                  <a:pt x="73046" y="519809"/>
                </a:moveTo>
                <a:lnTo>
                  <a:pt x="60071" y="542054"/>
                </a:lnTo>
                <a:lnTo>
                  <a:pt x="71247" y="561212"/>
                </a:lnTo>
                <a:lnTo>
                  <a:pt x="73028" y="561212"/>
                </a:lnTo>
                <a:lnTo>
                  <a:pt x="73046" y="519809"/>
                </a:lnTo>
                <a:close/>
              </a:path>
              <a:path w="120650" h="593725" extrusionOk="0">
                <a:moveTo>
                  <a:pt x="67436" y="0"/>
                </a:moveTo>
                <a:lnTo>
                  <a:pt x="53212" y="0"/>
                </a:lnTo>
                <a:lnTo>
                  <a:pt x="47371" y="5841"/>
                </a:lnTo>
                <a:lnTo>
                  <a:pt x="47141" y="519889"/>
                </a:lnTo>
                <a:lnTo>
                  <a:pt x="60071" y="542054"/>
                </a:lnTo>
                <a:lnTo>
                  <a:pt x="73000" y="519889"/>
                </a:lnTo>
                <a:lnTo>
                  <a:pt x="73067" y="475233"/>
                </a:lnTo>
                <a:lnTo>
                  <a:pt x="73278" y="12953"/>
                </a:lnTo>
                <a:lnTo>
                  <a:pt x="73278" y="5841"/>
                </a:lnTo>
                <a:lnTo>
                  <a:pt x="67436" y="0"/>
                </a:lnTo>
                <a:close/>
              </a:path>
            </a:pathLst>
          </a:custGeom>
          <a:solidFill>
            <a:srgbClr val="00AF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85" name="Google Shape;1285;p88"/>
          <p:cNvSpPr txBox="1"/>
          <p:nvPr/>
        </p:nvSpPr>
        <p:spPr>
          <a:xfrm>
            <a:off x="1415128" y="4382987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86" name="Google Shape;1286;p88"/>
          <p:cNvSpPr txBox="1"/>
          <p:nvPr/>
        </p:nvSpPr>
        <p:spPr>
          <a:xfrm>
            <a:off x="3213198" y="4358204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87" name="Google Shape;1287;p88"/>
          <p:cNvSpPr txBox="1"/>
          <p:nvPr/>
        </p:nvSpPr>
        <p:spPr>
          <a:xfrm>
            <a:off x="3898201" y="5561444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48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88" name="Google Shape;1288;p88"/>
          <p:cNvSpPr txBox="1"/>
          <p:nvPr/>
        </p:nvSpPr>
        <p:spPr>
          <a:xfrm>
            <a:off x="5193601" y="4647044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60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89" name="Google Shape;1289;p88"/>
          <p:cNvSpPr txBox="1"/>
          <p:nvPr/>
        </p:nvSpPr>
        <p:spPr>
          <a:xfrm>
            <a:off x="6184201" y="3048000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90" name="Google Shape;1290;p88"/>
          <p:cNvSpPr txBox="1"/>
          <p:nvPr/>
        </p:nvSpPr>
        <p:spPr>
          <a:xfrm>
            <a:off x="7010400" y="4343400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80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91" name="Google Shape;1291;p88"/>
          <p:cNvSpPr txBox="1"/>
          <p:nvPr/>
        </p:nvSpPr>
        <p:spPr>
          <a:xfrm>
            <a:off x="6553200" y="5790044"/>
            <a:ext cx="608075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92" name="Google Shape;1292;p88"/>
          <p:cNvSpPr txBox="1"/>
          <p:nvPr/>
        </p:nvSpPr>
        <p:spPr>
          <a:xfrm>
            <a:off x="609600" y="1885890"/>
            <a:ext cx="297259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Delete Node 40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93" name="Google Shape;1293;p88"/>
          <p:cNvSpPr/>
          <p:nvPr/>
        </p:nvSpPr>
        <p:spPr>
          <a:xfrm>
            <a:off x="2585561" y="4804410"/>
            <a:ext cx="614839" cy="834390"/>
          </a:xfrm>
          <a:custGeom>
            <a:avLst/>
            <a:gdLst/>
            <a:ahLst/>
            <a:cxnLst/>
            <a:rect l="l" t="t" r="r" b="b"/>
            <a:pathLst>
              <a:path w="819785" h="834389" extrusionOk="0">
                <a:moveTo>
                  <a:pt x="819531" y="0"/>
                </a:moveTo>
                <a:lnTo>
                  <a:pt x="0" y="834389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94" name="Google Shape;1294;p88"/>
          <p:cNvSpPr/>
          <p:nvPr/>
        </p:nvSpPr>
        <p:spPr>
          <a:xfrm>
            <a:off x="2153268" y="5513392"/>
            <a:ext cx="589932" cy="73500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30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89"/>
          <p:cNvSpPr/>
          <p:nvPr/>
        </p:nvSpPr>
        <p:spPr>
          <a:xfrm>
            <a:off x="3665600" y="1746504"/>
            <a:ext cx="648081" cy="8641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50</a:t>
            </a: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00" name="Google Shape;1300;p89"/>
          <p:cNvSpPr txBox="1"/>
          <p:nvPr/>
        </p:nvSpPr>
        <p:spPr>
          <a:xfrm>
            <a:off x="381000" y="275285"/>
            <a:ext cx="8458200" cy="47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38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Delete node from BST : Example Case 4: </a:t>
            </a: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50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1" name="Google Shape;1301;p89"/>
          <p:cNvSpPr/>
          <p:nvPr/>
        </p:nvSpPr>
        <p:spPr>
          <a:xfrm>
            <a:off x="2299072" y="2882234"/>
            <a:ext cx="589932" cy="7880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02" name="Google Shape;1302;p89"/>
          <p:cNvSpPr txBox="1"/>
          <p:nvPr/>
        </p:nvSpPr>
        <p:spPr>
          <a:xfrm>
            <a:off x="2463925" y="3036189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03" name="Google Shape;1303;p89"/>
          <p:cNvSpPr/>
          <p:nvPr/>
        </p:nvSpPr>
        <p:spPr>
          <a:xfrm>
            <a:off x="1304662" y="4206561"/>
            <a:ext cx="589932" cy="73500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04" name="Google Shape;1304;p89"/>
          <p:cNvSpPr/>
          <p:nvPr/>
        </p:nvSpPr>
        <p:spPr>
          <a:xfrm>
            <a:off x="3084341" y="4194429"/>
            <a:ext cx="626715" cy="80962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05" name="Google Shape;1305;p89"/>
          <p:cNvSpPr/>
          <p:nvPr/>
        </p:nvSpPr>
        <p:spPr>
          <a:xfrm>
            <a:off x="5947792" y="2881885"/>
            <a:ext cx="757808" cy="85191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06" name="Google Shape;1306;p89"/>
          <p:cNvSpPr/>
          <p:nvPr/>
        </p:nvSpPr>
        <p:spPr>
          <a:xfrm>
            <a:off x="5117211" y="4515611"/>
            <a:ext cx="618362" cy="85191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07" name="Google Shape;1307;p89"/>
          <p:cNvSpPr/>
          <p:nvPr/>
        </p:nvSpPr>
        <p:spPr>
          <a:xfrm>
            <a:off x="6846570" y="4171188"/>
            <a:ext cx="738377" cy="851916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08" name="Google Shape;1308;p89"/>
          <p:cNvSpPr/>
          <p:nvPr/>
        </p:nvSpPr>
        <p:spPr>
          <a:xfrm>
            <a:off x="6349364" y="5588508"/>
            <a:ext cx="888111" cy="8656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09" name="Google Shape;1309;p89"/>
          <p:cNvSpPr/>
          <p:nvPr/>
        </p:nvSpPr>
        <p:spPr>
          <a:xfrm>
            <a:off x="2814065" y="2382012"/>
            <a:ext cx="1016127" cy="70561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10" name="Google Shape;1310;p89"/>
          <p:cNvSpPr/>
          <p:nvPr/>
        </p:nvSpPr>
        <p:spPr>
          <a:xfrm>
            <a:off x="2853499" y="2408682"/>
            <a:ext cx="937736" cy="601345"/>
          </a:xfrm>
          <a:custGeom>
            <a:avLst/>
            <a:gdLst/>
            <a:ahLst/>
            <a:cxnLst/>
            <a:rect l="l" t="t" r="r" b="b"/>
            <a:pathLst>
              <a:path w="1250314" h="601344" extrusionOk="0">
                <a:moveTo>
                  <a:pt x="1250188" y="0"/>
                </a:moveTo>
                <a:lnTo>
                  <a:pt x="0" y="600963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11" name="Google Shape;1311;p89"/>
          <p:cNvSpPr/>
          <p:nvPr/>
        </p:nvSpPr>
        <p:spPr>
          <a:xfrm>
            <a:off x="2833377" y="3482721"/>
            <a:ext cx="502277" cy="811911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12" name="Google Shape;1312;p89"/>
          <p:cNvSpPr/>
          <p:nvPr/>
        </p:nvSpPr>
        <p:spPr>
          <a:xfrm>
            <a:off x="2877331" y="3506290"/>
            <a:ext cx="362903" cy="742950"/>
          </a:xfrm>
          <a:custGeom>
            <a:avLst/>
            <a:gdLst/>
            <a:ahLst/>
            <a:cxnLst/>
            <a:rect l="l" t="t" r="r" b="b"/>
            <a:pathLst>
              <a:path w="483870" h="742950" extrusionOk="0">
                <a:moveTo>
                  <a:pt x="0" y="0"/>
                </a:moveTo>
                <a:lnTo>
                  <a:pt x="483615" y="742822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13" name="Google Shape;1313;p89"/>
          <p:cNvSpPr/>
          <p:nvPr/>
        </p:nvSpPr>
        <p:spPr>
          <a:xfrm>
            <a:off x="1751075" y="3462528"/>
            <a:ext cx="693801" cy="938784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14" name="Google Shape;1314;p89"/>
          <p:cNvSpPr/>
          <p:nvPr/>
        </p:nvSpPr>
        <p:spPr>
          <a:xfrm>
            <a:off x="1790509" y="3489198"/>
            <a:ext cx="614839" cy="834390"/>
          </a:xfrm>
          <a:custGeom>
            <a:avLst/>
            <a:gdLst/>
            <a:ahLst/>
            <a:cxnLst/>
            <a:rect l="l" t="t" r="r" b="b"/>
            <a:pathLst>
              <a:path w="819785" h="834389" extrusionOk="0">
                <a:moveTo>
                  <a:pt x="819531" y="0"/>
                </a:moveTo>
                <a:lnTo>
                  <a:pt x="0" y="834389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15" name="Google Shape;1315;p89"/>
          <p:cNvSpPr/>
          <p:nvPr/>
        </p:nvSpPr>
        <p:spPr>
          <a:xfrm>
            <a:off x="3712094" y="5346577"/>
            <a:ext cx="707506" cy="886197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16" name="Google Shape;1316;p89"/>
          <p:cNvSpPr/>
          <p:nvPr/>
        </p:nvSpPr>
        <p:spPr>
          <a:xfrm rot="5400000">
            <a:off x="3473053" y="4893564"/>
            <a:ext cx="590074" cy="541020"/>
          </a:xfrm>
          <a:custGeom>
            <a:avLst/>
            <a:gdLst/>
            <a:ahLst/>
            <a:cxnLst/>
            <a:rect l="l" t="t" r="r" b="b"/>
            <a:pathLst>
              <a:path w="786764" h="541020" extrusionOk="0">
                <a:moveTo>
                  <a:pt x="786383" y="0"/>
                </a:moveTo>
                <a:lnTo>
                  <a:pt x="0" y="540512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17" name="Google Shape;1317;p89"/>
          <p:cNvSpPr/>
          <p:nvPr/>
        </p:nvSpPr>
        <p:spPr>
          <a:xfrm>
            <a:off x="4186675" y="2309581"/>
            <a:ext cx="1996821" cy="729996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18" name="Google Shape;1318;p89"/>
          <p:cNvSpPr/>
          <p:nvPr/>
        </p:nvSpPr>
        <p:spPr>
          <a:xfrm>
            <a:off x="4226109" y="2336251"/>
            <a:ext cx="1917859" cy="625475"/>
          </a:xfrm>
          <a:custGeom>
            <a:avLst/>
            <a:gdLst/>
            <a:ahLst/>
            <a:cxnLst/>
            <a:rect l="l" t="t" r="r" b="b"/>
            <a:pathLst>
              <a:path w="2557145" h="625475" extrusionOk="0">
                <a:moveTo>
                  <a:pt x="0" y="0"/>
                </a:moveTo>
                <a:lnTo>
                  <a:pt x="2557144" y="625475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19" name="Google Shape;1319;p89"/>
          <p:cNvSpPr/>
          <p:nvPr/>
        </p:nvSpPr>
        <p:spPr>
          <a:xfrm>
            <a:off x="5528558" y="3554689"/>
            <a:ext cx="705230" cy="1164336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20" name="Google Shape;1320;p89"/>
          <p:cNvSpPr/>
          <p:nvPr/>
        </p:nvSpPr>
        <p:spPr>
          <a:xfrm>
            <a:off x="5567991" y="3581359"/>
            <a:ext cx="626269" cy="1060450"/>
          </a:xfrm>
          <a:custGeom>
            <a:avLst/>
            <a:gdLst/>
            <a:ahLst/>
            <a:cxnLst/>
            <a:rect l="l" t="t" r="r" b="b"/>
            <a:pathLst>
              <a:path w="835025" h="1060450" extrusionOk="0">
                <a:moveTo>
                  <a:pt x="834898" y="0"/>
                </a:moveTo>
                <a:lnTo>
                  <a:pt x="0" y="1060195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21" name="Google Shape;1321;p89"/>
          <p:cNvSpPr/>
          <p:nvPr/>
        </p:nvSpPr>
        <p:spPr>
          <a:xfrm>
            <a:off x="6532111" y="3370285"/>
            <a:ext cx="694944" cy="966215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22" name="Google Shape;1322;p89"/>
          <p:cNvSpPr/>
          <p:nvPr/>
        </p:nvSpPr>
        <p:spPr>
          <a:xfrm>
            <a:off x="6571546" y="3396955"/>
            <a:ext cx="616268" cy="861694"/>
          </a:xfrm>
          <a:custGeom>
            <a:avLst/>
            <a:gdLst/>
            <a:ahLst/>
            <a:cxnLst/>
            <a:rect l="l" t="t" r="r" b="b"/>
            <a:pathLst>
              <a:path w="821690" h="861695" extrusionOk="0">
                <a:moveTo>
                  <a:pt x="0" y="0"/>
                </a:moveTo>
                <a:lnTo>
                  <a:pt x="821689" y="861441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23" name="Google Shape;1323;p89"/>
          <p:cNvSpPr/>
          <p:nvPr/>
        </p:nvSpPr>
        <p:spPr>
          <a:xfrm>
            <a:off x="6839578" y="4973533"/>
            <a:ext cx="387476" cy="80772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24" name="Google Shape;1324;p89"/>
          <p:cNvSpPr/>
          <p:nvPr/>
        </p:nvSpPr>
        <p:spPr>
          <a:xfrm>
            <a:off x="6879013" y="5000203"/>
            <a:ext cx="308134" cy="702945"/>
          </a:xfrm>
          <a:custGeom>
            <a:avLst/>
            <a:gdLst/>
            <a:ahLst/>
            <a:cxnLst/>
            <a:rect l="l" t="t" r="r" b="b"/>
            <a:pathLst>
              <a:path w="410845" h="702945" extrusionOk="0">
                <a:moveTo>
                  <a:pt x="410845" y="0"/>
                </a:moveTo>
                <a:lnTo>
                  <a:pt x="0" y="702360"/>
                </a:lnTo>
              </a:path>
            </a:pathLst>
          </a:custGeom>
          <a:noFill/>
          <a:ln w="259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25" name="Google Shape;1325;p89"/>
          <p:cNvSpPr txBox="1"/>
          <p:nvPr/>
        </p:nvSpPr>
        <p:spPr>
          <a:xfrm>
            <a:off x="1415128" y="4382987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26" name="Google Shape;1326;p89"/>
          <p:cNvSpPr txBox="1"/>
          <p:nvPr/>
        </p:nvSpPr>
        <p:spPr>
          <a:xfrm>
            <a:off x="3213198" y="4358204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27" name="Google Shape;1327;p89"/>
          <p:cNvSpPr txBox="1"/>
          <p:nvPr/>
        </p:nvSpPr>
        <p:spPr>
          <a:xfrm>
            <a:off x="3898201" y="5561444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48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28" name="Google Shape;1328;p89"/>
          <p:cNvSpPr txBox="1"/>
          <p:nvPr/>
        </p:nvSpPr>
        <p:spPr>
          <a:xfrm>
            <a:off x="5193601" y="4647044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60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29" name="Google Shape;1329;p89"/>
          <p:cNvSpPr txBox="1"/>
          <p:nvPr/>
        </p:nvSpPr>
        <p:spPr>
          <a:xfrm>
            <a:off x="6184201" y="3048000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30" name="Google Shape;1330;p89"/>
          <p:cNvSpPr txBox="1"/>
          <p:nvPr/>
        </p:nvSpPr>
        <p:spPr>
          <a:xfrm>
            <a:off x="7010400" y="4343400"/>
            <a:ext cx="368999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80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31" name="Google Shape;1331;p89"/>
          <p:cNvSpPr txBox="1"/>
          <p:nvPr/>
        </p:nvSpPr>
        <p:spPr>
          <a:xfrm>
            <a:off x="6553200" y="5790044"/>
            <a:ext cx="608075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100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32" name="Google Shape;1332;p89"/>
          <p:cNvSpPr txBox="1"/>
          <p:nvPr/>
        </p:nvSpPr>
        <p:spPr>
          <a:xfrm>
            <a:off x="609600" y="1885890"/>
            <a:ext cx="297259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Delete Node 40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90"/>
          <p:cNvSpPr txBox="1">
            <a:spLocks noGrp="1"/>
          </p:cNvSpPr>
          <p:nvPr>
            <p:ph type="title"/>
          </p:nvPr>
        </p:nvSpPr>
        <p:spPr>
          <a:xfrm>
            <a:off x="228600" y="-228600"/>
            <a:ext cx="7467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Delete node from BST </a:t>
            </a:r>
            <a:endParaRPr/>
          </a:p>
        </p:txBody>
      </p:sp>
      <p:sp>
        <p:nvSpPr>
          <p:cNvPr id="1338" name="Google Shape;1338;p90"/>
          <p:cNvSpPr txBox="1">
            <a:spLocks noGrp="1"/>
          </p:cNvSpPr>
          <p:nvPr>
            <p:ph type="body" idx="1"/>
          </p:nvPr>
        </p:nvSpPr>
        <p:spPr>
          <a:xfrm>
            <a:off x="152400" y="685800"/>
            <a:ext cx="8991600" cy="6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Algorithm deleteBST(root, dltkey) 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If dltkeynot found, root unchanged Return true if node deleted,false if not found. 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1. If (empty tree)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  return false(Null) 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2. end if 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3. If (dltkey &lt;root)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       return deleteBST(left subtree, dltkey) 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4. Else if (dltkey&gt; root) 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      return deleteBST(right subtree, dltkey) 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5. else 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      delete node found-test for leaf node 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1. If ( no left subtree) </a:t>
            </a:r>
            <a:endParaRPr/>
          </a:p>
          <a:p>
            <a:pPr marL="640080" lvl="1" indent="-274345" algn="l" rtl="0">
              <a:spcBef>
                <a:spcPts val="262"/>
              </a:spcBef>
              <a:spcAft>
                <a:spcPts val="0"/>
              </a:spcAft>
              <a:buSzPct val="79999"/>
              <a:buChar char="⚫"/>
            </a:pPr>
            <a:r>
              <a:rPr lang="en-US"/>
              <a:t>1. Make right subtree the root </a:t>
            </a:r>
            <a:endParaRPr/>
          </a:p>
          <a:p>
            <a:pPr marL="640080" lvl="1" indent="-274345" algn="l" rtl="0">
              <a:spcBef>
                <a:spcPts val="262"/>
              </a:spcBef>
              <a:spcAft>
                <a:spcPts val="0"/>
              </a:spcAft>
              <a:buSzPct val="79999"/>
              <a:buChar char="⚫"/>
            </a:pPr>
            <a:r>
              <a:rPr lang="en-US"/>
              <a:t>2. return true 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2. else if (no right subtree) </a:t>
            </a:r>
            <a:endParaRPr/>
          </a:p>
          <a:p>
            <a:pPr marL="640080" lvl="1" indent="-274345" algn="l" rtl="0">
              <a:spcBef>
                <a:spcPts val="262"/>
              </a:spcBef>
              <a:spcAft>
                <a:spcPts val="0"/>
              </a:spcAft>
              <a:buSzPct val="79999"/>
              <a:buChar char="⚫"/>
            </a:pPr>
            <a:r>
              <a:rPr lang="en-US"/>
              <a:t>1. Make left subtree the root </a:t>
            </a:r>
            <a:endParaRPr/>
          </a:p>
          <a:p>
            <a:pPr marL="640080" lvl="1" indent="-274345" algn="l" rtl="0">
              <a:spcBef>
                <a:spcPts val="262"/>
              </a:spcBef>
              <a:spcAft>
                <a:spcPts val="0"/>
              </a:spcAft>
              <a:buSzPct val="79999"/>
              <a:buChar char="⚫"/>
            </a:pPr>
            <a:r>
              <a:rPr lang="en-US"/>
              <a:t>2. return true 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3. else </a:t>
            </a:r>
            <a:endParaRPr/>
          </a:p>
          <a:p>
            <a:pPr marL="640080" lvl="1" indent="-274345" algn="l" rtl="0">
              <a:spcBef>
                <a:spcPts val="262"/>
              </a:spcBef>
              <a:spcAft>
                <a:spcPts val="0"/>
              </a:spcAft>
              <a:buSzPct val="79999"/>
              <a:buChar char="⚫"/>
            </a:pPr>
            <a:r>
              <a:rPr lang="en-US"/>
              <a:t>node to be deleted - not a leaf </a:t>
            </a:r>
            <a:endParaRPr/>
          </a:p>
          <a:p>
            <a:pPr marL="640080" lvl="1" indent="-274345" algn="l" rtl="0">
              <a:spcBef>
                <a:spcPts val="262"/>
              </a:spcBef>
              <a:spcAft>
                <a:spcPts val="0"/>
              </a:spcAft>
              <a:buSzPct val="79999"/>
              <a:buChar char="⚫"/>
            </a:pPr>
            <a:r>
              <a:rPr lang="en-US"/>
              <a:t>Find largest node on left subtree 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1. save </a:t>
            </a:r>
            <a:r>
              <a:rPr lang="en-US" b="1"/>
              <a:t>root </a:t>
            </a:r>
            <a:r>
              <a:rPr lang="en-US"/>
              <a:t>in deleteNode 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2. set largest to largestBST( left subtree) 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3. move data in largest to deleteNode 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4. return deleteBST(left subtree of deleteNode, key of largest) 4.end if 6. end if 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end deleteBST </a:t>
            </a:r>
            <a:endParaRPr/>
          </a:p>
          <a:p>
            <a:pPr marL="339725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Difference Between a Tree &amp; a Binary Tree</a:t>
            </a:r>
            <a:endParaRPr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304800" y="1600200"/>
            <a:ext cx="83820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2066" lvl="0" indent="0" algn="l" rtl="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553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binary tree may be empty; a tree cannot be empty.</a:t>
            </a:r>
            <a:endParaRPr/>
          </a:p>
          <a:p>
            <a:pPr marL="12066" lvl="0" indent="0" algn="l" rtl="0">
              <a:spcBef>
                <a:spcPts val="315"/>
              </a:spcBef>
              <a:spcAft>
                <a:spcPts val="0"/>
              </a:spcAft>
              <a:buClr>
                <a:srgbClr val="9900FF"/>
              </a:buClr>
              <a:buSzPts val="776"/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66" marR="5080" lvl="0" indent="0" algn="l" rtl="0">
              <a:spcBef>
                <a:spcPts val="254"/>
              </a:spcBef>
              <a:spcAft>
                <a:spcPts val="0"/>
              </a:spcAft>
              <a:buClr>
                <a:srgbClr val="9900FF"/>
              </a:buClr>
              <a:buSzPts val="1553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 node in a binary tree may have a degree more than 2,  whereas there is no limit on the degree of a node in a tree.</a:t>
            </a:r>
            <a:endParaRPr/>
          </a:p>
          <a:p>
            <a:pPr marL="12066" marR="5080" lvl="0" indent="0" algn="l" rtl="0">
              <a:spcBef>
                <a:spcPts val="254"/>
              </a:spcBef>
              <a:spcAft>
                <a:spcPts val="0"/>
              </a:spcAft>
              <a:buClr>
                <a:srgbClr val="9900FF"/>
              </a:buClr>
              <a:buSzPts val="906"/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66" marR="5080" lvl="0" indent="0" algn="l" rtl="0">
              <a:spcBef>
                <a:spcPts val="254"/>
              </a:spcBef>
              <a:spcAft>
                <a:spcPts val="0"/>
              </a:spcAft>
              <a:buClr>
                <a:srgbClr val="9900FF"/>
              </a:buClr>
              <a:buSzPts val="1553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subtrees of a binary tree are ordered; those of a tree are not ordered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66" marR="5080" lvl="0" indent="0" algn="l" rtl="0">
              <a:spcBef>
                <a:spcPts val="254"/>
              </a:spcBef>
              <a:spcAft>
                <a:spcPts val="0"/>
              </a:spcAft>
              <a:buClr>
                <a:srgbClr val="9900FF"/>
              </a:buClr>
              <a:buSzPts val="1553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66" marR="5080" lvl="0" indent="0" algn="l" rtl="0">
              <a:spcBef>
                <a:spcPts val="254"/>
              </a:spcBef>
              <a:spcAft>
                <a:spcPts val="0"/>
              </a:spcAft>
              <a:buClr>
                <a:srgbClr val="9900FF"/>
              </a:buClr>
              <a:buSzPts val="776"/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9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Threaded Binary Tree </a:t>
            </a:r>
            <a:endParaRPr/>
          </a:p>
        </p:txBody>
      </p:sp>
      <p:sp>
        <p:nvSpPr>
          <p:cNvPr id="1344" name="Google Shape;1344;p91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When binary tree represented using Linked List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    Number of nodes: n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    Total links: 2n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    Number of non-null links: n-1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b="1"/>
              <a:t>    Null links: 2n- (n-1) = n+1 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Too many null pointers in current representation of binary trees 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9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Threaded Binary Tree </a:t>
            </a:r>
            <a:endParaRPr/>
          </a:p>
        </p:txBody>
      </p:sp>
      <p:sp>
        <p:nvSpPr>
          <p:cNvPr id="1350" name="Google Shape;1350;p92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Links of Leaf nodes point to NULL, which are of no use while traversing the tree </a:t>
            </a:r>
            <a:endParaRPr/>
          </a:p>
          <a:p>
            <a:pPr marL="274320" lvl="0" indent="-216534" algn="l" rtl="0">
              <a:spcBef>
                <a:spcPts val="600"/>
              </a:spcBef>
              <a:spcAft>
                <a:spcPts val="0"/>
              </a:spcAft>
              <a:buSzPts val="910"/>
              <a:buNone/>
            </a:pPr>
            <a:endParaRPr sz="130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In Threaded Binary tree, these null links are converted to point to some valid node from the tree itself.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Null links can be used to point some other nodes in the tree.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    ➢ Left Link points to its immediate predecessor 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    ➢ Right Link points to its immediate successor 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Replace these null pointers with some useful “</a:t>
            </a:r>
            <a:r>
              <a:rPr lang="en-US" b="1"/>
              <a:t>threads</a:t>
            </a:r>
            <a:r>
              <a:rPr lang="en-US"/>
              <a:t>”.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9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Threaded Binary Tree </a:t>
            </a:r>
            <a:endParaRPr/>
          </a:p>
        </p:txBody>
      </p:sp>
      <p:sp>
        <p:nvSpPr>
          <p:cNvPr id="1356" name="Google Shape;1356;p93"/>
          <p:cNvSpPr txBox="1">
            <a:spLocks noGrp="1"/>
          </p:cNvSpPr>
          <p:nvPr>
            <p:ph type="body" idx="1"/>
          </p:nvPr>
        </p:nvSpPr>
        <p:spPr>
          <a:xfrm>
            <a:off x="228600" y="1066800"/>
            <a:ext cx="87630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 b="1">
                <a:solidFill>
                  <a:srgbClr val="FF0000"/>
                </a:solidFill>
              </a:rPr>
              <a:t>Thread: 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The Link that points to a node , other than its children is called a thread . 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Thread represented by dotted line 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We need to know if a pointer is an actual link  or a thread, so we keep a boolean  for each  pointer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sp>
        <p:nvSpPr>
          <p:cNvPr id="1357" name="Google Shape;1357;p93"/>
          <p:cNvSpPr/>
          <p:nvPr/>
        </p:nvSpPr>
        <p:spPr>
          <a:xfrm>
            <a:off x="1399032" y="2092267"/>
            <a:ext cx="5529072" cy="331317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58" name="Google Shape;1358;p93"/>
          <p:cNvSpPr txBox="1"/>
          <p:nvPr/>
        </p:nvSpPr>
        <p:spPr>
          <a:xfrm>
            <a:off x="4332223" y="2166688"/>
            <a:ext cx="16065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/>
          </a:p>
        </p:txBody>
      </p:sp>
      <p:sp>
        <p:nvSpPr>
          <p:cNvPr id="1359" name="Google Shape;1359;p93"/>
          <p:cNvSpPr txBox="1"/>
          <p:nvPr/>
        </p:nvSpPr>
        <p:spPr>
          <a:xfrm>
            <a:off x="1192783" y="5021521"/>
            <a:ext cx="53149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	H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0" name="Google Shape;1360;p93"/>
          <p:cNvSpPr txBox="1"/>
          <p:nvPr/>
        </p:nvSpPr>
        <p:spPr>
          <a:xfrm>
            <a:off x="2574417" y="5021521"/>
            <a:ext cx="8953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1" name="Google Shape;1361;p93"/>
          <p:cNvSpPr txBox="1"/>
          <p:nvPr/>
        </p:nvSpPr>
        <p:spPr>
          <a:xfrm>
            <a:off x="2898139" y="3117664"/>
            <a:ext cx="1549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endParaRPr/>
          </a:p>
        </p:txBody>
      </p:sp>
      <p:sp>
        <p:nvSpPr>
          <p:cNvPr id="1362" name="Google Shape;1362;p93"/>
          <p:cNvSpPr txBox="1"/>
          <p:nvPr/>
        </p:nvSpPr>
        <p:spPr>
          <a:xfrm>
            <a:off x="2044445" y="4068336"/>
            <a:ext cx="166370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3" name="Google Shape;1363;p93"/>
          <p:cNvSpPr txBox="1"/>
          <p:nvPr/>
        </p:nvSpPr>
        <p:spPr>
          <a:xfrm>
            <a:off x="3749166" y="4068336"/>
            <a:ext cx="148590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4" name="Google Shape;1364;p93"/>
          <p:cNvSpPr txBox="1"/>
          <p:nvPr/>
        </p:nvSpPr>
        <p:spPr>
          <a:xfrm>
            <a:off x="5762625" y="3130492"/>
            <a:ext cx="16256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5" name="Google Shape;1365;p93"/>
          <p:cNvSpPr txBox="1"/>
          <p:nvPr/>
        </p:nvSpPr>
        <p:spPr>
          <a:xfrm>
            <a:off x="6602983" y="4081468"/>
            <a:ext cx="61341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	</a:t>
            </a:r>
            <a:r>
              <a:rPr lang="en-US" sz="1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	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6" name="Google Shape;1366;p93"/>
          <p:cNvSpPr txBox="1"/>
          <p:nvPr/>
        </p:nvSpPr>
        <p:spPr>
          <a:xfrm>
            <a:off x="4924171" y="4081468"/>
            <a:ext cx="14541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9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Threaded Binary Tree </a:t>
            </a:r>
            <a:endParaRPr/>
          </a:p>
        </p:txBody>
      </p:sp>
      <p:sp>
        <p:nvSpPr>
          <p:cNvPr id="1372" name="Google Shape;1372;p94"/>
          <p:cNvSpPr txBox="1">
            <a:spLocks noGrp="1"/>
          </p:cNvSpPr>
          <p:nvPr>
            <p:ph type="body" idx="1"/>
          </p:nvPr>
        </p:nvSpPr>
        <p:spPr>
          <a:xfrm>
            <a:off x="152400" y="1143000"/>
            <a:ext cx="8610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To distinguish between normal pointers and  threads, two boolean fields, LeftThread and  RightThread, are added to the record in  memory representation.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t-&gt;LeftChild = TRUE       =&gt; t-&gt;LeftChild is a thread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t-&gt;LeftChild = FALSE     =&gt; t-&gt;LeftChild is a pointer to the left child.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t-&gt;RightChild = TRUE    =&gt; t-&gt;RightChild is a thread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t-&gt;RightChild = FALSE  =&gt; t-&gt;RightChild is a pointer to the right child.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pic>
        <p:nvPicPr>
          <p:cNvPr id="1373" name="Google Shape;1373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5715000"/>
            <a:ext cx="5883275" cy="712787"/>
          </a:xfrm>
          <a:prstGeom prst="rect">
            <a:avLst/>
          </a:prstGeom>
          <a:noFill/>
          <a:ln>
            <a:noFill/>
          </a:ln>
        </p:spPr>
      </p:pic>
      <p:sp>
        <p:nvSpPr>
          <p:cNvPr id="1374" name="Google Shape;1374;p94"/>
          <p:cNvSpPr txBox="1"/>
          <p:nvPr/>
        </p:nvSpPr>
        <p:spPr>
          <a:xfrm>
            <a:off x="1763395" y="5481320"/>
            <a:ext cx="908685" cy="23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LeftThread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75" name="Google Shape;1375;p94"/>
          <p:cNvSpPr txBox="1"/>
          <p:nvPr/>
        </p:nvSpPr>
        <p:spPr>
          <a:xfrm>
            <a:off x="2951226" y="5481320"/>
            <a:ext cx="755650" cy="23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LeftChild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76" name="Google Shape;1376;p94"/>
          <p:cNvSpPr txBox="1"/>
          <p:nvPr/>
        </p:nvSpPr>
        <p:spPr>
          <a:xfrm>
            <a:off x="5300853" y="5481320"/>
            <a:ext cx="843915" cy="23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RightChild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77" name="Google Shape;1377;p94"/>
          <p:cNvSpPr txBox="1"/>
          <p:nvPr/>
        </p:nvSpPr>
        <p:spPr>
          <a:xfrm>
            <a:off x="6464934" y="5481320"/>
            <a:ext cx="996315" cy="23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RightThread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78" name="Google Shape;1378;p94"/>
          <p:cNvSpPr txBox="1"/>
          <p:nvPr/>
        </p:nvSpPr>
        <p:spPr>
          <a:xfrm>
            <a:off x="4415154" y="5492292"/>
            <a:ext cx="382270" cy="23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9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Threaded Binary Tree </a:t>
            </a:r>
            <a:endParaRPr/>
          </a:p>
        </p:txBody>
      </p:sp>
      <p:sp>
        <p:nvSpPr>
          <p:cNvPr id="1384" name="Google Shape;1384;p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058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If node is having empty left subtree then its left pointer will point to inorder predecessor in the tree.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If node is having empty right subtree then its left pointer will point to inorder successor in the tree.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9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Data Structures for Threaded BT </a:t>
            </a:r>
            <a:endParaRPr/>
          </a:p>
        </p:txBody>
      </p:sp>
      <p:sp>
        <p:nvSpPr>
          <p:cNvPr id="1390" name="Google Shape;1390;p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struct threaded_tree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{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int left_thread;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int right_thread;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threaded_tree  *left_child;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int data;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threaded_tree  * right_child;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}; 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9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Insertion of a Node into TBT </a:t>
            </a:r>
            <a:endParaRPr/>
          </a:p>
        </p:txBody>
      </p:sp>
      <p:sp>
        <p:nvSpPr>
          <p:cNvPr id="1396" name="Google Shape;1396;p97"/>
          <p:cNvSpPr txBox="1">
            <a:spLocks noGrp="1"/>
          </p:cNvSpPr>
          <p:nvPr>
            <p:ph type="body" idx="1"/>
          </p:nvPr>
        </p:nvSpPr>
        <p:spPr>
          <a:xfrm>
            <a:off x="152400" y="1219200"/>
            <a:ext cx="84582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Insert node  R as the right child of a node  </a:t>
            </a:r>
            <a:r>
              <a:rPr lang="en-US" b="1"/>
              <a:t>S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 b="1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 b="1"/>
              <a:t>Case 1: Node S does not have a right child </a:t>
            </a:r>
            <a:endParaRPr b="1"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The RC pointer which points to in-order successor (z) is made to point to R 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No Right Child means RT=1 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Then RT changed from </a:t>
            </a:r>
            <a:r>
              <a:rPr lang="en-US" b="1"/>
              <a:t>1 -&gt; 0 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RT of </a:t>
            </a:r>
            <a:r>
              <a:rPr lang="en-US" b="1"/>
              <a:t>S:0 </a:t>
            </a:r>
            <a:r>
              <a:rPr lang="en-US"/>
              <a:t>and RT of </a:t>
            </a:r>
            <a:r>
              <a:rPr lang="en-US" b="1"/>
              <a:t>R:1 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98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458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Schoolbook"/>
              <a:buNone/>
            </a:pPr>
            <a:r>
              <a:rPr lang="en-US" sz="3600" b="1"/>
              <a:t>TBT Insertion</a:t>
            </a:r>
            <a:r>
              <a:rPr lang="en-US" b="1"/>
              <a:t/>
            </a:r>
            <a:br>
              <a:rPr lang="en-US" b="1"/>
            </a:br>
            <a:r>
              <a:rPr lang="en-US" b="1"/>
              <a:t>Case 1: Node S does not have a right child </a:t>
            </a:r>
            <a:endParaRPr/>
          </a:p>
        </p:txBody>
      </p:sp>
      <p:sp>
        <p:nvSpPr>
          <p:cNvPr id="1402" name="Google Shape;1402;p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grpSp>
        <p:nvGrpSpPr>
          <p:cNvPr id="1403" name="Google Shape;1403;p98"/>
          <p:cNvGrpSpPr/>
          <p:nvPr/>
        </p:nvGrpSpPr>
        <p:grpSpPr>
          <a:xfrm>
            <a:off x="2119883" y="2193036"/>
            <a:ext cx="563880" cy="550545"/>
            <a:chOff x="2119883" y="2193036"/>
            <a:chExt cx="563880" cy="550545"/>
          </a:xfrm>
        </p:grpSpPr>
        <p:sp>
          <p:nvSpPr>
            <p:cNvPr id="1404" name="Google Shape;1404;p98"/>
            <p:cNvSpPr/>
            <p:nvPr/>
          </p:nvSpPr>
          <p:spPr>
            <a:xfrm>
              <a:off x="2119883" y="2193036"/>
              <a:ext cx="563880" cy="550545"/>
            </a:xfrm>
            <a:custGeom>
              <a:avLst/>
              <a:gdLst/>
              <a:ahLst/>
              <a:cxnLst/>
              <a:rect l="l" t="t" r="r" b="b"/>
              <a:pathLst>
                <a:path w="563880" h="550544" extrusionOk="0">
                  <a:moveTo>
                    <a:pt x="281940" y="0"/>
                  </a:moveTo>
                  <a:lnTo>
                    <a:pt x="236210" y="3601"/>
                  </a:lnTo>
                  <a:lnTo>
                    <a:pt x="192828" y="14026"/>
                  </a:lnTo>
                  <a:lnTo>
                    <a:pt x="152376" y="30710"/>
                  </a:lnTo>
                  <a:lnTo>
                    <a:pt x="115433" y="53083"/>
                  </a:lnTo>
                  <a:lnTo>
                    <a:pt x="82581" y="80581"/>
                  </a:lnTo>
                  <a:lnTo>
                    <a:pt x="54400" y="112635"/>
                  </a:lnTo>
                  <a:lnTo>
                    <a:pt x="31471" y="148679"/>
                  </a:lnTo>
                  <a:lnTo>
                    <a:pt x="14374" y="188146"/>
                  </a:lnTo>
                  <a:lnTo>
                    <a:pt x="3690" y="230469"/>
                  </a:lnTo>
                  <a:lnTo>
                    <a:pt x="0" y="275081"/>
                  </a:lnTo>
                  <a:lnTo>
                    <a:pt x="3690" y="319694"/>
                  </a:lnTo>
                  <a:lnTo>
                    <a:pt x="14374" y="362017"/>
                  </a:lnTo>
                  <a:lnTo>
                    <a:pt x="31471" y="401484"/>
                  </a:lnTo>
                  <a:lnTo>
                    <a:pt x="54400" y="437528"/>
                  </a:lnTo>
                  <a:lnTo>
                    <a:pt x="82581" y="469582"/>
                  </a:lnTo>
                  <a:lnTo>
                    <a:pt x="115433" y="497080"/>
                  </a:lnTo>
                  <a:lnTo>
                    <a:pt x="152376" y="519453"/>
                  </a:lnTo>
                  <a:lnTo>
                    <a:pt x="192828" y="536137"/>
                  </a:lnTo>
                  <a:lnTo>
                    <a:pt x="236210" y="546562"/>
                  </a:lnTo>
                  <a:lnTo>
                    <a:pt x="281940" y="550163"/>
                  </a:lnTo>
                  <a:lnTo>
                    <a:pt x="327669" y="546562"/>
                  </a:lnTo>
                  <a:lnTo>
                    <a:pt x="371051" y="536137"/>
                  </a:lnTo>
                  <a:lnTo>
                    <a:pt x="411503" y="519453"/>
                  </a:lnTo>
                  <a:lnTo>
                    <a:pt x="448446" y="497080"/>
                  </a:lnTo>
                  <a:lnTo>
                    <a:pt x="481298" y="469582"/>
                  </a:lnTo>
                  <a:lnTo>
                    <a:pt x="509479" y="437528"/>
                  </a:lnTo>
                  <a:lnTo>
                    <a:pt x="532408" y="401484"/>
                  </a:lnTo>
                  <a:lnTo>
                    <a:pt x="549505" y="362017"/>
                  </a:lnTo>
                  <a:lnTo>
                    <a:pt x="560189" y="319694"/>
                  </a:lnTo>
                  <a:lnTo>
                    <a:pt x="563880" y="275081"/>
                  </a:lnTo>
                  <a:lnTo>
                    <a:pt x="560189" y="230469"/>
                  </a:lnTo>
                  <a:lnTo>
                    <a:pt x="549505" y="188146"/>
                  </a:lnTo>
                  <a:lnTo>
                    <a:pt x="532408" y="148679"/>
                  </a:lnTo>
                  <a:lnTo>
                    <a:pt x="509479" y="112635"/>
                  </a:lnTo>
                  <a:lnTo>
                    <a:pt x="481298" y="80581"/>
                  </a:lnTo>
                  <a:lnTo>
                    <a:pt x="448446" y="53083"/>
                  </a:lnTo>
                  <a:lnTo>
                    <a:pt x="411503" y="30710"/>
                  </a:lnTo>
                  <a:lnTo>
                    <a:pt x="371051" y="14026"/>
                  </a:lnTo>
                  <a:lnTo>
                    <a:pt x="327669" y="3601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6D9FA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405" name="Google Shape;1405;p98"/>
            <p:cNvSpPr/>
            <p:nvPr/>
          </p:nvSpPr>
          <p:spPr>
            <a:xfrm>
              <a:off x="2119883" y="2193036"/>
              <a:ext cx="563880" cy="550545"/>
            </a:xfrm>
            <a:custGeom>
              <a:avLst/>
              <a:gdLst/>
              <a:ahLst/>
              <a:cxnLst/>
              <a:rect l="l" t="t" r="r" b="b"/>
              <a:pathLst>
                <a:path w="563880" h="550544" extrusionOk="0">
                  <a:moveTo>
                    <a:pt x="0" y="275081"/>
                  </a:moveTo>
                  <a:lnTo>
                    <a:pt x="3690" y="230469"/>
                  </a:lnTo>
                  <a:lnTo>
                    <a:pt x="14374" y="188146"/>
                  </a:lnTo>
                  <a:lnTo>
                    <a:pt x="31471" y="148679"/>
                  </a:lnTo>
                  <a:lnTo>
                    <a:pt x="54400" y="112635"/>
                  </a:lnTo>
                  <a:lnTo>
                    <a:pt x="82581" y="80581"/>
                  </a:lnTo>
                  <a:lnTo>
                    <a:pt x="115433" y="53083"/>
                  </a:lnTo>
                  <a:lnTo>
                    <a:pt x="152376" y="30710"/>
                  </a:lnTo>
                  <a:lnTo>
                    <a:pt x="192828" y="14026"/>
                  </a:lnTo>
                  <a:lnTo>
                    <a:pt x="236210" y="3601"/>
                  </a:lnTo>
                  <a:lnTo>
                    <a:pt x="281940" y="0"/>
                  </a:lnTo>
                  <a:lnTo>
                    <a:pt x="327669" y="3601"/>
                  </a:lnTo>
                  <a:lnTo>
                    <a:pt x="371051" y="14026"/>
                  </a:lnTo>
                  <a:lnTo>
                    <a:pt x="411503" y="30710"/>
                  </a:lnTo>
                  <a:lnTo>
                    <a:pt x="448446" y="53083"/>
                  </a:lnTo>
                  <a:lnTo>
                    <a:pt x="481298" y="80581"/>
                  </a:lnTo>
                  <a:lnTo>
                    <a:pt x="509479" y="112635"/>
                  </a:lnTo>
                  <a:lnTo>
                    <a:pt x="532408" y="148679"/>
                  </a:lnTo>
                  <a:lnTo>
                    <a:pt x="549505" y="188146"/>
                  </a:lnTo>
                  <a:lnTo>
                    <a:pt x="560189" y="230469"/>
                  </a:lnTo>
                  <a:lnTo>
                    <a:pt x="563880" y="275081"/>
                  </a:lnTo>
                  <a:lnTo>
                    <a:pt x="560189" y="319694"/>
                  </a:lnTo>
                  <a:lnTo>
                    <a:pt x="549505" y="362017"/>
                  </a:lnTo>
                  <a:lnTo>
                    <a:pt x="532408" y="401484"/>
                  </a:lnTo>
                  <a:lnTo>
                    <a:pt x="509479" y="437528"/>
                  </a:lnTo>
                  <a:lnTo>
                    <a:pt x="481298" y="469582"/>
                  </a:lnTo>
                  <a:lnTo>
                    <a:pt x="448446" y="497080"/>
                  </a:lnTo>
                  <a:lnTo>
                    <a:pt x="411503" y="519453"/>
                  </a:lnTo>
                  <a:lnTo>
                    <a:pt x="371051" y="536137"/>
                  </a:lnTo>
                  <a:lnTo>
                    <a:pt x="327669" y="546562"/>
                  </a:lnTo>
                  <a:lnTo>
                    <a:pt x="281940" y="550163"/>
                  </a:lnTo>
                  <a:lnTo>
                    <a:pt x="236210" y="546562"/>
                  </a:lnTo>
                  <a:lnTo>
                    <a:pt x="192828" y="536137"/>
                  </a:lnTo>
                  <a:lnTo>
                    <a:pt x="152376" y="519453"/>
                  </a:lnTo>
                  <a:lnTo>
                    <a:pt x="115433" y="497080"/>
                  </a:lnTo>
                  <a:lnTo>
                    <a:pt x="82581" y="469582"/>
                  </a:lnTo>
                  <a:lnTo>
                    <a:pt x="54400" y="437528"/>
                  </a:lnTo>
                  <a:lnTo>
                    <a:pt x="31471" y="401484"/>
                  </a:lnTo>
                  <a:lnTo>
                    <a:pt x="14374" y="362017"/>
                  </a:lnTo>
                  <a:lnTo>
                    <a:pt x="3690" y="319694"/>
                  </a:lnTo>
                  <a:lnTo>
                    <a:pt x="0" y="27508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grpSp>
        <p:nvGrpSpPr>
          <p:cNvPr id="1406" name="Google Shape;1406;p98"/>
          <p:cNvGrpSpPr/>
          <p:nvPr/>
        </p:nvGrpSpPr>
        <p:grpSpPr>
          <a:xfrm>
            <a:off x="1229868" y="3157727"/>
            <a:ext cx="565785" cy="550545"/>
            <a:chOff x="1229868" y="3157727"/>
            <a:chExt cx="565785" cy="550545"/>
          </a:xfrm>
        </p:grpSpPr>
        <p:sp>
          <p:nvSpPr>
            <p:cNvPr id="1407" name="Google Shape;1407;p98"/>
            <p:cNvSpPr/>
            <p:nvPr/>
          </p:nvSpPr>
          <p:spPr>
            <a:xfrm>
              <a:off x="1229868" y="3157727"/>
              <a:ext cx="565785" cy="550545"/>
            </a:xfrm>
            <a:custGeom>
              <a:avLst/>
              <a:gdLst/>
              <a:ahLst/>
              <a:cxnLst/>
              <a:rect l="l" t="t" r="r" b="b"/>
              <a:pathLst>
                <a:path w="565785" h="550545" extrusionOk="0">
                  <a:moveTo>
                    <a:pt x="282701" y="0"/>
                  </a:moveTo>
                  <a:lnTo>
                    <a:pt x="236858" y="3601"/>
                  </a:lnTo>
                  <a:lnTo>
                    <a:pt x="193365" y="14026"/>
                  </a:lnTo>
                  <a:lnTo>
                    <a:pt x="152805" y="30710"/>
                  </a:lnTo>
                  <a:lnTo>
                    <a:pt x="115763" y="53083"/>
                  </a:lnTo>
                  <a:lnTo>
                    <a:pt x="82819" y="80581"/>
                  </a:lnTo>
                  <a:lnTo>
                    <a:pt x="54559" y="112635"/>
                  </a:lnTo>
                  <a:lnTo>
                    <a:pt x="31563" y="148679"/>
                  </a:lnTo>
                  <a:lnTo>
                    <a:pt x="14417" y="188146"/>
                  </a:lnTo>
                  <a:lnTo>
                    <a:pt x="3701" y="230469"/>
                  </a:lnTo>
                  <a:lnTo>
                    <a:pt x="0" y="275082"/>
                  </a:lnTo>
                  <a:lnTo>
                    <a:pt x="3701" y="319694"/>
                  </a:lnTo>
                  <a:lnTo>
                    <a:pt x="14417" y="362017"/>
                  </a:lnTo>
                  <a:lnTo>
                    <a:pt x="31563" y="401484"/>
                  </a:lnTo>
                  <a:lnTo>
                    <a:pt x="54559" y="437528"/>
                  </a:lnTo>
                  <a:lnTo>
                    <a:pt x="82819" y="469582"/>
                  </a:lnTo>
                  <a:lnTo>
                    <a:pt x="115763" y="497080"/>
                  </a:lnTo>
                  <a:lnTo>
                    <a:pt x="152805" y="519453"/>
                  </a:lnTo>
                  <a:lnTo>
                    <a:pt x="193365" y="536137"/>
                  </a:lnTo>
                  <a:lnTo>
                    <a:pt x="236858" y="546562"/>
                  </a:lnTo>
                  <a:lnTo>
                    <a:pt x="282701" y="550164"/>
                  </a:lnTo>
                  <a:lnTo>
                    <a:pt x="328545" y="546562"/>
                  </a:lnTo>
                  <a:lnTo>
                    <a:pt x="372038" y="536137"/>
                  </a:lnTo>
                  <a:lnTo>
                    <a:pt x="412598" y="519453"/>
                  </a:lnTo>
                  <a:lnTo>
                    <a:pt x="449640" y="497080"/>
                  </a:lnTo>
                  <a:lnTo>
                    <a:pt x="482584" y="469582"/>
                  </a:lnTo>
                  <a:lnTo>
                    <a:pt x="510844" y="437528"/>
                  </a:lnTo>
                  <a:lnTo>
                    <a:pt x="533840" y="401484"/>
                  </a:lnTo>
                  <a:lnTo>
                    <a:pt x="550986" y="362017"/>
                  </a:lnTo>
                  <a:lnTo>
                    <a:pt x="561702" y="319694"/>
                  </a:lnTo>
                  <a:lnTo>
                    <a:pt x="565404" y="275082"/>
                  </a:lnTo>
                  <a:lnTo>
                    <a:pt x="561702" y="230469"/>
                  </a:lnTo>
                  <a:lnTo>
                    <a:pt x="550986" y="188146"/>
                  </a:lnTo>
                  <a:lnTo>
                    <a:pt x="533840" y="148679"/>
                  </a:lnTo>
                  <a:lnTo>
                    <a:pt x="510844" y="112635"/>
                  </a:lnTo>
                  <a:lnTo>
                    <a:pt x="482584" y="80581"/>
                  </a:lnTo>
                  <a:lnTo>
                    <a:pt x="449640" y="53083"/>
                  </a:lnTo>
                  <a:lnTo>
                    <a:pt x="412598" y="30710"/>
                  </a:lnTo>
                  <a:lnTo>
                    <a:pt x="372038" y="14026"/>
                  </a:lnTo>
                  <a:lnTo>
                    <a:pt x="328545" y="3601"/>
                  </a:lnTo>
                  <a:lnTo>
                    <a:pt x="282701" y="0"/>
                  </a:lnTo>
                  <a:close/>
                </a:path>
              </a:pathLst>
            </a:custGeom>
            <a:solidFill>
              <a:srgbClr val="6D9FA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408" name="Google Shape;1408;p98"/>
            <p:cNvSpPr/>
            <p:nvPr/>
          </p:nvSpPr>
          <p:spPr>
            <a:xfrm>
              <a:off x="1229868" y="3157727"/>
              <a:ext cx="565785" cy="550545"/>
            </a:xfrm>
            <a:custGeom>
              <a:avLst/>
              <a:gdLst/>
              <a:ahLst/>
              <a:cxnLst/>
              <a:rect l="l" t="t" r="r" b="b"/>
              <a:pathLst>
                <a:path w="565785" h="550545" extrusionOk="0">
                  <a:moveTo>
                    <a:pt x="0" y="275082"/>
                  </a:moveTo>
                  <a:lnTo>
                    <a:pt x="3701" y="230469"/>
                  </a:lnTo>
                  <a:lnTo>
                    <a:pt x="14417" y="188146"/>
                  </a:lnTo>
                  <a:lnTo>
                    <a:pt x="31563" y="148679"/>
                  </a:lnTo>
                  <a:lnTo>
                    <a:pt x="54559" y="112635"/>
                  </a:lnTo>
                  <a:lnTo>
                    <a:pt x="82819" y="80581"/>
                  </a:lnTo>
                  <a:lnTo>
                    <a:pt x="115763" y="53083"/>
                  </a:lnTo>
                  <a:lnTo>
                    <a:pt x="152805" y="30710"/>
                  </a:lnTo>
                  <a:lnTo>
                    <a:pt x="193365" y="14026"/>
                  </a:lnTo>
                  <a:lnTo>
                    <a:pt x="236858" y="3601"/>
                  </a:lnTo>
                  <a:lnTo>
                    <a:pt x="282701" y="0"/>
                  </a:lnTo>
                  <a:lnTo>
                    <a:pt x="328545" y="3601"/>
                  </a:lnTo>
                  <a:lnTo>
                    <a:pt x="372038" y="14026"/>
                  </a:lnTo>
                  <a:lnTo>
                    <a:pt x="412598" y="30710"/>
                  </a:lnTo>
                  <a:lnTo>
                    <a:pt x="449640" y="53083"/>
                  </a:lnTo>
                  <a:lnTo>
                    <a:pt x="482584" y="80581"/>
                  </a:lnTo>
                  <a:lnTo>
                    <a:pt x="510844" y="112635"/>
                  </a:lnTo>
                  <a:lnTo>
                    <a:pt x="533840" y="148679"/>
                  </a:lnTo>
                  <a:lnTo>
                    <a:pt x="550986" y="188146"/>
                  </a:lnTo>
                  <a:lnTo>
                    <a:pt x="561702" y="230469"/>
                  </a:lnTo>
                  <a:lnTo>
                    <a:pt x="565404" y="275082"/>
                  </a:lnTo>
                  <a:lnTo>
                    <a:pt x="561702" y="319694"/>
                  </a:lnTo>
                  <a:lnTo>
                    <a:pt x="550986" y="362017"/>
                  </a:lnTo>
                  <a:lnTo>
                    <a:pt x="533840" y="401484"/>
                  </a:lnTo>
                  <a:lnTo>
                    <a:pt x="510844" y="437528"/>
                  </a:lnTo>
                  <a:lnTo>
                    <a:pt x="482584" y="469582"/>
                  </a:lnTo>
                  <a:lnTo>
                    <a:pt x="449640" y="497080"/>
                  </a:lnTo>
                  <a:lnTo>
                    <a:pt x="412598" y="519453"/>
                  </a:lnTo>
                  <a:lnTo>
                    <a:pt x="372038" y="536137"/>
                  </a:lnTo>
                  <a:lnTo>
                    <a:pt x="328545" y="546562"/>
                  </a:lnTo>
                  <a:lnTo>
                    <a:pt x="282701" y="550164"/>
                  </a:lnTo>
                  <a:lnTo>
                    <a:pt x="236858" y="546562"/>
                  </a:lnTo>
                  <a:lnTo>
                    <a:pt x="193365" y="536137"/>
                  </a:lnTo>
                  <a:lnTo>
                    <a:pt x="152805" y="519453"/>
                  </a:lnTo>
                  <a:lnTo>
                    <a:pt x="115763" y="497080"/>
                  </a:lnTo>
                  <a:lnTo>
                    <a:pt x="82819" y="469582"/>
                  </a:lnTo>
                  <a:lnTo>
                    <a:pt x="54559" y="437528"/>
                  </a:lnTo>
                  <a:lnTo>
                    <a:pt x="31563" y="401484"/>
                  </a:lnTo>
                  <a:lnTo>
                    <a:pt x="14417" y="362017"/>
                  </a:lnTo>
                  <a:lnTo>
                    <a:pt x="3701" y="319694"/>
                  </a:lnTo>
                  <a:lnTo>
                    <a:pt x="0" y="275082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grpSp>
        <p:nvGrpSpPr>
          <p:cNvPr id="1409" name="Google Shape;1409;p98"/>
          <p:cNvGrpSpPr/>
          <p:nvPr/>
        </p:nvGrpSpPr>
        <p:grpSpPr>
          <a:xfrm>
            <a:off x="2956560" y="5114543"/>
            <a:ext cx="563880" cy="551815"/>
            <a:chOff x="2956560" y="5114543"/>
            <a:chExt cx="563880" cy="551815"/>
          </a:xfrm>
        </p:grpSpPr>
        <p:sp>
          <p:nvSpPr>
            <p:cNvPr id="1410" name="Google Shape;1410;p98"/>
            <p:cNvSpPr/>
            <p:nvPr/>
          </p:nvSpPr>
          <p:spPr>
            <a:xfrm>
              <a:off x="2956560" y="5114543"/>
              <a:ext cx="563880" cy="551815"/>
            </a:xfrm>
            <a:custGeom>
              <a:avLst/>
              <a:gdLst/>
              <a:ahLst/>
              <a:cxnLst/>
              <a:rect l="l" t="t" r="r" b="b"/>
              <a:pathLst>
                <a:path w="563879" h="551814" extrusionOk="0">
                  <a:moveTo>
                    <a:pt x="281939" y="0"/>
                  </a:moveTo>
                  <a:lnTo>
                    <a:pt x="236210" y="3608"/>
                  </a:lnTo>
                  <a:lnTo>
                    <a:pt x="192828" y="14057"/>
                  </a:lnTo>
                  <a:lnTo>
                    <a:pt x="152376" y="30778"/>
                  </a:lnTo>
                  <a:lnTo>
                    <a:pt x="115433" y="53205"/>
                  </a:lnTo>
                  <a:lnTo>
                    <a:pt x="82581" y="80771"/>
                  </a:lnTo>
                  <a:lnTo>
                    <a:pt x="54400" y="112910"/>
                  </a:lnTo>
                  <a:lnTo>
                    <a:pt x="31471" y="149053"/>
                  </a:lnTo>
                  <a:lnTo>
                    <a:pt x="14374" y="188634"/>
                  </a:lnTo>
                  <a:lnTo>
                    <a:pt x="3690" y="231087"/>
                  </a:lnTo>
                  <a:lnTo>
                    <a:pt x="0" y="275843"/>
                  </a:lnTo>
                  <a:lnTo>
                    <a:pt x="3690" y="320600"/>
                  </a:lnTo>
                  <a:lnTo>
                    <a:pt x="14374" y="363053"/>
                  </a:lnTo>
                  <a:lnTo>
                    <a:pt x="31471" y="402634"/>
                  </a:lnTo>
                  <a:lnTo>
                    <a:pt x="54400" y="438777"/>
                  </a:lnTo>
                  <a:lnTo>
                    <a:pt x="82581" y="470915"/>
                  </a:lnTo>
                  <a:lnTo>
                    <a:pt x="115433" y="498482"/>
                  </a:lnTo>
                  <a:lnTo>
                    <a:pt x="152376" y="520909"/>
                  </a:lnTo>
                  <a:lnTo>
                    <a:pt x="192828" y="537630"/>
                  </a:lnTo>
                  <a:lnTo>
                    <a:pt x="236210" y="548079"/>
                  </a:lnTo>
                  <a:lnTo>
                    <a:pt x="281939" y="551687"/>
                  </a:lnTo>
                  <a:lnTo>
                    <a:pt x="327669" y="548079"/>
                  </a:lnTo>
                  <a:lnTo>
                    <a:pt x="371051" y="537630"/>
                  </a:lnTo>
                  <a:lnTo>
                    <a:pt x="411503" y="520909"/>
                  </a:lnTo>
                  <a:lnTo>
                    <a:pt x="448446" y="498482"/>
                  </a:lnTo>
                  <a:lnTo>
                    <a:pt x="481298" y="470915"/>
                  </a:lnTo>
                  <a:lnTo>
                    <a:pt x="509479" y="438777"/>
                  </a:lnTo>
                  <a:lnTo>
                    <a:pt x="532408" y="402634"/>
                  </a:lnTo>
                  <a:lnTo>
                    <a:pt x="549505" y="363053"/>
                  </a:lnTo>
                  <a:lnTo>
                    <a:pt x="560189" y="320600"/>
                  </a:lnTo>
                  <a:lnTo>
                    <a:pt x="563879" y="275843"/>
                  </a:lnTo>
                  <a:lnTo>
                    <a:pt x="560189" y="231087"/>
                  </a:lnTo>
                  <a:lnTo>
                    <a:pt x="549505" y="188634"/>
                  </a:lnTo>
                  <a:lnTo>
                    <a:pt x="532408" y="149053"/>
                  </a:lnTo>
                  <a:lnTo>
                    <a:pt x="509479" y="112910"/>
                  </a:lnTo>
                  <a:lnTo>
                    <a:pt x="481298" y="80771"/>
                  </a:lnTo>
                  <a:lnTo>
                    <a:pt x="448446" y="53205"/>
                  </a:lnTo>
                  <a:lnTo>
                    <a:pt x="411503" y="30778"/>
                  </a:lnTo>
                  <a:lnTo>
                    <a:pt x="371051" y="14057"/>
                  </a:lnTo>
                  <a:lnTo>
                    <a:pt x="327669" y="3608"/>
                  </a:lnTo>
                  <a:lnTo>
                    <a:pt x="281939" y="0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  R</a:t>
              </a:r>
              <a:endParaRPr sz="2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411" name="Google Shape;1411;p98"/>
            <p:cNvSpPr/>
            <p:nvPr/>
          </p:nvSpPr>
          <p:spPr>
            <a:xfrm>
              <a:off x="2956560" y="5114543"/>
              <a:ext cx="563880" cy="551815"/>
            </a:xfrm>
            <a:custGeom>
              <a:avLst/>
              <a:gdLst/>
              <a:ahLst/>
              <a:cxnLst/>
              <a:rect l="l" t="t" r="r" b="b"/>
              <a:pathLst>
                <a:path w="563879" h="551814" extrusionOk="0">
                  <a:moveTo>
                    <a:pt x="0" y="275843"/>
                  </a:moveTo>
                  <a:lnTo>
                    <a:pt x="3690" y="231087"/>
                  </a:lnTo>
                  <a:lnTo>
                    <a:pt x="14374" y="188634"/>
                  </a:lnTo>
                  <a:lnTo>
                    <a:pt x="31471" y="149053"/>
                  </a:lnTo>
                  <a:lnTo>
                    <a:pt x="54400" y="112910"/>
                  </a:lnTo>
                  <a:lnTo>
                    <a:pt x="82581" y="80771"/>
                  </a:lnTo>
                  <a:lnTo>
                    <a:pt x="115433" y="53205"/>
                  </a:lnTo>
                  <a:lnTo>
                    <a:pt x="152376" y="30778"/>
                  </a:lnTo>
                  <a:lnTo>
                    <a:pt x="192828" y="14057"/>
                  </a:lnTo>
                  <a:lnTo>
                    <a:pt x="236210" y="3608"/>
                  </a:lnTo>
                  <a:lnTo>
                    <a:pt x="281939" y="0"/>
                  </a:lnTo>
                  <a:lnTo>
                    <a:pt x="327669" y="3608"/>
                  </a:lnTo>
                  <a:lnTo>
                    <a:pt x="371051" y="14057"/>
                  </a:lnTo>
                  <a:lnTo>
                    <a:pt x="411503" y="30778"/>
                  </a:lnTo>
                  <a:lnTo>
                    <a:pt x="448446" y="53205"/>
                  </a:lnTo>
                  <a:lnTo>
                    <a:pt x="481298" y="80771"/>
                  </a:lnTo>
                  <a:lnTo>
                    <a:pt x="509479" y="112910"/>
                  </a:lnTo>
                  <a:lnTo>
                    <a:pt x="532408" y="149053"/>
                  </a:lnTo>
                  <a:lnTo>
                    <a:pt x="549505" y="188634"/>
                  </a:lnTo>
                  <a:lnTo>
                    <a:pt x="560189" y="231087"/>
                  </a:lnTo>
                  <a:lnTo>
                    <a:pt x="563879" y="275843"/>
                  </a:lnTo>
                  <a:lnTo>
                    <a:pt x="560189" y="320600"/>
                  </a:lnTo>
                  <a:lnTo>
                    <a:pt x="549505" y="363053"/>
                  </a:lnTo>
                  <a:lnTo>
                    <a:pt x="532408" y="402634"/>
                  </a:lnTo>
                  <a:lnTo>
                    <a:pt x="509479" y="438777"/>
                  </a:lnTo>
                  <a:lnTo>
                    <a:pt x="481298" y="470915"/>
                  </a:lnTo>
                  <a:lnTo>
                    <a:pt x="448446" y="498482"/>
                  </a:lnTo>
                  <a:lnTo>
                    <a:pt x="411503" y="520909"/>
                  </a:lnTo>
                  <a:lnTo>
                    <a:pt x="371051" y="537630"/>
                  </a:lnTo>
                  <a:lnTo>
                    <a:pt x="327669" y="548079"/>
                  </a:lnTo>
                  <a:lnTo>
                    <a:pt x="281939" y="551687"/>
                  </a:lnTo>
                  <a:lnTo>
                    <a:pt x="236210" y="548079"/>
                  </a:lnTo>
                  <a:lnTo>
                    <a:pt x="192828" y="537630"/>
                  </a:lnTo>
                  <a:lnTo>
                    <a:pt x="152376" y="520909"/>
                  </a:lnTo>
                  <a:lnTo>
                    <a:pt x="115433" y="498482"/>
                  </a:lnTo>
                  <a:lnTo>
                    <a:pt x="82581" y="470915"/>
                  </a:lnTo>
                  <a:lnTo>
                    <a:pt x="54400" y="438777"/>
                  </a:lnTo>
                  <a:lnTo>
                    <a:pt x="31471" y="402634"/>
                  </a:lnTo>
                  <a:lnTo>
                    <a:pt x="14374" y="363053"/>
                  </a:lnTo>
                  <a:lnTo>
                    <a:pt x="3690" y="320600"/>
                  </a:lnTo>
                  <a:lnTo>
                    <a:pt x="0" y="275843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grpSp>
        <p:nvGrpSpPr>
          <p:cNvPr id="1412" name="Google Shape;1412;p98"/>
          <p:cNvGrpSpPr/>
          <p:nvPr/>
        </p:nvGrpSpPr>
        <p:grpSpPr>
          <a:xfrm>
            <a:off x="865543" y="2714244"/>
            <a:ext cx="2146134" cy="3092704"/>
            <a:chOff x="865543" y="2714244"/>
            <a:chExt cx="2146134" cy="3092704"/>
          </a:xfrm>
        </p:grpSpPr>
        <p:sp>
          <p:nvSpPr>
            <p:cNvPr id="1413" name="Google Shape;1413;p98"/>
            <p:cNvSpPr/>
            <p:nvPr/>
          </p:nvSpPr>
          <p:spPr>
            <a:xfrm>
              <a:off x="1726691" y="3628644"/>
              <a:ext cx="466725" cy="565785"/>
            </a:xfrm>
            <a:custGeom>
              <a:avLst/>
              <a:gdLst/>
              <a:ahLst/>
              <a:cxnLst/>
              <a:rect l="l" t="t" r="r" b="b"/>
              <a:pathLst>
                <a:path w="466725" h="565785" extrusionOk="0">
                  <a:moveTo>
                    <a:pt x="0" y="0"/>
                  </a:moveTo>
                  <a:lnTo>
                    <a:pt x="466344" y="565403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414" name="Google Shape;1414;p98"/>
            <p:cNvSpPr/>
            <p:nvPr/>
          </p:nvSpPr>
          <p:spPr>
            <a:xfrm>
              <a:off x="1229868" y="5088636"/>
              <a:ext cx="565785" cy="550545"/>
            </a:xfrm>
            <a:custGeom>
              <a:avLst/>
              <a:gdLst/>
              <a:ahLst/>
              <a:cxnLst/>
              <a:rect l="l" t="t" r="r" b="b"/>
              <a:pathLst>
                <a:path w="565785" h="550545" extrusionOk="0">
                  <a:moveTo>
                    <a:pt x="282701" y="0"/>
                  </a:moveTo>
                  <a:lnTo>
                    <a:pt x="236858" y="3601"/>
                  </a:lnTo>
                  <a:lnTo>
                    <a:pt x="193365" y="14026"/>
                  </a:lnTo>
                  <a:lnTo>
                    <a:pt x="152805" y="30710"/>
                  </a:lnTo>
                  <a:lnTo>
                    <a:pt x="115763" y="53083"/>
                  </a:lnTo>
                  <a:lnTo>
                    <a:pt x="82819" y="80581"/>
                  </a:lnTo>
                  <a:lnTo>
                    <a:pt x="54559" y="112635"/>
                  </a:lnTo>
                  <a:lnTo>
                    <a:pt x="31563" y="148679"/>
                  </a:lnTo>
                  <a:lnTo>
                    <a:pt x="14417" y="188146"/>
                  </a:lnTo>
                  <a:lnTo>
                    <a:pt x="3701" y="230469"/>
                  </a:lnTo>
                  <a:lnTo>
                    <a:pt x="0" y="275081"/>
                  </a:lnTo>
                  <a:lnTo>
                    <a:pt x="3701" y="319694"/>
                  </a:lnTo>
                  <a:lnTo>
                    <a:pt x="14417" y="362017"/>
                  </a:lnTo>
                  <a:lnTo>
                    <a:pt x="31563" y="401484"/>
                  </a:lnTo>
                  <a:lnTo>
                    <a:pt x="54559" y="437528"/>
                  </a:lnTo>
                  <a:lnTo>
                    <a:pt x="82819" y="469582"/>
                  </a:lnTo>
                  <a:lnTo>
                    <a:pt x="115763" y="497080"/>
                  </a:lnTo>
                  <a:lnTo>
                    <a:pt x="152805" y="519453"/>
                  </a:lnTo>
                  <a:lnTo>
                    <a:pt x="193365" y="536137"/>
                  </a:lnTo>
                  <a:lnTo>
                    <a:pt x="236858" y="546562"/>
                  </a:lnTo>
                  <a:lnTo>
                    <a:pt x="282701" y="550163"/>
                  </a:lnTo>
                  <a:lnTo>
                    <a:pt x="328545" y="546562"/>
                  </a:lnTo>
                  <a:lnTo>
                    <a:pt x="372038" y="536137"/>
                  </a:lnTo>
                  <a:lnTo>
                    <a:pt x="412598" y="519453"/>
                  </a:lnTo>
                  <a:lnTo>
                    <a:pt x="449640" y="497080"/>
                  </a:lnTo>
                  <a:lnTo>
                    <a:pt x="482584" y="469582"/>
                  </a:lnTo>
                  <a:lnTo>
                    <a:pt x="510844" y="437528"/>
                  </a:lnTo>
                  <a:lnTo>
                    <a:pt x="533840" y="401484"/>
                  </a:lnTo>
                  <a:lnTo>
                    <a:pt x="550986" y="362017"/>
                  </a:lnTo>
                  <a:lnTo>
                    <a:pt x="561702" y="319694"/>
                  </a:lnTo>
                  <a:lnTo>
                    <a:pt x="565404" y="275081"/>
                  </a:lnTo>
                  <a:lnTo>
                    <a:pt x="561702" y="230469"/>
                  </a:lnTo>
                  <a:lnTo>
                    <a:pt x="550986" y="188146"/>
                  </a:lnTo>
                  <a:lnTo>
                    <a:pt x="533840" y="148679"/>
                  </a:lnTo>
                  <a:lnTo>
                    <a:pt x="510844" y="112635"/>
                  </a:lnTo>
                  <a:lnTo>
                    <a:pt x="482584" y="80581"/>
                  </a:lnTo>
                  <a:lnTo>
                    <a:pt x="449640" y="53083"/>
                  </a:lnTo>
                  <a:lnTo>
                    <a:pt x="412598" y="30710"/>
                  </a:lnTo>
                  <a:lnTo>
                    <a:pt x="372038" y="14026"/>
                  </a:lnTo>
                  <a:lnTo>
                    <a:pt x="328545" y="3601"/>
                  </a:lnTo>
                  <a:lnTo>
                    <a:pt x="282701" y="0"/>
                  </a:lnTo>
                  <a:close/>
                </a:path>
              </a:pathLst>
            </a:custGeom>
            <a:solidFill>
              <a:srgbClr val="6D9FA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415" name="Google Shape;1415;p98"/>
            <p:cNvSpPr/>
            <p:nvPr/>
          </p:nvSpPr>
          <p:spPr>
            <a:xfrm>
              <a:off x="1229868" y="4614672"/>
              <a:ext cx="977265" cy="1024255"/>
            </a:xfrm>
            <a:custGeom>
              <a:avLst/>
              <a:gdLst/>
              <a:ahLst/>
              <a:cxnLst/>
              <a:rect l="l" t="t" r="r" b="b"/>
              <a:pathLst>
                <a:path w="977264" h="1024254" extrusionOk="0">
                  <a:moveTo>
                    <a:pt x="0" y="749045"/>
                  </a:moveTo>
                  <a:lnTo>
                    <a:pt x="3701" y="704433"/>
                  </a:lnTo>
                  <a:lnTo>
                    <a:pt x="14417" y="662110"/>
                  </a:lnTo>
                  <a:lnTo>
                    <a:pt x="31563" y="622643"/>
                  </a:lnTo>
                  <a:lnTo>
                    <a:pt x="54559" y="586599"/>
                  </a:lnTo>
                  <a:lnTo>
                    <a:pt x="82819" y="554545"/>
                  </a:lnTo>
                  <a:lnTo>
                    <a:pt x="115763" y="527047"/>
                  </a:lnTo>
                  <a:lnTo>
                    <a:pt x="152805" y="504674"/>
                  </a:lnTo>
                  <a:lnTo>
                    <a:pt x="193365" y="487990"/>
                  </a:lnTo>
                  <a:lnTo>
                    <a:pt x="236858" y="477565"/>
                  </a:lnTo>
                  <a:lnTo>
                    <a:pt x="282701" y="473963"/>
                  </a:lnTo>
                  <a:lnTo>
                    <a:pt x="328545" y="477565"/>
                  </a:lnTo>
                  <a:lnTo>
                    <a:pt x="372038" y="487990"/>
                  </a:lnTo>
                  <a:lnTo>
                    <a:pt x="412598" y="504674"/>
                  </a:lnTo>
                  <a:lnTo>
                    <a:pt x="449640" y="527047"/>
                  </a:lnTo>
                  <a:lnTo>
                    <a:pt x="482584" y="554545"/>
                  </a:lnTo>
                  <a:lnTo>
                    <a:pt x="510844" y="586599"/>
                  </a:lnTo>
                  <a:lnTo>
                    <a:pt x="533840" y="622643"/>
                  </a:lnTo>
                  <a:lnTo>
                    <a:pt x="550986" y="662110"/>
                  </a:lnTo>
                  <a:lnTo>
                    <a:pt x="561702" y="704433"/>
                  </a:lnTo>
                  <a:lnTo>
                    <a:pt x="565404" y="749045"/>
                  </a:lnTo>
                  <a:lnTo>
                    <a:pt x="561702" y="793658"/>
                  </a:lnTo>
                  <a:lnTo>
                    <a:pt x="550986" y="835981"/>
                  </a:lnTo>
                  <a:lnTo>
                    <a:pt x="533840" y="875448"/>
                  </a:lnTo>
                  <a:lnTo>
                    <a:pt x="510844" y="911492"/>
                  </a:lnTo>
                  <a:lnTo>
                    <a:pt x="482584" y="943546"/>
                  </a:lnTo>
                  <a:lnTo>
                    <a:pt x="449640" y="971044"/>
                  </a:lnTo>
                  <a:lnTo>
                    <a:pt x="412598" y="993417"/>
                  </a:lnTo>
                  <a:lnTo>
                    <a:pt x="372038" y="1010101"/>
                  </a:lnTo>
                  <a:lnTo>
                    <a:pt x="328545" y="1020526"/>
                  </a:lnTo>
                  <a:lnTo>
                    <a:pt x="282701" y="1024127"/>
                  </a:lnTo>
                  <a:lnTo>
                    <a:pt x="236858" y="1020526"/>
                  </a:lnTo>
                  <a:lnTo>
                    <a:pt x="193365" y="1010101"/>
                  </a:lnTo>
                  <a:lnTo>
                    <a:pt x="152805" y="993417"/>
                  </a:lnTo>
                  <a:lnTo>
                    <a:pt x="115763" y="971044"/>
                  </a:lnTo>
                  <a:lnTo>
                    <a:pt x="82819" y="943546"/>
                  </a:lnTo>
                  <a:lnTo>
                    <a:pt x="54559" y="911492"/>
                  </a:lnTo>
                  <a:lnTo>
                    <a:pt x="31563" y="875448"/>
                  </a:lnTo>
                  <a:lnTo>
                    <a:pt x="14417" y="835981"/>
                  </a:lnTo>
                  <a:lnTo>
                    <a:pt x="3701" y="793658"/>
                  </a:lnTo>
                  <a:lnTo>
                    <a:pt x="0" y="749045"/>
                  </a:lnTo>
                  <a:close/>
                </a:path>
                <a:path w="977264" h="1024254" extrusionOk="0">
                  <a:moveTo>
                    <a:pt x="976883" y="0"/>
                  </a:moveTo>
                  <a:lnTo>
                    <a:pt x="454151" y="53797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416" name="Google Shape;1416;p98"/>
            <p:cNvSpPr/>
            <p:nvPr/>
          </p:nvSpPr>
          <p:spPr>
            <a:xfrm>
              <a:off x="871727" y="5588508"/>
              <a:ext cx="434340" cy="204470"/>
            </a:xfrm>
            <a:custGeom>
              <a:avLst/>
              <a:gdLst/>
              <a:ahLst/>
              <a:cxnLst/>
              <a:rect l="l" t="t" r="r" b="b"/>
              <a:pathLst>
                <a:path w="434340" h="204470" extrusionOk="0">
                  <a:moveTo>
                    <a:pt x="434340" y="0"/>
                  </a:moveTo>
                  <a:lnTo>
                    <a:pt x="259080" y="204215"/>
                  </a:lnTo>
                </a:path>
                <a:path w="434340" h="204470" extrusionOk="0">
                  <a:moveTo>
                    <a:pt x="274319" y="188975"/>
                  </a:moveTo>
                  <a:lnTo>
                    <a:pt x="0" y="188975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417" name="Google Shape;1417;p98"/>
            <p:cNvSpPr/>
            <p:nvPr/>
          </p:nvSpPr>
          <p:spPr>
            <a:xfrm>
              <a:off x="865543" y="3671316"/>
              <a:ext cx="518795" cy="2121535"/>
            </a:xfrm>
            <a:custGeom>
              <a:avLst/>
              <a:gdLst/>
              <a:ahLst/>
              <a:cxnLst/>
              <a:rect l="l" t="t" r="r" b="b"/>
              <a:pathLst>
                <a:path w="518794" h="2121535" extrusionOk="0">
                  <a:moveTo>
                    <a:pt x="11493" y="2068969"/>
                  </a:moveTo>
                  <a:lnTo>
                    <a:pt x="0" y="2118448"/>
                  </a:lnTo>
                  <a:lnTo>
                    <a:pt x="12369" y="2121319"/>
                  </a:lnTo>
                  <a:lnTo>
                    <a:pt x="23863" y="2071839"/>
                  </a:lnTo>
                  <a:lnTo>
                    <a:pt x="11493" y="2068969"/>
                  </a:lnTo>
                  <a:close/>
                </a:path>
                <a:path w="518794" h="2121535" extrusionOk="0">
                  <a:moveTo>
                    <a:pt x="31597" y="1982368"/>
                  </a:moveTo>
                  <a:lnTo>
                    <a:pt x="20104" y="2031847"/>
                  </a:lnTo>
                  <a:lnTo>
                    <a:pt x="32473" y="2034730"/>
                  </a:lnTo>
                  <a:lnTo>
                    <a:pt x="43967" y="1985238"/>
                  </a:lnTo>
                  <a:lnTo>
                    <a:pt x="31597" y="1982368"/>
                  </a:lnTo>
                  <a:close/>
                </a:path>
                <a:path w="518794" h="2121535" extrusionOk="0">
                  <a:moveTo>
                    <a:pt x="51701" y="1895728"/>
                  </a:moveTo>
                  <a:lnTo>
                    <a:pt x="40220" y="1945258"/>
                  </a:lnTo>
                  <a:lnTo>
                    <a:pt x="52590" y="1948129"/>
                  </a:lnTo>
                  <a:lnTo>
                    <a:pt x="64071" y="1898649"/>
                  </a:lnTo>
                  <a:lnTo>
                    <a:pt x="51701" y="1895728"/>
                  </a:lnTo>
                  <a:close/>
                </a:path>
                <a:path w="518794" h="2121535" extrusionOk="0">
                  <a:moveTo>
                    <a:pt x="71818" y="1809114"/>
                  </a:moveTo>
                  <a:lnTo>
                    <a:pt x="60325" y="1858644"/>
                  </a:lnTo>
                  <a:lnTo>
                    <a:pt x="72694" y="1861565"/>
                  </a:lnTo>
                  <a:lnTo>
                    <a:pt x="84188" y="1812035"/>
                  </a:lnTo>
                  <a:lnTo>
                    <a:pt x="71818" y="1809114"/>
                  </a:lnTo>
                  <a:close/>
                </a:path>
                <a:path w="518794" h="2121535" extrusionOk="0">
                  <a:moveTo>
                    <a:pt x="91922" y="1722627"/>
                  </a:moveTo>
                  <a:lnTo>
                    <a:pt x="80429" y="1772030"/>
                  </a:lnTo>
                  <a:lnTo>
                    <a:pt x="92798" y="1774951"/>
                  </a:lnTo>
                  <a:lnTo>
                    <a:pt x="104292" y="1725421"/>
                  </a:lnTo>
                  <a:lnTo>
                    <a:pt x="91922" y="1722627"/>
                  </a:lnTo>
                  <a:close/>
                </a:path>
                <a:path w="518794" h="2121535" extrusionOk="0">
                  <a:moveTo>
                    <a:pt x="112026" y="1636013"/>
                  </a:moveTo>
                  <a:lnTo>
                    <a:pt x="100545" y="1685416"/>
                  </a:lnTo>
                  <a:lnTo>
                    <a:pt x="112915" y="1688337"/>
                  </a:lnTo>
                  <a:lnTo>
                    <a:pt x="124396" y="1638807"/>
                  </a:lnTo>
                  <a:lnTo>
                    <a:pt x="112026" y="1636013"/>
                  </a:lnTo>
                  <a:close/>
                </a:path>
                <a:path w="518794" h="2121535" extrusionOk="0">
                  <a:moveTo>
                    <a:pt x="132143" y="1549399"/>
                  </a:moveTo>
                  <a:lnTo>
                    <a:pt x="120650" y="1598929"/>
                  </a:lnTo>
                  <a:lnTo>
                    <a:pt x="133019" y="1601723"/>
                  </a:lnTo>
                  <a:lnTo>
                    <a:pt x="144513" y="1552320"/>
                  </a:lnTo>
                  <a:lnTo>
                    <a:pt x="132143" y="1549399"/>
                  </a:lnTo>
                  <a:close/>
                </a:path>
                <a:path w="518794" h="2121535" extrusionOk="0">
                  <a:moveTo>
                    <a:pt x="152247" y="1462785"/>
                  </a:moveTo>
                  <a:lnTo>
                    <a:pt x="140754" y="1512315"/>
                  </a:lnTo>
                  <a:lnTo>
                    <a:pt x="153123" y="1515109"/>
                  </a:lnTo>
                  <a:lnTo>
                    <a:pt x="164617" y="1465706"/>
                  </a:lnTo>
                  <a:lnTo>
                    <a:pt x="152247" y="1462785"/>
                  </a:lnTo>
                  <a:close/>
                </a:path>
                <a:path w="518794" h="2121535" extrusionOk="0">
                  <a:moveTo>
                    <a:pt x="172351" y="1376171"/>
                  </a:moveTo>
                  <a:lnTo>
                    <a:pt x="160858" y="1425701"/>
                  </a:lnTo>
                  <a:lnTo>
                    <a:pt x="173240" y="1428495"/>
                  </a:lnTo>
                  <a:lnTo>
                    <a:pt x="184721" y="1379092"/>
                  </a:lnTo>
                  <a:lnTo>
                    <a:pt x="172351" y="1376171"/>
                  </a:lnTo>
                  <a:close/>
                </a:path>
                <a:path w="518794" h="2121535" extrusionOk="0">
                  <a:moveTo>
                    <a:pt x="192468" y="1289557"/>
                  </a:moveTo>
                  <a:lnTo>
                    <a:pt x="180975" y="1339087"/>
                  </a:lnTo>
                  <a:lnTo>
                    <a:pt x="193344" y="1342008"/>
                  </a:lnTo>
                  <a:lnTo>
                    <a:pt x="204838" y="1292478"/>
                  </a:lnTo>
                  <a:lnTo>
                    <a:pt x="192468" y="1289557"/>
                  </a:lnTo>
                  <a:close/>
                </a:path>
                <a:path w="518794" h="2121535" extrusionOk="0">
                  <a:moveTo>
                    <a:pt x="212572" y="1202943"/>
                  </a:moveTo>
                  <a:lnTo>
                    <a:pt x="201079" y="1252473"/>
                  </a:lnTo>
                  <a:lnTo>
                    <a:pt x="213448" y="1255394"/>
                  </a:lnTo>
                  <a:lnTo>
                    <a:pt x="224942" y="1205864"/>
                  </a:lnTo>
                  <a:lnTo>
                    <a:pt x="212572" y="1202943"/>
                  </a:lnTo>
                  <a:close/>
                </a:path>
                <a:path w="518794" h="2121535" extrusionOk="0">
                  <a:moveTo>
                    <a:pt x="232676" y="1116456"/>
                  </a:moveTo>
                  <a:lnTo>
                    <a:pt x="221183" y="1165859"/>
                  </a:lnTo>
                  <a:lnTo>
                    <a:pt x="233565" y="1168780"/>
                  </a:lnTo>
                  <a:lnTo>
                    <a:pt x="245046" y="1119250"/>
                  </a:lnTo>
                  <a:lnTo>
                    <a:pt x="232676" y="1116456"/>
                  </a:lnTo>
                  <a:close/>
                </a:path>
                <a:path w="518794" h="2121535" extrusionOk="0">
                  <a:moveTo>
                    <a:pt x="252793" y="1029842"/>
                  </a:moveTo>
                  <a:lnTo>
                    <a:pt x="241300" y="1079245"/>
                  </a:lnTo>
                  <a:lnTo>
                    <a:pt x="253669" y="1082166"/>
                  </a:lnTo>
                  <a:lnTo>
                    <a:pt x="265163" y="1032636"/>
                  </a:lnTo>
                  <a:lnTo>
                    <a:pt x="252793" y="1029842"/>
                  </a:lnTo>
                  <a:close/>
                </a:path>
                <a:path w="518794" h="2121535" extrusionOk="0">
                  <a:moveTo>
                    <a:pt x="272897" y="943228"/>
                  </a:moveTo>
                  <a:lnTo>
                    <a:pt x="261404" y="992758"/>
                  </a:lnTo>
                  <a:lnTo>
                    <a:pt x="273773" y="995552"/>
                  </a:lnTo>
                  <a:lnTo>
                    <a:pt x="285267" y="946149"/>
                  </a:lnTo>
                  <a:lnTo>
                    <a:pt x="272897" y="943228"/>
                  </a:lnTo>
                  <a:close/>
                </a:path>
                <a:path w="518794" h="2121535" extrusionOk="0">
                  <a:moveTo>
                    <a:pt x="293001" y="856614"/>
                  </a:moveTo>
                  <a:lnTo>
                    <a:pt x="281508" y="906144"/>
                  </a:lnTo>
                  <a:lnTo>
                    <a:pt x="293890" y="908938"/>
                  </a:lnTo>
                  <a:lnTo>
                    <a:pt x="305371" y="859535"/>
                  </a:lnTo>
                  <a:lnTo>
                    <a:pt x="293001" y="856614"/>
                  </a:lnTo>
                  <a:close/>
                </a:path>
                <a:path w="518794" h="2121535" extrusionOk="0">
                  <a:moveTo>
                    <a:pt x="313118" y="770000"/>
                  </a:moveTo>
                  <a:lnTo>
                    <a:pt x="301625" y="819530"/>
                  </a:lnTo>
                  <a:lnTo>
                    <a:pt x="313994" y="822324"/>
                  </a:lnTo>
                  <a:lnTo>
                    <a:pt x="325488" y="772921"/>
                  </a:lnTo>
                  <a:lnTo>
                    <a:pt x="313118" y="770000"/>
                  </a:lnTo>
                  <a:close/>
                </a:path>
                <a:path w="518794" h="2121535" extrusionOk="0">
                  <a:moveTo>
                    <a:pt x="333222" y="683386"/>
                  </a:moveTo>
                  <a:lnTo>
                    <a:pt x="321729" y="732916"/>
                  </a:lnTo>
                  <a:lnTo>
                    <a:pt x="334098" y="735837"/>
                  </a:lnTo>
                  <a:lnTo>
                    <a:pt x="345592" y="686307"/>
                  </a:lnTo>
                  <a:lnTo>
                    <a:pt x="333222" y="683386"/>
                  </a:lnTo>
                  <a:close/>
                </a:path>
                <a:path w="518794" h="2121535" extrusionOk="0">
                  <a:moveTo>
                    <a:pt x="353326" y="596772"/>
                  </a:moveTo>
                  <a:lnTo>
                    <a:pt x="341833" y="646302"/>
                  </a:lnTo>
                  <a:lnTo>
                    <a:pt x="354203" y="649223"/>
                  </a:lnTo>
                  <a:lnTo>
                    <a:pt x="365696" y="599693"/>
                  </a:lnTo>
                  <a:lnTo>
                    <a:pt x="353326" y="596772"/>
                  </a:lnTo>
                  <a:close/>
                </a:path>
                <a:path w="518794" h="2121535" extrusionOk="0">
                  <a:moveTo>
                    <a:pt x="373430" y="510285"/>
                  </a:moveTo>
                  <a:lnTo>
                    <a:pt x="361950" y="559688"/>
                  </a:lnTo>
                  <a:lnTo>
                    <a:pt x="374319" y="562609"/>
                  </a:lnTo>
                  <a:lnTo>
                    <a:pt x="385813" y="513079"/>
                  </a:lnTo>
                  <a:lnTo>
                    <a:pt x="373430" y="510285"/>
                  </a:lnTo>
                  <a:close/>
                </a:path>
                <a:path w="518794" h="2121535" extrusionOk="0">
                  <a:moveTo>
                    <a:pt x="393547" y="423671"/>
                  </a:moveTo>
                  <a:lnTo>
                    <a:pt x="382054" y="473074"/>
                  </a:lnTo>
                  <a:lnTo>
                    <a:pt x="394423" y="475995"/>
                  </a:lnTo>
                  <a:lnTo>
                    <a:pt x="405853" y="426465"/>
                  </a:lnTo>
                  <a:lnTo>
                    <a:pt x="393547" y="423671"/>
                  </a:lnTo>
                  <a:close/>
                </a:path>
                <a:path w="518794" h="2121535" extrusionOk="0">
                  <a:moveTo>
                    <a:pt x="413600" y="337057"/>
                  </a:moveTo>
                  <a:lnTo>
                    <a:pt x="402158" y="386587"/>
                  </a:lnTo>
                  <a:lnTo>
                    <a:pt x="414489" y="389381"/>
                  </a:lnTo>
                  <a:lnTo>
                    <a:pt x="426046" y="339978"/>
                  </a:lnTo>
                  <a:lnTo>
                    <a:pt x="413600" y="337057"/>
                  </a:lnTo>
                  <a:close/>
                </a:path>
                <a:path w="518794" h="2121535" extrusionOk="0">
                  <a:moveTo>
                    <a:pt x="433793" y="250443"/>
                  </a:moveTo>
                  <a:lnTo>
                    <a:pt x="422236" y="299973"/>
                  </a:lnTo>
                  <a:lnTo>
                    <a:pt x="434682" y="302767"/>
                  </a:lnTo>
                  <a:lnTo>
                    <a:pt x="446112" y="253364"/>
                  </a:lnTo>
                  <a:lnTo>
                    <a:pt x="433793" y="250443"/>
                  </a:lnTo>
                  <a:close/>
                </a:path>
                <a:path w="518794" h="2121535" extrusionOk="0">
                  <a:moveTo>
                    <a:pt x="453859" y="163829"/>
                  </a:moveTo>
                  <a:lnTo>
                    <a:pt x="442429" y="213359"/>
                  </a:lnTo>
                  <a:lnTo>
                    <a:pt x="454748" y="216153"/>
                  </a:lnTo>
                  <a:lnTo>
                    <a:pt x="466178" y="166750"/>
                  </a:lnTo>
                  <a:lnTo>
                    <a:pt x="453859" y="163829"/>
                  </a:lnTo>
                  <a:close/>
                </a:path>
                <a:path w="518794" h="2121535" extrusionOk="0">
                  <a:moveTo>
                    <a:pt x="473925" y="77215"/>
                  </a:moveTo>
                  <a:lnTo>
                    <a:pt x="462495" y="126745"/>
                  </a:lnTo>
                  <a:lnTo>
                    <a:pt x="474814" y="129666"/>
                  </a:lnTo>
                  <a:lnTo>
                    <a:pt x="486371" y="80136"/>
                  </a:lnTo>
                  <a:lnTo>
                    <a:pt x="473925" y="77215"/>
                  </a:lnTo>
                  <a:close/>
                </a:path>
                <a:path w="518794" h="2121535" extrusionOk="0">
                  <a:moveTo>
                    <a:pt x="498436" y="0"/>
                  </a:moveTo>
                  <a:lnTo>
                    <a:pt x="444080" y="65658"/>
                  </a:lnTo>
                  <a:lnTo>
                    <a:pt x="518375" y="82803"/>
                  </a:lnTo>
                  <a:lnTo>
                    <a:pt x="4984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418" name="Google Shape;1418;p98"/>
            <p:cNvSpPr/>
            <p:nvPr/>
          </p:nvSpPr>
          <p:spPr>
            <a:xfrm>
              <a:off x="2598420" y="4584192"/>
              <a:ext cx="405765" cy="163195"/>
            </a:xfrm>
            <a:custGeom>
              <a:avLst/>
              <a:gdLst/>
              <a:ahLst/>
              <a:cxnLst/>
              <a:rect l="l" t="t" r="r" b="b"/>
              <a:pathLst>
                <a:path w="405764" h="163195" extrusionOk="0">
                  <a:moveTo>
                    <a:pt x="0" y="0"/>
                  </a:moveTo>
                  <a:lnTo>
                    <a:pt x="144780" y="163067"/>
                  </a:lnTo>
                </a:path>
                <a:path w="405764" h="163195" extrusionOk="0">
                  <a:moveTo>
                    <a:pt x="144780" y="163067"/>
                  </a:moveTo>
                  <a:lnTo>
                    <a:pt x="405384" y="163067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419" name="Google Shape;1419;p98"/>
            <p:cNvSpPr/>
            <p:nvPr/>
          </p:nvSpPr>
          <p:spPr>
            <a:xfrm>
              <a:off x="2505582" y="2714244"/>
              <a:ext cx="506095" cy="2048510"/>
            </a:xfrm>
            <a:custGeom>
              <a:avLst/>
              <a:gdLst/>
              <a:ahLst/>
              <a:cxnLst/>
              <a:rect l="l" t="t" r="r" b="b"/>
              <a:pathLst>
                <a:path w="506094" h="2048510" extrusionOk="0">
                  <a:moveTo>
                    <a:pt x="494284" y="1995804"/>
                  </a:moveTo>
                  <a:lnTo>
                    <a:pt x="481965" y="1998725"/>
                  </a:lnTo>
                  <a:lnTo>
                    <a:pt x="493522" y="2048128"/>
                  </a:lnTo>
                  <a:lnTo>
                    <a:pt x="505968" y="2045334"/>
                  </a:lnTo>
                  <a:lnTo>
                    <a:pt x="494284" y="1995804"/>
                  </a:lnTo>
                  <a:close/>
                </a:path>
                <a:path w="506094" h="2048510" extrusionOk="0">
                  <a:moveTo>
                    <a:pt x="473964" y="1909317"/>
                  </a:moveTo>
                  <a:lnTo>
                    <a:pt x="461644" y="1912111"/>
                  </a:lnTo>
                  <a:lnTo>
                    <a:pt x="473202" y="1961641"/>
                  </a:lnTo>
                  <a:lnTo>
                    <a:pt x="485648" y="1958720"/>
                  </a:lnTo>
                  <a:lnTo>
                    <a:pt x="473964" y="1909317"/>
                  </a:lnTo>
                  <a:close/>
                </a:path>
                <a:path w="506094" h="2048510" extrusionOk="0">
                  <a:moveTo>
                    <a:pt x="453771" y="1822703"/>
                  </a:moveTo>
                  <a:lnTo>
                    <a:pt x="441325" y="1825624"/>
                  </a:lnTo>
                  <a:lnTo>
                    <a:pt x="453009" y="1875027"/>
                  </a:lnTo>
                  <a:lnTo>
                    <a:pt x="465328" y="1872233"/>
                  </a:lnTo>
                  <a:lnTo>
                    <a:pt x="453771" y="1822703"/>
                  </a:lnTo>
                  <a:close/>
                </a:path>
                <a:path w="506094" h="2048510" extrusionOk="0">
                  <a:moveTo>
                    <a:pt x="433450" y="1736216"/>
                  </a:moveTo>
                  <a:lnTo>
                    <a:pt x="421005" y="1739010"/>
                  </a:lnTo>
                  <a:lnTo>
                    <a:pt x="432689" y="1788540"/>
                  </a:lnTo>
                  <a:lnTo>
                    <a:pt x="445008" y="1785619"/>
                  </a:lnTo>
                  <a:lnTo>
                    <a:pt x="433450" y="1736216"/>
                  </a:lnTo>
                  <a:close/>
                </a:path>
                <a:path w="506094" h="2048510" extrusionOk="0">
                  <a:moveTo>
                    <a:pt x="413131" y="1649602"/>
                  </a:moveTo>
                  <a:lnTo>
                    <a:pt x="400812" y="1652523"/>
                  </a:lnTo>
                  <a:lnTo>
                    <a:pt x="412369" y="1701926"/>
                  </a:lnTo>
                  <a:lnTo>
                    <a:pt x="424688" y="1699132"/>
                  </a:lnTo>
                  <a:lnTo>
                    <a:pt x="413131" y="1649602"/>
                  </a:lnTo>
                  <a:close/>
                </a:path>
                <a:path w="506094" h="2048510" extrusionOk="0">
                  <a:moveTo>
                    <a:pt x="392811" y="1563115"/>
                  </a:moveTo>
                  <a:lnTo>
                    <a:pt x="380492" y="1565909"/>
                  </a:lnTo>
                  <a:lnTo>
                    <a:pt x="392049" y="1615439"/>
                  </a:lnTo>
                  <a:lnTo>
                    <a:pt x="404368" y="1612518"/>
                  </a:lnTo>
                  <a:lnTo>
                    <a:pt x="392811" y="1563115"/>
                  </a:lnTo>
                  <a:close/>
                </a:path>
                <a:path w="506094" h="2048510" extrusionOk="0">
                  <a:moveTo>
                    <a:pt x="372491" y="1476501"/>
                  </a:moveTo>
                  <a:lnTo>
                    <a:pt x="360172" y="1479422"/>
                  </a:lnTo>
                  <a:lnTo>
                    <a:pt x="371729" y="1528825"/>
                  </a:lnTo>
                  <a:lnTo>
                    <a:pt x="384175" y="1526031"/>
                  </a:lnTo>
                  <a:lnTo>
                    <a:pt x="372491" y="1476501"/>
                  </a:lnTo>
                  <a:close/>
                </a:path>
                <a:path w="506094" h="2048510" extrusionOk="0">
                  <a:moveTo>
                    <a:pt x="352171" y="1390014"/>
                  </a:moveTo>
                  <a:lnTo>
                    <a:pt x="339852" y="1392808"/>
                  </a:lnTo>
                  <a:lnTo>
                    <a:pt x="351409" y="1442338"/>
                  </a:lnTo>
                  <a:lnTo>
                    <a:pt x="363855" y="1439417"/>
                  </a:lnTo>
                  <a:lnTo>
                    <a:pt x="352171" y="1390014"/>
                  </a:lnTo>
                  <a:close/>
                </a:path>
                <a:path w="506094" h="2048510" extrusionOk="0">
                  <a:moveTo>
                    <a:pt x="331978" y="1303400"/>
                  </a:moveTo>
                  <a:lnTo>
                    <a:pt x="319531" y="1306321"/>
                  </a:lnTo>
                  <a:lnTo>
                    <a:pt x="331216" y="1355724"/>
                  </a:lnTo>
                  <a:lnTo>
                    <a:pt x="343535" y="1352930"/>
                  </a:lnTo>
                  <a:lnTo>
                    <a:pt x="331978" y="1303400"/>
                  </a:lnTo>
                  <a:close/>
                </a:path>
                <a:path w="506094" h="2048510" extrusionOk="0">
                  <a:moveTo>
                    <a:pt x="311658" y="1216913"/>
                  </a:moveTo>
                  <a:lnTo>
                    <a:pt x="299212" y="1219707"/>
                  </a:lnTo>
                  <a:lnTo>
                    <a:pt x="310896" y="1269237"/>
                  </a:lnTo>
                  <a:lnTo>
                    <a:pt x="323215" y="1266316"/>
                  </a:lnTo>
                  <a:lnTo>
                    <a:pt x="311658" y="1216913"/>
                  </a:lnTo>
                  <a:close/>
                </a:path>
                <a:path w="506094" h="2048510" extrusionOk="0">
                  <a:moveTo>
                    <a:pt x="291338" y="1130299"/>
                  </a:moveTo>
                  <a:lnTo>
                    <a:pt x="279019" y="1133220"/>
                  </a:lnTo>
                  <a:lnTo>
                    <a:pt x="290575" y="1182623"/>
                  </a:lnTo>
                  <a:lnTo>
                    <a:pt x="302894" y="1179829"/>
                  </a:lnTo>
                  <a:lnTo>
                    <a:pt x="291338" y="1130299"/>
                  </a:lnTo>
                  <a:close/>
                </a:path>
                <a:path w="506094" h="2048510" extrusionOk="0">
                  <a:moveTo>
                    <a:pt x="271018" y="1043812"/>
                  </a:moveTo>
                  <a:lnTo>
                    <a:pt x="258699" y="1046606"/>
                  </a:lnTo>
                  <a:lnTo>
                    <a:pt x="270256" y="1096136"/>
                  </a:lnTo>
                  <a:lnTo>
                    <a:pt x="282575" y="1093215"/>
                  </a:lnTo>
                  <a:lnTo>
                    <a:pt x="271018" y="1043812"/>
                  </a:lnTo>
                  <a:close/>
                </a:path>
                <a:path w="506094" h="2048510" extrusionOk="0">
                  <a:moveTo>
                    <a:pt x="250698" y="957198"/>
                  </a:moveTo>
                  <a:lnTo>
                    <a:pt x="238379" y="960119"/>
                  </a:lnTo>
                  <a:lnTo>
                    <a:pt x="249936" y="1009522"/>
                  </a:lnTo>
                  <a:lnTo>
                    <a:pt x="262381" y="1006728"/>
                  </a:lnTo>
                  <a:lnTo>
                    <a:pt x="250698" y="957198"/>
                  </a:lnTo>
                  <a:close/>
                </a:path>
                <a:path w="506094" h="2048510" extrusionOk="0">
                  <a:moveTo>
                    <a:pt x="230378" y="870711"/>
                  </a:moveTo>
                  <a:lnTo>
                    <a:pt x="218059" y="873505"/>
                  </a:lnTo>
                  <a:lnTo>
                    <a:pt x="229616" y="923035"/>
                  </a:lnTo>
                  <a:lnTo>
                    <a:pt x="242062" y="920114"/>
                  </a:lnTo>
                  <a:lnTo>
                    <a:pt x="230378" y="870711"/>
                  </a:lnTo>
                  <a:close/>
                </a:path>
                <a:path w="506094" h="2048510" extrusionOk="0">
                  <a:moveTo>
                    <a:pt x="210058" y="784097"/>
                  </a:moveTo>
                  <a:lnTo>
                    <a:pt x="197739" y="787018"/>
                  </a:lnTo>
                  <a:lnTo>
                    <a:pt x="209296" y="836421"/>
                  </a:lnTo>
                  <a:lnTo>
                    <a:pt x="221742" y="833627"/>
                  </a:lnTo>
                  <a:lnTo>
                    <a:pt x="210058" y="784097"/>
                  </a:lnTo>
                  <a:close/>
                </a:path>
                <a:path w="506094" h="2048510" extrusionOk="0">
                  <a:moveTo>
                    <a:pt x="189865" y="697610"/>
                  </a:moveTo>
                  <a:lnTo>
                    <a:pt x="177419" y="700404"/>
                  </a:lnTo>
                  <a:lnTo>
                    <a:pt x="189103" y="749934"/>
                  </a:lnTo>
                  <a:lnTo>
                    <a:pt x="201422" y="747013"/>
                  </a:lnTo>
                  <a:lnTo>
                    <a:pt x="189865" y="697610"/>
                  </a:lnTo>
                  <a:close/>
                </a:path>
                <a:path w="506094" h="2048510" extrusionOk="0">
                  <a:moveTo>
                    <a:pt x="169544" y="610996"/>
                  </a:moveTo>
                  <a:lnTo>
                    <a:pt x="157099" y="613917"/>
                  </a:lnTo>
                  <a:lnTo>
                    <a:pt x="168783" y="663320"/>
                  </a:lnTo>
                  <a:lnTo>
                    <a:pt x="181102" y="660526"/>
                  </a:lnTo>
                  <a:lnTo>
                    <a:pt x="169544" y="610996"/>
                  </a:lnTo>
                  <a:close/>
                </a:path>
                <a:path w="506094" h="2048510" extrusionOk="0">
                  <a:moveTo>
                    <a:pt x="149225" y="524509"/>
                  </a:moveTo>
                  <a:lnTo>
                    <a:pt x="136906" y="527303"/>
                  </a:lnTo>
                  <a:lnTo>
                    <a:pt x="148462" y="576833"/>
                  </a:lnTo>
                  <a:lnTo>
                    <a:pt x="160781" y="573913"/>
                  </a:lnTo>
                  <a:lnTo>
                    <a:pt x="149225" y="524509"/>
                  </a:lnTo>
                  <a:close/>
                </a:path>
                <a:path w="506094" h="2048510" extrusionOk="0">
                  <a:moveTo>
                    <a:pt x="128905" y="437895"/>
                  </a:moveTo>
                  <a:lnTo>
                    <a:pt x="116586" y="440816"/>
                  </a:lnTo>
                  <a:lnTo>
                    <a:pt x="128143" y="490219"/>
                  </a:lnTo>
                  <a:lnTo>
                    <a:pt x="140462" y="487298"/>
                  </a:lnTo>
                  <a:lnTo>
                    <a:pt x="128905" y="437895"/>
                  </a:lnTo>
                  <a:close/>
                </a:path>
                <a:path w="506094" h="2048510" extrusionOk="0">
                  <a:moveTo>
                    <a:pt x="108585" y="351408"/>
                  </a:moveTo>
                  <a:lnTo>
                    <a:pt x="96266" y="354202"/>
                  </a:lnTo>
                  <a:lnTo>
                    <a:pt x="107823" y="403732"/>
                  </a:lnTo>
                  <a:lnTo>
                    <a:pt x="120268" y="400811"/>
                  </a:lnTo>
                  <a:lnTo>
                    <a:pt x="108585" y="351408"/>
                  </a:lnTo>
                  <a:close/>
                </a:path>
                <a:path w="506094" h="2048510" extrusionOk="0">
                  <a:moveTo>
                    <a:pt x="88265" y="264794"/>
                  </a:moveTo>
                  <a:lnTo>
                    <a:pt x="75946" y="267715"/>
                  </a:lnTo>
                  <a:lnTo>
                    <a:pt x="87503" y="317118"/>
                  </a:lnTo>
                  <a:lnTo>
                    <a:pt x="99949" y="314197"/>
                  </a:lnTo>
                  <a:lnTo>
                    <a:pt x="88265" y="264794"/>
                  </a:lnTo>
                  <a:close/>
                </a:path>
                <a:path w="506094" h="2048510" extrusionOk="0">
                  <a:moveTo>
                    <a:pt x="68072" y="178307"/>
                  </a:moveTo>
                  <a:lnTo>
                    <a:pt x="55625" y="181101"/>
                  </a:lnTo>
                  <a:lnTo>
                    <a:pt x="67310" y="230631"/>
                  </a:lnTo>
                  <a:lnTo>
                    <a:pt x="79629" y="227710"/>
                  </a:lnTo>
                  <a:lnTo>
                    <a:pt x="68072" y="178307"/>
                  </a:lnTo>
                  <a:close/>
                </a:path>
                <a:path w="506094" h="2048510" extrusionOk="0">
                  <a:moveTo>
                    <a:pt x="47752" y="91693"/>
                  </a:moveTo>
                  <a:lnTo>
                    <a:pt x="35306" y="94614"/>
                  </a:lnTo>
                  <a:lnTo>
                    <a:pt x="46990" y="144017"/>
                  </a:lnTo>
                  <a:lnTo>
                    <a:pt x="59309" y="141096"/>
                  </a:lnTo>
                  <a:lnTo>
                    <a:pt x="47752" y="91693"/>
                  </a:lnTo>
                  <a:close/>
                </a:path>
                <a:path w="506094" h="2048510" extrusionOk="0">
                  <a:moveTo>
                    <a:pt x="19685" y="0"/>
                  </a:moveTo>
                  <a:lnTo>
                    <a:pt x="0" y="82930"/>
                  </a:lnTo>
                  <a:lnTo>
                    <a:pt x="74168" y="65531"/>
                  </a:lnTo>
                  <a:lnTo>
                    <a:pt x="196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420" name="Google Shape;1420;p98"/>
            <p:cNvSpPr/>
            <p:nvPr/>
          </p:nvSpPr>
          <p:spPr>
            <a:xfrm>
              <a:off x="1684019" y="5602223"/>
              <a:ext cx="274320" cy="189230"/>
            </a:xfrm>
            <a:custGeom>
              <a:avLst/>
              <a:gdLst/>
              <a:ahLst/>
              <a:cxnLst/>
              <a:rect l="l" t="t" r="r" b="b"/>
              <a:pathLst>
                <a:path w="274319" h="189229" extrusionOk="0">
                  <a:moveTo>
                    <a:pt x="0" y="0"/>
                  </a:moveTo>
                  <a:lnTo>
                    <a:pt x="102107" y="175259"/>
                  </a:lnTo>
                </a:path>
                <a:path w="274319" h="189229" extrusionOk="0">
                  <a:moveTo>
                    <a:pt x="102107" y="188975"/>
                  </a:moveTo>
                  <a:lnTo>
                    <a:pt x="274319" y="188975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421" name="Google Shape;1421;p98"/>
            <p:cNvSpPr/>
            <p:nvPr/>
          </p:nvSpPr>
          <p:spPr>
            <a:xfrm>
              <a:off x="1967483" y="4674108"/>
              <a:ext cx="356235" cy="1132840"/>
            </a:xfrm>
            <a:custGeom>
              <a:avLst/>
              <a:gdLst/>
              <a:ahLst/>
              <a:cxnLst/>
              <a:rect l="l" t="t" r="r" b="b"/>
              <a:pathLst>
                <a:path w="356235" h="1132839" extrusionOk="0">
                  <a:moveTo>
                    <a:pt x="14478" y="1080300"/>
                  </a:moveTo>
                  <a:lnTo>
                    <a:pt x="0" y="1129004"/>
                  </a:lnTo>
                  <a:lnTo>
                    <a:pt x="12192" y="1132611"/>
                  </a:lnTo>
                  <a:lnTo>
                    <a:pt x="26670" y="1083906"/>
                  </a:lnTo>
                  <a:lnTo>
                    <a:pt x="14478" y="1080300"/>
                  </a:lnTo>
                  <a:close/>
                </a:path>
                <a:path w="356235" h="1132839" extrusionOk="0">
                  <a:moveTo>
                    <a:pt x="39751" y="995070"/>
                  </a:moveTo>
                  <a:lnTo>
                    <a:pt x="25273" y="1043774"/>
                  </a:lnTo>
                  <a:lnTo>
                    <a:pt x="37465" y="1047381"/>
                  </a:lnTo>
                  <a:lnTo>
                    <a:pt x="51943" y="998677"/>
                  </a:lnTo>
                  <a:lnTo>
                    <a:pt x="39751" y="995070"/>
                  </a:lnTo>
                  <a:close/>
                </a:path>
                <a:path w="356235" h="1132839" extrusionOk="0">
                  <a:moveTo>
                    <a:pt x="65024" y="909828"/>
                  </a:moveTo>
                  <a:lnTo>
                    <a:pt x="50546" y="958532"/>
                  </a:lnTo>
                  <a:lnTo>
                    <a:pt x="62738" y="962152"/>
                  </a:lnTo>
                  <a:lnTo>
                    <a:pt x="77216" y="913384"/>
                  </a:lnTo>
                  <a:lnTo>
                    <a:pt x="65024" y="909828"/>
                  </a:lnTo>
                  <a:close/>
                </a:path>
                <a:path w="356235" h="1132839" extrusionOk="0">
                  <a:moveTo>
                    <a:pt x="90297" y="824611"/>
                  </a:moveTo>
                  <a:lnTo>
                    <a:pt x="75818" y="873252"/>
                  </a:lnTo>
                  <a:lnTo>
                    <a:pt x="88011" y="876935"/>
                  </a:lnTo>
                  <a:lnTo>
                    <a:pt x="102489" y="828167"/>
                  </a:lnTo>
                  <a:lnTo>
                    <a:pt x="90297" y="824611"/>
                  </a:lnTo>
                  <a:close/>
                </a:path>
                <a:path w="356235" h="1132839" extrusionOk="0">
                  <a:moveTo>
                    <a:pt x="115570" y="739394"/>
                  </a:moveTo>
                  <a:lnTo>
                    <a:pt x="101092" y="788035"/>
                  </a:lnTo>
                  <a:lnTo>
                    <a:pt x="113284" y="791718"/>
                  </a:lnTo>
                  <a:lnTo>
                    <a:pt x="127762" y="742950"/>
                  </a:lnTo>
                  <a:lnTo>
                    <a:pt x="115570" y="739394"/>
                  </a:lnTo>
                  <a:close/>
                </a:path>
                <a:path w="356235" h="1132839" extrusionOk="0">
                  <a:moveTo>
                    <a:pt x="140843" y="654177"/>
                  </a:moveTo>
                  <a:lnTo>
                    <a:pt x="126365" y="702818"/>
                  </a:lnTo>
                  <a:lnTo>
                    <a:pt x="138557" y="706501"/>
                  </a:lnTo>
                  <a:lnTo>
                    <a:pt x="153035" y="657733"/>
                  </a:lnTo>
                  <a:lnTo>
                    <a:pt x="140843" y="654177"/>
                  </a:lnTo>
                  <a:close/>
                </a:path>
                <a:path w="356235" h="1132839" extrusionOk="0">
                  <a:moveTo>
                    <a:pt x="166116" y="568960"/>
                  </a:moveTo>
                  <a:lnTo>
                    <a:pt x="151638" y="617601"/>
                  </a:lnTo>
                  <a:lnTo>
                    <a:pt x="163830" y="621157"/>
                  </a:lnTo>
                  <a:lnTo>
                    <a:pt x="178308" y="572516"/>
                  </a:lnTo>
                  <a:lnTo>
                    <a:pt x="166116" y="568960"/>
                  </a:lnTo>
                  <a:close/>
                </a:path>
                <a:path w="356235" h="1132839" extrusionOk="0">
                  <a:moveTo>
                    <a:pt x="191389" y="483616"/>
                  </a:moveTo>
                  <a:lnTo>
                    <a:pt x="176911" y="532384"/>
                  </a:lnTo>
                  <a:lnTo>
                    <a:pt x="189103" y="535940"/>
                  </a:lnTo>
                  <a:lnTo>
                    <a:pt x="203581" y="487299"/>
                  </a:lnTo>
                  <a:lnTo>
                    <a:pt x="191389" y="483616"/>
                  </a:lnTo>
                  <a:close/>
                </a:path>
                <a:path w="356235" h="1132839" extrusionOk="0">
                  <a:moveTo>
                    <a:pt x="216662" y="398399"/>
                  </a:moveTo>
                  <a:lnTo>
                    <a:pt x="202184" y="447167"/>
                  </a:lnTo>
                  <a:lnTo>
                    <a:pt x="214376" y="450723"/>
                  </a:lnTo>
                  <a:lnTo>
                    <a:pt x="228854" y="402082"/>
                  </a:lnTo>
                  <a:lnTo>
                    <a:pt x="216662" y="398399"/>
                  </a:lnTo>
                  <a:close/>
                </a:path>
                <a:path w="356235" h="1132839" extrusionOk="0">
                  <a:moveTo>
                    <a:pt x="241935" y="313182"/>
                  </a:moveTo>
                  <a:lnTo>
                    <a:pt x="227457" y="361950"/>
                  </a:lnTo>
                  <a:lnTo>
                    <a:pt x="239649" y="365506"/>
                  </a:lnTo>
                  <a:lnTo>
                    <a:pt x="254000" y="316865"/>
                  </a:lnTo>
                  <a:lnTo>
                    <a:pt x="241935" y="313182"/>
                  </a:lnTo>
                  <a:close/>
                </a:path>
                <a:path w="356235" h="1132839" extrusionOk="0">
                  <a:moveTo>
                    <a:pt x="267208" y="227965"/>
                  </a:moveTo>
                  <a:lnTo>
                    <a:pt x="252730" y="276733"/>
                  </a:lnTo>
                  <a:lnTo>
                    <a:pt x="264922" y="280289"/>
                  </a:lnTo>
                  <a:lnTo>
                    <a:pt x="279273" y="231521"/>
                  </a:lnTo>
                  <a:lnTo>
                    <a:pt x="267208" y="227965"/>
                  </a:lnTo>
                  <a:close/>
                </a:path>
                <a:path w="356235" h="1132839" extrusionOk="0">
                  <a:moveTo>
                    <a:pt x="292481" y="142748"/>
                  </a:moveTo>
                  <a:lnTo>
                    <a:pt x="278003" y="191389"/>
                  </a:lnTo>
                  <a:lnTo>
                    <a:pt x="290195" y="195072"/>
                  </a:lnTo>
                  <a:lnTo>
                    <a:pt x="304546" y="146304"/>
                  </a:lnTo>
                  <a:lnTo>
                    <a:pt x="292481" y="142748"/>
                  </a:lnTo>
                  <a:close/>
                </a:path>
                <a:path w="356235" h="1132839" extrusionOk="0">
                  <a:moveTo>
                    <a:pt x="313622" y="71274"/>
                  </a:moveTo>
                  <a:lnTo>
                    <a:pt x="303276" y="106172"/>
                  </a:lnTo>
                  <a:lnTo>
                    <a:pt x="315468" y="109855"/>
                  </a:lnTo>
                  <a:lnTo>
                    <a:pt x="325830" y="74904"/>
                  </a:lnTo>
                  <a:lnTo>
                    <a:pt x="313622" y="71274"/>
                  </a:lnTo>
                  <a:close/>
                </a:path>
                <a:path w="356235" h="1132839" extrusionOk="0">
                  <a:moveTo>
                    <a:pt x="351829" y="59055"/>
                  </a:moveTo>
                  <a:lnTo>
                    <a:pt x="317246" y="59055"/>
                  </a:lnTo>
                  <a:lnTo>
                    <a:pt x="329438" y="62738"/>
                  </a:lnTo>
                  <a:lnTo>
                    <a:pt x="325830" y="74904"/>
                  </a:lnTo>
                  <a:lnTo>
                    <a:pt x="356235" y="83947"/>
                  </a:lnTo>
                  <a:lnTo>
                    <a:pt x="351829" y="59055"/>
                  </a:lnTo>
                  <a:close/>
                </a:path>
                <a:path w="356235" h="1132839" extrusionOk="0">
                  <a:moveTo>
                    <a:pt x="317246" y="59055"/>
                  </a:moveTo>
                  <a:lnTo>
                    <a:pt x="313622" y="71274"/>
                  </a:lnTo>
                  <a:lnTo>
                    <a:pt x="325830" y="74904"/>
                  </a:lnTo>
                  <a:lnTo>
                    <a:pt x="329438" y="62738"/>
                  </a:lnTo>
                  <a:lnTo>
                    <a:pt x="317246" y="59055"/>
                  </a:lnTo>
                  <a:close/>
                </a:path>
                <a:path w="356235" h="1132839" extrusionOk="0">
                  <a:moveTo>
                    <a:pt x="341376" y="0"/>
                  </a:moveTo>
                  <a:lnTo>
                    <a:pt x="283210" y="62230"/>
                  </a:lnTo>
                  <a:lnTo>
                    <a:pt x="313622" y="71274"/>
                  </a:lnTo>
                  <a:lnTo>
                    <a:pt x="317246" y="59055"/>
                  </a:lnTo>
                  <a:lnTo>
                    <a:pt x="351829" y="59055"/>
                  </a:lnTo>
                  <a:lnTo>
                    <a:pt x="3413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grpSp>
        <p:nvGrpSpPr>
          <p:cNvPr id="1422" name="Google Shape;1422;p98"/>
          <p:cNvGrpSpPr/>
          <p:nvPr/>
        </p:nvGrpSpPr>
        <p:grpSpPr>
          <a:xfrm>
            <a:off x="2119883" y="4122420"/>
            <a:ext cx="563880" cy="551815"/>
            <a:chOff x="2119883" y="4122420"/>
            <a:chExt cx="563880" cy="551815"/>
          </a:xfrm>
        </p:grpSpPr>
        <p:sp>
          <p:nvSpPr>
            <p:cNvPr id="1423" name="Google Shape;1423;p98"/>
            <p:cNvSpPr/>
            <p:nvPr/>
          </p:nvSpPr>
          <p:spPr>
            <a:xfrm>
              <a:off x="2119883" y="4122420"/>
              <a:ext cx="563880" cy="551815"/>
            </a:xfrm>
            <a:custGeom>
              <a:avLst/>
              <a:gdLst/>
              <a:ahLst/>
              <a:cxnLst/>
              <a:rect l="l" t="t" r="r" b="b"/>
              <a:pathLst>
                <a:path w="563880" h="551814" extrusionOk="0">
                  <a:moveTo>
                    <a:pt x="281940" y="0"/>
                  </a:moveTo>
                  <a:lnTo>
                    <a:pt x="236210" y="3608"/>
                  </a:lnTo>
                  <a:lnTo>
                    <a:pt x="192828" y="14057"/>
                  </a:lnTo>
                  <a:lnTo>
                    <a:pt x="152376" y="30778"/>
                  </a:lnTo>
                  <a:lnTo>
                    <a:pt x="115433" y="53205"/>
                  </a:lnTo>
                  <a:lnTo>
                    <a:pt x="82581" y="80771"/>
                  </a:lnTo>
                  <a:lnTo>
                    <a:pt x="54400" y="112910"/>
                  </a:lnTo>
                  <a:lnTo>
                    <a:pt x="31471" y="149053"/>
                  </a:lnTo>
                  <a:lnTo>
                    <a:pt x="14374" y="188634"/>
                  </a:lnTo>
                  <a:lnTo>
                    <a:pt x="3690" y="231087"/>
                  </a:lnTo>
                  <a:lnTo>
                    <a:pt x="0" y="275843"/>
                  </a:lnTo>
                  <a:lnTo>
                    <a:pt x="3690" y="320600"/>
                  </a:lnTo>
                  <a:lnTo>
                    <a:pt x="14374" y="363053"/>
                  </a:lnTo>
                  <a:lnTo>
                    <a:pt x="31471" y="402634"/>
                  </a:lnTo>
                  <a:lnTo>
                    <a:pt x="54400" y="438777"/>
                  </a:lnTo>
                  <a:lnTo>
                    <a:pt x="82581" y="470915"/>
                  </a:lnTo>
                  <a:lnTo>
                    <a:pt x="115433" y="498482"/>
                  </a:lnTo>
                  <a:lnTo>
                    <a:pt x="152376" y="520909"/>
                  </a:lnTo>
                  <a:lnTo>
                    <a:pt x="192828" y="537630"/>
                  </a:lnTo>
                  <a:lnTo>
                    <a:pt x="236210" y="548079"/>
                  </a:lnTo>
                  <a:lnTo>
                    <a:pt x="281940" y="551687"/>
                  </a:lnTo>
                  <a:lnTo>
                    <a:pt x="327669" y="548079"/>
                  </a:lnTo>
                  <a:lnTo>
                    <a:pt x="371051" y="537630"/>
                  </a:lnTo>
                  <a:lnTo>
                    <a:pt x="411503" y="520909"/>
                  </a:lnTo>
                  <a:lnTo>
                    <a:pt x="448446" y="498482"/>
                  </a:lnTo>
                  <a:lnTo>
                    <a:pt x="481298" y="470915"/>
                  </a:lnTo>
                  <a:lnTo>
                    <a:pt x="509479" y="438777"/>
                  </a:lnTo>
                  <a:lnTo>
                    <a:pt x="532408" y="402634"/>
                  </a:lnTo>
                  <a:lnTo>
                    <a:pt x="549505" y="363053"/>
                  </a:lnTo>
                  <a:lnTo>
                    <a:pt x="560189" y="320600"/>
                  </a:lnTo>
                  <a:lnTo>
                    <a:pt x="563880" y="275843"/>
                  </a:lnTo>
                  <a:lnTo>
                    <a:pt x="560189" y="231087"/>
                  </a:lnTo>
                  <a:lnTo>
                    <a:pt x="549505" y="188634"/>
                  </a:lnTo>
                  <a:lnTo>
                    <a:pt x="532408" y="149053"/>
                  </a:lnTo>
                  <a:lnTo>
                    <a:pt x="509479" y="112910"/>
                  </a:lnTo>
                  <a:lnTo>
                    <a:pt x="481298" y="80771"/>
                  </a:lnTo>
                  <a:lnTo>
                    <a:pt x="448446" y="53205"/>
                  </a:lnTo>
                  <a:lnTo>
                    <a:pt x="411503" y="30778"/>
                  </a:lnTo>
                  <a:lnTo>
                    <a:pt x="371051" y="14057"/>
                  </a:lnTo>
                  <a:lnTo>
                    <a:pt x="327669" y="3608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A016D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  </a:t>
              </a:r>
              <a:r>
                <a:rPr lang="en-US" sz="3200" b="1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s</a:t>
              </a:r>
              <a:endParaRPr sz="3200" b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424" name="Google Shape;1424;p98"/>
            <p:cNvSpPr/>
            <p:nvPr/>
          </p:nvSpPr>
          <p:spPr>
            <a:xfrm>
              <a:off x="2119883" y="4122420"/>
              <a:ext cx="563880" cy="551815"/>
            </a:xfrm>
            <a:custGeom>
              <a:avLst/>
              <a:gdLst/>
              <a:ahLst/>
              <a:cxnLst/>
              <a:rect l="l" t="t" r="r" b="b"/>
              <a:pathLst>
                <a:path w="563880" h="551814" extrusionOk="0">
                  <a:moveTo>
                    <a:pt x="0" y="275843"/>
                  </a:moveTo>
                  <a:lnTo>
                    <a:pt x="3690" y="231087"/>
                  </a:lnTo>
                  <a:lnTo>
                    <a:pt x="14374" y="188634"/>
                  </a:lnTo>
                  <a:lnTo>
                    <a:pt x="31471" y="149053"/>
                  </a:lnTo>
                  <a:lnTo>
                    <a:pt x="54400" y="112910"/>
                  </a:lnTo>
                  <a:lnTo>
                    <a:pt x="82581" y="80771"/>
                  </a:lnTo>
                  <a:lnTo>
                    <a:pt x="115433" y="53205"/>
                  </a:lnTo>
                  <a:lnTo>
                    <a:pt x="152376" y="30778"/>
                  </a:lnTo>
                  <a:lnTo>
                    <a:pt x="192828" y="14057"/>
                  </a:lnTo>
                  <a:lnTo>
                    <a:pt x="236210" y="3608"/>
                  </a:lnTo>
                  <a:lnTo>
                    <a:pt x="281940" y="0"/>
                  </a:lnTo>
                  <a:lnTo>
                    <a:pt x="327669" y="3608"/>
                  </a:lnTo>
                  <a:lnTo>
                    <a:pt x="371051" y="14057"/>
                  </a:lnTo>
                  <a:lnTo>
                    <a:pt x="411503" y="30778"/>
                  </a:lnTo>
                  <a:lnTo>
                    <a:pt x="448446" y="53205"/>
                  </a:lnTo>
                  <a:lnTo>
                    <a:pt x="481298" y="80771"/>
                  </a:lnTo>
                  <a:lnTo>
                    <a:pt x="509479" y="112910"/>
                  </a:lnTo>
                  <a:lnTo>
                    <a:pt x="532408" y="149053"/>
                  </a:lnTo>
                  <a:lnTo>
                    <a:pt x="549505" y="188634"/>
                  </a:lnTo>
                  <a:lnTo>
                    <a:pt x="560189" y="231087"/>
                  </a:lnTo>
                  <a:lnTo>
                    <a:pt x="563880" y="275843"/>
                  </a:lnTo>
                  <a:lnTo>
                    <a:pt x="560189" y="320600"/>
                  </a:lnTo>
                  <a:lnTo>
                    <a:pt x="549505" y="363053"/>
                  </a:lnTo>
                  <a:lnTo>
                    <a:pt x="532408" y="402634"/>
                  </a:lnTo>
                  <a:lnTo>
                    <a:pt x="509479" y="438777"/>
                  </a:lnTo>
                  <a:lnTo>
                    <a:pt x="481298" y="470915"/>
                  </a:lnTo>
                  <a:lnTo>
                    <a:pt x="448446" y="498482"/>
                  </a:lnTo>
                  <a:lnTo>
                    <a:pt x="411503" y="520909"/>
                  </a:lnTo>
                  <a:lnTo>
                    <a:pt x="371051" y="537630"/>
                  </a:lnTo>
                  <a:lnTo>
                    <a:pt x="327669" y="548079"/>
                  </a:lnTo>
                  <a:lnTo>
                    <a:pt x="281940" y="551687"/>
                  </a:lnTo>
                  <a:lnTo>
                    <a:pt x="236210" y="548079"/>
                  </a:lnTo>
                  <a:lnTo>
                    <a:pt x="192828" y="537630"/>
                  </a:lnTo>
                  <a:lnTo>
                    <a:pt x="152376" y="520909"/>
                  </a:lnTo>
                  <a:lnTo>
                    <a:pt x="115433" y="498482"/>
                  </a:lnTo>
                  <a:lnTo>
                    <a:pt x="82581" y="470915"/>
                  </a:lnTo>
                  <a:lnTo>
                    <a:pt x="54400" y="438777"/>
                  </a:lnTo>
                  <a:lnTo>
                    <a:pt x="31471" y="402634"/>
                  </a:lnTo>
                  <a:lnTo>
                    <a:pt x="14374" y="363053"/>
                  </a:lnTo>
                  <a:lnTo>
                    <a:pt x="3690" y="320600"/>
                  </a:lnTo>
                  <a:lnTo>
                    <a:pt x="0" y="275843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1425" name="Google Shape;1425;p98"/>
          <p:cNvSpPr/>
          <p:nvPr/>
        </p:nvSpPr>
        <p:spPr>
          <a:xfrm>
            <a:off x="1653539" y="2639567"/>
            <a:ext cx="538480" cy="568960"/>
          </a:xfrm>
          <a:custGeom>
            <a:avLst/>
            <a:gdLst/>
            <a:ahLst/>
            <a:cxnLst/>
            <a:rect l="l" t="t" r="r" b="b"/>
            <a:pathLst>
              <a:path w="538480" h="568960" extrusionOk="0">
                <a:moveTo>
                  <a:pt x="537972" y="0"/>
                </a:moveTo>
                <a:lnTo>
                  <a:pt x="0" y="56845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1426" name="Google Shape;1426;p98"/>
          <p:cNvGrpSpPr/>
          <p:nvPr/>
        </p:nvGrpSpPr>
        <p:grpSpPr>
          <a:xfrm>
            <a:off x="5292852" y="2218944"/>
            <a:ext cx="1454277" cy="2481452"/>
            <a:chOff x="5292852" y="2218944"/>
            <a:chExt cx="1454277" cy="2481452"/>
          </a:xfrm>
        </p:grpSpPr>
        <p:sp>
          <p:nvSpPr>
            <p:cNvPr id="1427" name="Google Shape;1427;p98"/>
            <p:cNvSpPr/>
            <p:nvPr/>
          </p:nvSpPr>
          <p:spPr>
            <a:xfrm>
              <a:off x="6181344" y="2218944"/>
              <a:ext cx="565785" cy="551815"/>
            </a:xfrm>
            <a:custGeom>
              <a:avLst/>
              <a:gdLst/>
              <a:ahLst/>
              <a:cxnLst/>
              <a:rect l="l" t="t" r="r" b="b"/>
              <a:pathLst>
                <a:path w="565784" h="551814" extrusionOk="0">
                  <a:moveTo>
                    <a:pt x="282701" y="0"/>
                  </a:moveTo>
                  <a:lnTo>
                    <a:pt x="236858" y="3608"/>
                  </a:lnTo>
                  <a:lnTo>
                    <a:pt x="193365" y="14057"/>
                  </a:lnTo>
                  <a:lnTo>
                    <a:pt x="152805" y="30778"/>
                  </a:lnTo>
                  <a:lnTo>
                    <a:pt x="115763" y="53205"/>
                  </a:lnTo>
                  <a:lnTo>
                    <a:pt x="82819" y="80772"/>
                  </a:lnTo>
                  <a:lnTo>
                    <a:pt x="54559" y="112910"/>
                  </a:lnTo>
                  <a:lnTo>
                    <a:pt x="31563" y="149053"/>
                  </a:lnTo>
                  <a:lnTo>
                    <a:pt x="14417" y="188634"/>
                  </a:lnTo>
                  <a:lnTo>
                    <a:pt x="3701" y="231087"/>
                  </a:lnTo>
                  <a:lnTo>
                    <a:pt x="0" y="275843"/>
                  </a:lnTo>
                  <a:lnTo>
                    <a:pt x="3701" y="320600"/>
                  </a:lnTo>
                  <a:lnTo>
                    <a:pt x="14417" y="363053"/>
                  </a:lnTo>
                  <a:lnTo>
                    <a:pt x="31563" y="402634"/>
                  </a:lnTo>
                  <a:lnTo>
                    <a:pt x="54559" y="438777"/>
                  </a:lnTo>
                  <a:lnTo>
                    <a:pt x="82819" y="470915"/>
                  </a:lnTo>
                  <a:lnTo>
                    <a:pt x="115763" y="498482"/>
                  </a:lnTo>
                  <a:lnTo>
                    <a:pt x="152805" y="520909"/>
                  </a:lnTo>
                  <a:lnTo>
                    <a:pt x="193365" y="537630"/>
                  </a:lnTo>
                  <a:lnTo>
                    <a:pt x="236858" y="548079"/>
                  </a:lnTo>
                  <a:lnTo>
                    <a:pt x="282701" y="551688"/>
                  </a:lnTo>
                  <a:lnTo>
                    <a:pt x="328545" y="548079"/>
                  </a:lnTo>
                  <a:lnTo>
                    <a:pt x="372038" y="537630"/>
                  </a:lnTo>
                  <a:lnTo>
                    <a:pt x="412598" y="520909"/>
                  </a:lnTo>
                  <a:lnTo>
                    <a:pt x="449640" y="498482"/>
                  </a:lnTo>
                  <a:lnTo>
                    <a:pt x="482584" y="470915"/>
                  </a:lnTo>
                  <a:lnTo>
                    <a:pt x="510844" y="438777"/>
                  </a:lnTo>
                  <a:lnTo>
                    <a:pt x="533840" y="402634"/>
                  </a:lnTo>
                  <a:lnTo>
                    <a:pt x="550986" y="363053"/>
                  </a:lnTo>
                  <a:lnTo>
                    <a:pt x="561702" y="320600"/>
                  </a:lnTo>
                  <a:lnTo>
                    <a:pt x="565403" y="275843"/>
                  </a:lnTo>
                  <a:lnTo>
                    <a:pt x="561702" y="231087"/>
                  </a:lnTo>
                  <a:lnTo>
                    <a:pt x="550986" y="188634"/>
                  </a:lnTo>
                  <a:lnTo>
                    <a:pt x="533840" y="149053"/>
                  </a:lnTo>
                  <a:lnTo>
                    <a:pt x="510844" y="112910"/>
                  </a:lnTo>
                  <a:lnTo>
                    <a:pt x="482584" y="80772"/>
                  </a:lnTo>
                  <a:lnTo>
                    <a:pt x="449640" y="53205"/>
                  </a:lnTo>
                  <a:lnTo>
                    <a:pt x="412598" y="30778"/>
                  </a:lnTo>
                  <a:lnTo>
                    <a:pt x="372038" y="14057"/>
                  </a:lnTo>
                  <a:lnTo>
                    <a:pt x="328545" y="3608"/>
                  </a:lnTo>
                  <a:lnTo>
                    <a:pt x="282701" y="0"/>
                  </a:lnTo>
                  <a:close/>
                </a:path>
              </a:pathLst>
            </a:custGeom>
            <a:solidFill>
              <a:srgbClr val="6D9FA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428" name="Google Shape;1428;p98"/>
            <p:cNvSpPr/>
            <p:nvPr/>
          </p:nvSpPr>
          <p:spPr>
            <a:xfrm>
              <a:off x="6181344" y="2218944"/>
              <a:ext cx="565785" cy="551815"/>
            </a:xfrm>
            <a:custGeom>
              <a:avLst/>
              <a:gdLst/>
              <a:ahLst/>
              <a:cxnLst/>
              <a:rect l="l" t="t" r="r" b="b"/>
              <a:pathLst>
                <a:path w="565784" h="551814" extrusionOk="0">
                  <a:moveTo>
                    <a:pt x="0" y="275843"/>
                  </a:moveTo>
                  <a:lnTo>
                    <a:pt x="3701" y="231087"/>
                  </a:lnTo>
                  <a:lnTo>
                    <a:pt x="14417" y="188634"/>
                  </a:lnTo>
                  <a:lnTo>
                    <a:pt x="31563" y="149053"/>
                  </a:lnTo>
                  <a:lnTo>
                    <a:pt x="54559" y="112910"/>
                  </a:lnTo>
                  <a:lnTo>
                    <a:pt x="82819" y="80772"/>
                  </a:lnTo>
                  <a:lnTo>
                    <a:pt x="115763" y="53205"/>
                  </a:lnTo>
                  <a:lnTo>
                    <a:pt x="152805" y="30778"/>
                  </a:lnTo>
                  <a:lnTo>
                    <a:pt x="193365" y="14057"/>
                  </a:lnTo>
                  <a:lnTo>
                    <a:pt x="236858" y="3608"/>
                  </a:lnTo>
                  <a:lnTo>
                    <a:pt x="282701" y="0"/>
                  </a:lnTo>
                  <a:lnTo>
                    <a:pt x="328545" y="3608"/>
                  </a:lnTo>
                  <a:lnTo>
                    <a:pt x="372038" y="14057"/>
                  </a:lnTo>
                  <a:lnTo>
                    <a:pt x="412598" y="30778"/>
                  </a:lnTo>
                  <a:lnTo>
                    <a:pt x="449640" y="53205"/>
                  </a:lnTo>
                  <a:lnTo>
                    <a:pt x="482584" y="80772"/>
                  </a:lnTo>
                  <a:lnTo>
                    <a:pt x="510844" y="112910"/>
                  </a:lnTo>
                  <a:lnTo>
                    <a:pt x="533840" y="149053"/>
                  </a:lnTo>
                  <a:lnTo>
                    <a:pt x="550986" y="188634"/>
                  </a:lnTo>
                  <a:lnTo>
                    <a:pt x="561702" y="231087"/>
                  </a:lnTo>
                  <a:lnTo>
                    <a:pt x="565403" y="275843"/>
                  </a:lnTo>
                  <a:lnTo>
                    <a:pt x="561702" y="320600"/>
                  </a:lnTo>
                  <a:lnTo>
                    <a:pt x="550986" y="363053"/>
                  </a:lnTo>
                  <a:lnTo>
                    <a:pt x="533840" y="402634"/>
                  </a:lnTo>
                  <a:lnTo>
                    <a:pt x="510844" y="438777"/>
                  </a:lnTo>
                  <a:lnTo>
                    <a:pt x="482584" y="470915"/>
                  </a:lnTo>
                  <a:lnTo>
                    <a:pt x="449640" y="498482"/>
                  </a:lnTo>
                  <a:lnTo>
                    <a:pt x="412598" y="520909"/>
                  </a:lnTo>
                  <a:lnTo>
                    <a:pt x="372038" y="537630"/>
                  </a:lnTo>
                  <a:lnTo>
                    <a:pt x="328545" y="548079"/>
                  </a:lnTo>
                  <a:lnTo>
                    <a:pt x="282701" y="551688"/>
                  </a:lnTo>
                  <a:lnTo>
                    <a:pt x="236858" y="548079"/>
                  </a:lnTo>
                  <a:lnTo>
                    <a:pt x="193365" y="537630"/>
                  </a:lnTo>
                  <a:lnTo>
                    <a:pt x="152805" y="520909"/>
                  </a:lnTo>
                  <a:lnTo>
                    <a:pt x="115763" y="498482"/>
                  </a:lnTo>
                  <a:lnTo>
                    <a:pt x="82819" y="470915"/>
                  </a:lnTo>
                  <a:lnTo>
                    <a:pt x="54559" y="438777"/>
                  </a:lnTo>
                  <a:lnTo>
                    <a:pt x="31563" y="402634"/>
                  </a:lnTo>
                  <a:lnTo>
                    <a:pt x="14417" y="363053"/>
                  </a:lnTo>
                  <a:lnTo>
                    <a:pt x="3701" y="320600"/>
                  </a:lnTo>
                  <a:lnTo>
                    <a:pt x="0" y="275843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429" name="Google Shape;1429;p98"/>
            <p:cNvSpPr/>
            <p:nvPr/>
          </p:nvSpPr>
          <p:spPr>
            <a:xfrm>
              <a:off x="5292852" y="3185160"/>
              <a:ext cx="565785" cy="550545"/>
            </a:xfrm>
            <a:custGeom>
              <a:avLst/>
              <a:gdLst/>
              <a:ahLst/>
              <a:cxnLst/>
              <a:rect l="l" t="t" r="r" b="b"/>
              <a:pathLst>
                <a:path w="565785" h="550545" extrusionOk="0">
                  <a:moveTo>
                    <a:pt x="282701" y="0"/>
                  </a:moveTo>
                  <a:lnTo>
                    <a:pt x="236858" y="3601"/>
                  </a:lnTo>
                  <a:lnTo>
                    <a:pt x="193365" y="14026"/>
                  </a:lnTo>
                  <a:lnTo>
                    <a:pt x="152805" y="30710"/>
                  </a:lnTo>
                  <a:lnTo>
                    <a:pt x="115763" y="53083"/>
                  </a:lnTo>
                  <a:lnTo>
                    <a:pt x="82819" y="80581"/>
                  </a:lnTo>
                  <a:lnTo>
                    <a:pt x="54559" y="112635"/>
                  </a:lnTo>
                  <a:lnTo>
                    <a:pt x="31563" y="148679"/>
                  </a:lnTo>
                  <a:lnTo>
                    <a:pt x="14417" y="188146"/>
                  </a:lnTo>
                  <a:lnTo>
                    <a:pt x="3701" y="230469"/>
                  </a:lnTo>
                  <a:lnTo>
                    <a:pt x="0" y="275081"/>
                  </a:lnTo>
                  <a:lnTo>
                    <a:pt x="3701" y="319694"/>
                  </a:lnTo>
                  <a:lnTo>
                    <a:pt x="14417" y="362017"/>
                  </a:lnTo>
                  <a:lnTo>
                    <a:pt x="31563" y="401484"/>
                  </a:lnTo>
                  <a:lnTo>
                    <a:pt x="54559" y="437528"/>
                  </a:lnTo>
                  <a:lnTo>
                    <a:pt x="82819" y="469582"/>
                  </a:lnTo>
                  <a:lnTo>
                    <a:pt x="115763" y="497080"/>
                  </a:lnTo>
                  <a:lnTo>
                    <a:pt x="152805" y="519453"/>
                  </a:lnTo>
                  <a:lnTo>
                    <a:pt x="193365" y="536137"/>
                  </a:lnTo>
                  <a:lnTo>
                    <a:pt x="236858" y="546562"/>
                  </a:lnTo>
                  <a:lnTo>
                    <a:pt x="282701" y="550163"/>
                  </a:lnTo>
                  <a:lnTo>
                    <a:pt x="328545" y="546562"/>
                  </a:lnTo>
                  <a:lnTo>
                    <a:pt x="372038" y="536137"/>
                  </a:lnTo>
                  <a:lnTo>
                    <a:pt x="412598" y="519453"/>
                  </a:lnTo>
                  <a:lnTo>
                    <a:pt x="449640" y="497080"/>
                  </a:lnTo>
                  <a:lnTo>
                    <a:pt x="482584" y="469582"/>
                  </a:lnTo>
                  <a:lnTo>
                    <a:pt x="510844" y="437528"/>
                  </a:lnTo>
                  <a:lnTo>
                    <a:pt x="533840" y="401484"/>
                  </a:lnTo>
                  <a:lnTo>
                    <a:pt x="550986" y="362017"/>
                  </a:lnTo>
                  <a:lnTo>
                    <a:pt x="561702" y="319694"/>
                  </a:lnTo>
                  <a:lnTo>
                    <a:pt x="565403" y="275081"/>
                  </a:lnTo>
                  <a:lnTo>
                    <a:pt x="561702" y="230469"/>
                  </a:lnTo>
                  <a:lnTo>
                    <a:pt x="550986" y="188146"/>
                  </a:lnTo>
                  <a:lnTo>
                    <a:pt x="533840" y="148679"/>
                  </a:lnTo>
                  <a:lnTo>
                    <a:pt x="510844" y="112635"/>
                  </a:lnTo>
                  <a:lnTo>
                    <a:pt x="482584" y="80581"/>
                  </a:lnTo>
                  <a:lnTo>
                    <a:pt x="449640" y="53083"/>
                  </a:lnTo>
                  <a:lnTo>
                    <a:pt x="412598" y="30710"/>
                  </a:lnTo>
                  <a:lnTo>
                    <a:pt x="372038" y="14026"/>
                  </a:lnTo>
                  <a:lnTo>
                    <a:pt x="328545" y="3601"/>
                  </a:lnTo>
                  <a:lnTo>
                    <a:pt x="282701" y="0"/>
                  </a:lnTo>
                  <a:close/>
                </a:path>
              </a:pathLst>
            </a:custGeom>
            <a:solidFill>
              <a:srgbClr val="6D9FA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430" name="Google Shape;1430;p98"/>
            <p:cNvSpPr/>
            <p:nvPr/>
          </p:nvSpPr>
          <p:spPr>
            <a:xfrm>
              <a:off x="5292852" y="3185160"/>
              <a:ext cx="565785" cy="550545"/>
            </a:xfrm>
            <a:custGeom>
              <a:avLst/>
              <a:gdLst/>
              <a:ahLst/>
              <a:cxnLst/>
              <a:rect l="l" t="t" r="r" b="b"/>
              <a:pathLst>
                <a:path w="565785" h="550545" extrusionOk="0">
                  <a:moveTo>
                    <a:pt x="0" y="275081"/>
                  </a:moveTo>
                  <a:lnTo>
                    <a:pt x="3701" y="230469"/>
                  </a:lnTo>
                  <a:lnTo>
                    <a:pt x="14417" y="188146"/>
                  </a:lnTo>
                  <a:lnTo>
                    <a:pt x="31563" y="148679"/>
                  </a:lnTo>
                  <a:lnTo>
                    <a:pt x="54559" y="112635"/>
                  </a:lnTo>
                  <a:lnTo>
                    <a:pt x="82819" y="80581"/>
                  </a:lnTo>
                  <a:lnTo>
                    <a:pt x="115763" y="53083"/>
                  </a:lnTo>
                  <a:lnTo>
                    <a:pt x="152805" y="30710"/>
                  </a:lnTo>
                  <a:lnTo>
                    <a:pt x="193365" y="14026"/>
                  </a:lnTo>
                  <a:lnTo>
                    <a:pt x="236858" y="3601"/>
                  </a:lnTo>
                  <a:lnTo>
                    <a:pt x="282701" y="0"/>
                  </a:lnTo>
                  <a:lnTo>
                    <a:pt x="328545" y="3601"/>
                  </a:lnTo>
                  <a:lnTo>
                    <a:pt x="372038" y="14026"/>
                  </a:lnTo>
                  <a:lnTo>
                    <a:pt x="412598" y="30710"/>
                  </a:lnTo>
                  <a:lnTo>
                    <a:pt x="449640" y="53083"/>
                  </a:lnTo>
                  <a:lnTo>
                    <a:pt x="482584" y="80581"/>
                  </a:lnTo>
                  <a:lnTo>
                    <a:pt x="510844" y="112635"/>
                  </a:lnTo>
                  <a:lnTo>
                    <a:pt x="533840" y="148679"/>
                  </a:lnTo>
                  <a:lnTo>
                    <a:pt x="550986" y="188146"/>
                  </a:lnTo>
                  <a:lnTo>
                    <a:pt x="561702" y="230469"/>
                  </a:lnTo>
                  <a:lnTo>
                    <a:pt x="565403" y="275081"/>
                  </a:lnTo>
                  <a:lnTo>
                    <a:pt x="561702" y="319694"/>
                  </a:lnTo>
                  <a:lnTo>
                    <a:pt x="550986" y="362017"/>
                  </a:lnTo>
                  <a:lnTo>
                    <a:pt x="533840" y="401484"/>
                  </a:lnTo>
                  <a:lnTo>
                    <a:pt x="510844" y="437528"/>
                  </a:lnTo>
                  <a:lnTo>
                    <a:pt x="482584" y="469582"/>
                  </a:lnTo>
                  <a:lnTo>
                    <a:pt x="449640" y="497080"/>
                  </a:lnTo>
                  <a:lnTo>
                    <a:pt x="412598" y="519453"/>
                  </a:lnTo>
                  <a:lnTo>
                    <a:pt x="372038" y="536137"/>
                  </a:lnTo>
                  <a:lnTo>
                    <a:pt x="328545" y="546562"/>
                  </a:lnTo>
                  <a:lnTo>
                    <a:pt x="282701" y="550163"/>
                  </a:lnTo>
                  <a:lnTo>
                    <a:pt x="236858" y="546562"/>
                  </a:lnTo>
                  <a:lnTo>
                    <a:pt x="193365" y="536137"/>
                  </a:lnTo>
                  <a:lnTo>
                    <a:pt x="152805" y="519453"/>
                  </a:lnTo>
                  <a:lnTo>
                    <a:pt x="115763" y="497080"/>
                  </a:lnTo>
                  <a:lnTo>
                    <a:pt x="82819" y="469582"/>
                  </a:lnTo>
                  <a:lnTo>
                    <a:pt x="54559" y="437528"/>
                  </a:lnTo>
                  <a:lnTo>
                    <a:pt x="31563" y="401484"/>
                  </a:lnTo>
                  <a:lnTo>
                    <a:pt x="14417" y="362017"/>
                  </a:lnTo>
                  <a:lnTo>
                    <a:pt x="3701" y="319694"/>
                  </a:lnTo>
                  <a:lnTo>
                    <a:pt x="0" y="27508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431" name="Google Shape;1431;p98"/>
            <p:cNvSpPr/>
            <p:nvPr/>
          </p:nvSpPr>
          <p:spPr>
            <a:xfrm>
              <a:off x="6181344" y="4149851"/>
              <a:ext cx="565785" cy="550545"/>
            </a:xfrm>
            <a:custGeom>
              <a:avLst/>
              <a:gdLst/>
              <a:ahLst/>
              <a:cxnLst/>
              <a:rect l="l" t="t" r="r" b="b"/>
              <a:pathLst>
                <a:path w="565784" h="550545" extrusionOk="0">
                  <a:moveTo>
                    <a:pt x="282701" y="0"/>
                  </a:moveTo>
                  <a:lnTo>
                    <a:pt x="236858" y="3601"/>
                  </a:lnTo>
                  <a:lnTo>
                    <a:pt x="193365" y="14026"/>
                  </a:lnTo>
                  <a:lnTo>
                    <a:pt x="152805" y="30710"/>
                  </a:lnTo>
                  <a:lnTo>
                    <a:pt x="115763" y="53083"/>
                  </a:lnTo>
                  <a:lnTo>
                    <a:pt x="82819" y="80581"/>
                  </a:lnTo>
                  <a:lnTo>
                    <a:pt x="54559" y="112635"/>
                  </a:lnTo>
                  <a:lnTo>
                    <a:pt x="31563" y="148679"/>
                  </a:lnTo>
                  <a:lnTo>
                    <a:pt x="14417" y="188146"/>
                  </a:lnTo>
                  <a:lnTo>
                    <a:pt x="3701" y="230469"/>
                  </a:lnTo>
                  <a:lnTo>
                    <a:pt x="0" y="275081"/>
                  </a:lnTo>
                  <a:lnTo>
                    <a:pt x="3701" y="319694"/>
                  </a:lnTo>
                  <a:lnTo>
                    <a:pt x="14417" y="362017"/>
                  </a:lnTo>
                  <a:lnTo>
                    <a:pt x="31563" y="401484"/>
                  </a:lnTo>
                  <a:lnTo>
                    <a:pt x="54559" y="437528"/>
                  </a:lnTo>
                  <a:lnTo>
                    <a:pt x="82819" y="469582"/>
                  </a:lnTo>
                  <a:lnTo>
                    <a:pt x="115763" y="497080"/>
                  </a:lnTo>
                  <a:lnTo>
                    <a:pt x="152805" y="519453"/>
                  </a:lnTo>
                  <a:lnTo>
                    <a:pt x="193365" y="536137"/>
                  </a:lnTo>
                  <a:lnTo>
                    <a:pt x="236858" y="546562"/>
                  </a:lnTo>
                  <a:lnTo>
                    <a:pt x="282701" y="550164"/>
                  </a:lnTo>
                  <a:lnTo>
                    <a:pt x="328545" y="546562"/>
                  </a:lnTo>
                  <a:lnTo>
                    <a:pt x="372038" y="536137"/>
                  </a:lnTo>
                  <a:lnTo>
                    <a:pt x="412598" y="519453"/>
                  </a:lnTo>
                  <a:lnTo>
                    <a:pt x="449640" y="497080"/>
                  </a:lnTo>
                  <a:lnTo>
                    <a:pt x="482584" y="469582"/>
                  </a:lnTo>
                  <a:lnTo>
                    <a:pt x="510844" y="437528"/>
                  </a:lnTo>
                  <a:lnTo>
                    <a:pt x="533840" y="401484"/>
                  </a:lnTo>
                  <a:lnTo>
                    <a:pt x="550986" y="362017"/>
                  </a:lnTo>
                  <a:lnTo>
                    <a:pt x="561702" y="319694"/>
                  </a:lnTo>
                  <a:lnTo>
                    <a:pt x="565403" y="275081"/>
                  </a:lnTo>
                  <a:lnTo>
                    <a:pt x="561702" y="230469"/>
                  </a:lnTo>
                  <a:lnTo>
                    <a:pt x="550986" y="188146"/>
                  </a:lnTo>
                  <a:lnTo>
                    <a:pt x="533840" y="148679"/>
                  </a:lnTo>
                  <a:lnTo>
                    <a:pt x="510844" y="112635"/>
                  </a:lnTo>
                  <a:lnTo>
                    <a:pt x="482584" y="80581"/>
                  </a:lnTo>
                  <a:lnTo>
                    <a:pt x="449640" y="53083"/>
                  </a:lnTo>
                  <a:lnTo>
                    <a:pt x="412598" y="30710"/>
                  </a:lnTo>
                  <a:lnTo>
                    <a:pt x="372038" y="14026"/>
                  </a:lnTo>
                  <a:lnTo>
                    <a:pt x="328545" y="3601"/>
                  </a:lnTo>
                  <a:lnTo>
                    <a:pt x="282701" y="0"/>
                  </a:lnTo>
                  <a:close/>
                </a:path>
              </a:pathLst>
            </a:custGeom>
            <a:solidFill>
              <a:srgbClr val="A016D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   </a:t>
              </a:r>
              <a:r>
                <a:rPr lang="en-US" sz="28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S</a:t>
              </a: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432" name="Google Shape;1432;p98"/>
            <p:cNvSpPr/>
            <p:nvPr/>
          </p:nvSpPr>
          <p:spPr>
            <a:xfrm>
              <a:off x="6181344" y="4149851"/>
              <a:ext cx="565785" cy="550545"/>
            </a:xfrm>
            <a:custGeom>
              <a:avLst/>
              <a:gdLst/>
              <a:ahLst/>
              <a:cxnLst/>
              <a:rect l="l" t="t" r="r" b="b"/>
              <a:pathLst>
                <a:path w="565784" h="550545" extrusionOk="0">
                  <a:moveTo>
                    <a:pt x="0" y="275081"/>
                  </a:moveTo>
                  <a:lnTo>
                    <a:pt x="3701" y="230469"/>
                  </a:lnTo>
                  <a:lnTo>
                    <a:pt x="14417" y="188146"/>
                  </a:lnTo>
                  <a:lnTo>
                    <a:pt x="31563" y="148679"/>
                  </a:lnTo>
                  <a:lnTo>
                    <a:pt x="54559" y="112635"/>
                  </a:lnTo>
                  <a:lnTo>
                    <a:pt x="82819" y="80581"/>
                  </a:lnTo>
                  <a:lnTo>
                    <a:pt x="115763" y="53083"/>
                  </a:lnTo>
                  <a:lnTo>
                    <a:pt x="152805" y="30710"/>
                  </a:lnTo>
                  <a:lnTo>
                    <a:pt x="193365" y="14026"/>
                  </a:lnTo>
                  <a:lnTo>
                    <a:pt x="236858" y="3601"/>
                  </a:lnTo>
                  <a:lnTo>
                    <a:pt x="282701" y="0"/>
                  </a:lnTo>
                  <a:lnTo>
                    <a:pt x="328545" y="3601"/>
                  </a:lnTo>
                  <a:lnTo>
                    <a:pt x="372038" y="14026"/>
                  </a:lnTo>
                  <a:lnTo>
                    <a:pt x="412598" y="30710"/>
                  </a:lnTo>
                  <a:lnTo>
                    <a:pt x="449640" y="53083"/>
                  </a:lnTo>
                  <a:lnTo>
                    <a:pt x="482584" y="80581"/>
                  </a:lnTo>
                  <a:lnTo>
                    <a:pt x="510844" y="112635"/>
                  </a:lnTo>
                  <a:lnTo>
                    <a:pt x="533840" y="148679"/>
                  </a:lnTo>
                  <a:lnTo>
                    <a:pt x="550986" y="188146"/>
                  </a:lnTo>
                  <a:lnTo>
                    <a:pt x="561702" y="230469"/>
                  </a:lnTo>
                  <a:lnTo>
                    <a:pt x="565403" y="275081"/>
                  </a:lnTo>
                  <a:lnTo>
                    <a:pt x="561702" y="319694"/>
                  </a:lnTo>
                  <a:lnTo>
                    <a:pt x="550986" y="362017"/>
                  </a:lnTo>
                  <a:lnTo>
                    <a:pt x="533840" y="401484"/>
                  </a:lnTo>
                  <a:lnTo>
                    <a:pt x="510844" y="437528"/>
                  </a:lnTo>
                  <a:lnTo>
                    <a:pt x="482584" y="469582"/>
                  </a:lnTo>
                  <a:lnTo>
                    <a:pt x="449640" y="497080"/>
                  </a:lnTo>
                  <a:lnTo>
                    <a:pt x="412598" y="519453"/>
                  </a:lnTo>
                  <a:lnTo>
                    <a:pt x="372038" y="536137"/>
                  </a:lnTo>
                  <a:lnTo>
                    <a:pt x="328545" y="546562"/>
                  </a:lnTo>
                  <a:lnTo>
                    <a:pt x="282701" y="550164"/>
                  </a:lnTo>
                  <a:lnTo>
                    <a:pt x="236858" y="546562"/>
                  </a:lnTo>
                  <a:lnTo>
                    <a:pt x="193365" y="536137"/>
                  </a:lnTo>
                  <a:lnTo>
                    <a:pt x="152805" y="519453"/>
                  </a:lnTo>
                  <a:lnTo>
                    <a:pt x="115763" y="497080"/>
                  </a:lnTo>
                  <a:lnTo>
                    <a:pt x="82819" y="469582"/>
                  </a:lnTo>
                  <a:lnTo>
                    <a:pt x="54559" y="437528"/>
                  </a:lnTo>
                  <a:lnTo>
                    <a:pt x="31563" y="401484"/>
                  </a:lnTo>
                  <a:lnTo>
                    <a:pt x="14417" y="362017"/>
                  </a:lnTo>
                  <a:lnTo>
                    <a:pt x="3701" y="319694"/>
                  </a:lnTo>
                  <a:lnTo>
                    <a:pt x="0" y="27508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grpSp>
        <p:nvGrpSpPr>
          <p:cNvPr id="1433" name="Google Shape;1433;p98"/>
          <p:cNvGrpSpPr/>
          <p:nvPr/>
        </p:nvGrpSpPr>
        <p:grpSpPr>
          <a:xfrm>
            <a:off x="5292852" y="5114544"/>
            <a:ext cx="2290953" cy="562737"/>
            <a:chOff x="5292852" y="5114544"/>
            <a:chExt cx="2290953" cy="562737"/>
          </a:xfrm>
        </p:grpSpPr>
        <p:sp>
          <p:nvSpPr>
            <p:cNvPr id="1434" name="Google Shape;1434;p98"/>
            <p:cNvSpPr/>
            <p:nvPr/>
          </p:nvSpPr>
          <p:spPr>
            <a:xfrm>
              <a:off x="5292852" y="5114544"/>
              <a:ext cx="565785" cy="551815"/>
            </a:xfrm>
            <a:custGeom>
              <a:avLst/>
              <a:gdLst/>
              <a:ahLst/>
              <a:cxnLst/>
              <a:rect l="l" t="t" r="r" b="b"/>
              <a:pathLst>
                <a:path w="565785" h="551814" extrusionOk="0">
                  <a:moveTo>
                    <a:pt x="282701" y="0"/>
                  </a:moveTo>
                  <a:lnTo>
                    <a:pt x="236858" y="3608"/>
                  </a:lnTo>
                  <a:lnTo>
                    <a:pt x="193365" y="14057"/>
                  </a:lnTo>
                  <a:lnTo>
                    <a:pt x="152805" y="30778"/>
                  </a:lnTo>
                  <a:lnTo>
                    <a:pt x="115763" y="53205"/>
                  </a:lnTo>
                  <a:lnTo>
                    <a:pt x="82819" y="80771"/>
                  </a:lnTo>
                  <a:lnTo>
                    <a:pt x="54559" y="112910"/>
                  </a:lnTo>
                  <a:lnTo>
                    <a:pt x="31563" y="149053"/>
                  </a:lnTo>
                  <a:lnTo>
                    <a:pt x="14417" y="188634"/>
                  </a:lnTo>
                  <a:lnTo>
                    <a:pt x="3701" y="231087"/>
                  </a:lnTo>
                  <a:lnTo>
                    <a:pt x="0" y="275843"/>
                  </a:lnTo>
                  <a:lnTo>
                    <a:pt x="3701" y="320600"/>
                  </a:lnTo>
                  <a:lnTo>
                    <a:pt x="14417" y="363053"/>
                  </a:lnTo>
                  <a:lnTo>
                    <a:pt x="31563" y="402634"/>
                  </a:lnTo>
                  <a:lnTo>
                    <a:pt x="54559" y="438777"/>
                  </a:lnTo>
                  <a:lnTo>
                    <a:pt x="82819" y="470915"/>
                  </a:lnTo>
                  <a:lnTo>
                    <a:pt x="115763" y="498482"/>
                  </a:lnTo>
                  <a:lnTo>
                    <a:pt x="152805" y="520909"/>
                  </a:lnTo>
                  <a:lnTo>
                    <a:pt x="193365" y="537630"/>
                  </a:lnTo>
                  <a:lnTo>
                    <a:pt x="236858" y="548079"/>
                  </a:lnTo>
                  <a:lnTo>
                    <a:pt x="282701" y="551687"/>
                  </a:lnTo>
                  <a:lnTo>
                    <a:pt x="328545" y="548079"/>
                  </a:lnTo>
                  <a:lnTo>
                    <a:pt x="372038" y="537630"/>
                  </a:lnTo>
                  <a:lnTo>
                    <a:pt x="412598" y="520909"/>
                  </a:lnTo>
                  <a:lnTo>
                    <a:pt x="449640" y="498482"/>
                  </a:lnTo>
                  <a:lnTo>
                    <a:pt x="482584" y="470915"/>
                  </a:lnTo>
                  <a:lnTo>
                    <a:pt x="510844" y="438777"/>
                  </a:lnTo>
                  <a:lnTo>
                    <a:pt x="533840" y="402634"/>
                  </a:lnTo>
                  <a:lnTo>
                    <a:pt x="550986" y="363053"/>
                  </a:lnTo>
                  <a:lnTo>
                    <a:pt x="561702" y="320600"/>
                  </a:lnTo>
                  <a:lnTo>
                    <a:pt x="565403" y="275843"/>
                  </a:lnTo>
                  <a:lnTo>
                    <a:pt x="561702" y="231087"/>
                  </a:lnTo>
                  <a:lnTo>
                    <a:pt x="550986" y="188634"/>
                  </a:lnTo>
                  <a:lnTo>
                    <a:pt x="533840" y="149053"/>
                  </a:lnTo>
                  <a:lnTo>
                    <a:pt x="510844" y="112910"/>
                  </a:lnTo>
                  <a:lnTo>
                    <a:pt x="482584" y="80771"/>
                  </a:lnTo>
                  <a:lnTo>
                    <a:pt x="449640" y="53205"/>
                  </a:lnTo>
                  <a:lnTo>
                    <a:pt x="412598" y="30778"/>
                  </a:lnTo>
                  <a:lnTo>
                    <a:pt x="372038" y="14057"/>
                  </a:lnTo>
                  <a:lnTo>
                    <a:pt x="328545" y="3608"/>
                  </a:lnTo>
                  <a:lnTo>
                    <a:pt x="282701" y="0"/>
                  </a:lnTo>
                  <a:close/>
                </a:path>
              </a:pathLst>
            </a:custGeom>
            <a:solidFill>
              <a:srgbClr val="6D9FA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435" name="Google Shape;1435;p98"/>
            <p:cNvSpPr/>
            <p:nvPr/>
          </p:nvSpPr>
          <p:spPr>
            <a:xfrm>
              <a:off x="5292852" y="5114544"/>
              <a:ext cx="565785" cy="551815"/>
            </a:xfrm>
            <a:custGeom>
              <a:avLst/>
              <a:gdLst/>
              <a:ahLst/>
              <a:cxnLst/>
              <a:rect l="l" t="t" r="r" b="b"/>
              <a:pathLst>
                <a:path w="565785" h="551814" extrusionOk="0">
                  <a:moveTo>
                    <a:pt x="0" y="275843"/>
                  </a:moveTo>
                  <a:lnTo>
                    <a:pt x="3701" y="231087"/>
                  </a:lnTo>
                  <a:lnTo>
                    <a:pt x="14417" y="188634"/>
                  </a:lnTo>
                  <a:lnTo>
                    <a:pt x="31563" y="149053"/>
                  </a:lnTo>
                  <a:lnTo>
                    <a:pt x="54559" y="112910"/>
                  </a:lnTo>
                  <a:lnTo>
                    <a:pt x="82819" y="80771"/>
                  </a:lnTo>
                  <a:lnTo>
                    <a:pt x="115763" y="53205"/>
                  </a:lnTo>
                  <a:lnTo>
                    <a:pt x="152805" y="30778"/>
                  </a:lnTo>
                  <a:lnTo>
                    <a:pt x="193365" y="14057"/>
                  </a:lnTo>
                  <a:lnTo>
                    <a:pt x="236858" y="3608"/>
                  </a:lnTo>
                  <a:lnTo>
                    <a:pt x="282701" y="0"/>
                  </a:lnTo>
                  <a:lnTo>
                    <a:pt x="328545" y="3608"/>
                  </a:lnTo>
                  <a:lnTo>
                    <a:pt x="372038" y="14057"/>
                  </a:lnTo>
                  <a:lnTo>
                    <a:pt x="412598" y="30778"/>
                  </a:lnTo>
                  <a:lnTo>
                    <a:pt x="449640" y="53205"/>
                  </a:lnTo>
                  <a:lnTo>
                    <a:pt x="482584" y="80771"/>
                  </a:lnTo>
                  <a:lnTo>
                    <a:pt x="510844" y="112910"/>
                  </a:lnTo>
                  <a:lnTo>
                    <a:pt x="533840" y="149053"/>
                  </a:lnTo>
                  <a:lnTo>
                    <a:pt x="550986" y="188634"/>
                  </a:lnTo>
                  <a:lnTo>
                    <a:pt x="561702" y="231087"/>
                  </a:lnTo>
                  <a:lnTo>
                    <a:pt x="565403" y="275843"/>
                  </a:lnTo>
                  <a:lnTo>
                    <a:pt x="561702" y="320600"/>
                  </a:lnTo>
                  <a:lnTo>
                    <a:pt x="550986" y="363053"/>
                  </a:lnTo>
                  <a:lnTo>
                    <a:pt x="533840" y="402634"/>
                  </a:lnTo>
                  <a:lnTo>
                    <a:pt x="510844" y="438777"/>
                  </a:lnTo>
                  <a:lnTo>
                    <a:pt x="482584" y="470915"/>
                  </a:lnTo>
                  <a:lnTo>
                    <a:pt x="449640" y="498482"/>
                  </a:lnTo>
                  <a:lnTo>
                    <a:pt x="412598" y="520909"/>
                  </a:lnTo>
                  <a:lnTo>
                    <a:pt x="372038" y="537630"/>
                  </a:lnTo>
                  <a:lnTo>
                    <a:pt x="328545" y="548079"/>
                  </a:lnTo>
                  <a:lnTo>
                    <a:pt x="282701" y="551687"/>
                  </a:lnTo>
                  <a:lnTo>
                    <a:pt x="236858" y="548079"/>
                  </a:lnTo>
                  <a:lnTo>
                    <a:pt x="193365" y="537630"/>
                  </a:lnTo>
                  <a:lnTo>
                    <a:pt x="152805" y="520909"/>
                  </a:lnTo>
                  <a:lnTo>
                    <a:pt x="115763" y="498482"/>
                  </a:lnTo>
                  <a:lnTo>
                    <a:pt x="82819" y="470915"/>
                  </a:lnTo>
                  <a:lnTo>
                    <a:pt x="54559" y="438777"/>
                  </a:lnTo>
                  <a:lnTo>
                    <a:pt x="31563" y="402634"/>
                  </a:lnTo>
                  <a:lnTo>
                    <a:pt x="14417" y="363053"/>
                  </a:lnTo>
                  <a:lnTo>
                    <a:pt x="3701" y="320600"/>
                  </a:lnTo>
                  <a:lnTo>
                    <a:pt x="0" y="275843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436" name="Google Shape;1436;p98"/>
            <p:cNvSpPr/>
            <p:nvPr/>
          </p:nvSpPr>
          <p:spPr>
            <a:xfrm>
              <a:off x="7018020" y="5126736"/>
              <a:ext cx="565785" cy="550545"/>
            </a:xfrm>
            <a:custGeom>
              <a:avLst/>
              <a:gdLst/>
              <a:ahLst/>
              <a:cxnLst/>
              <a:rect l="l" t="t" r="r" b="b"/>
              <a:pathLst>
                <a:path w="565784" h="550545" extrusionOk="0">
                  <a:moveTo>
                    <a:pt x="282701" y="0"/>
                  </a:moveTo>
                  <a:lnTo>
                    <a:pt x="236858" y="3601"/>
                  </a:lnTo>
                  <a:lnTo>
                    <a:pt x="193365" y="14026"/>
                  </a:lnTo>
                  <a:lnTo>
                    <a:pt x="152805" y="30710"/>
                  </a:lnTo>
                  <a:lnTo>
                    <a:pt x="115763" y="53083"/>
                  </a:lnTo>
                  <a:lnTo>
                    <a:pt x="82819" y="80581"/>
                  </a:lnTo>
                  <a:lnTo>
                    <a:pt x="54559" y="112635"/>
                  </a:lnTo>
                  <a:lnTo>
                    <a:pt x="31563" y="148679"/>
                  </a:lnTo>
                  <a:lnTo>
                    <a:pt x="14417" y="188146"/>
                  </a:lnTo>
                  <a:lnTo>
                    <a:pt x="3701" y="230469"/>
                  </a:lnTo>
                  <a:lnTo>
                    <a:pt x="0" y="275081"/>
                  </a:lnTo>
                  <a:lnTo>
                    <a:pt x="3701" y="319694"/>
                  </a:lnTo>
                  <a:lnTo>
                    <a:pt x="14417" y="362017"/>
                  </a:lnTo>
                  <a:lnTo>
                    <a:pt x="31563" y="401484"/>
                  </a:lnTo>
                  <a:lnTo>
                    <a:pt x="54559" y="437528"/>
                  </a:lnTo>
                  <a:lnTo>
                    <a:pt x="82819" y="469582"/>
                  </a:lnTo>
                  <a:lnTo>
                    <a:pt x="115763" y="497080"/>
                  </a:lnTo>
                  <a:lnTo>
                    <a:pt x="152805" y="519453"/>
                  </a:lnTo>
                  <a:lnTo>
                    <a:pt x="193365" y="536137"/>
                  </a:lnTo>
                  <a:lnTo>
                    <a:pt x="236858" y="546562"/>
                  </a:lnTo>
                  <a:lnTo>
                    <a:pt x="282701" y="550163"/>
                  </a:lnTo>
                  <a:lnTo>
                    <a:pt x="328545" y="546562"/>
                  </a:lnTo>
                  <a:lnTo>
                    <a:pt x="372038" y="536137"/>
                  </a:lnTo>
                  <a:lnTo>
                    <a:pt x="412598" y="519453"/>
                  </a:lnTo>
                  <a:lnTo>
                    <a:pt x="449640" y="497080"/>
                  </a:lnTo>
                  <a:lnTo>
                    <a:pt x="482584" y="469582"/>
                  </a:lnTo>
                  <a:lnTo>
                    <a:pt x="510844" y="437528"/>
                  </a:lnTo>
                  <a:lnTo>
                    <a:pt x="533840" y="401484"/>
                  </a:lnTo>
                  <a:lnTo>
                    <a:pt x="550986" y="362017"/>
                  </a:lnTo>
                  <a:lnTo>
                    <a:pt x="561702" y="319694"/>
                  </a:lnTo>
                  <a:lnTo>
                    <a:pt x="565403" y="275081"/>
                  </a:lnTo>
                  <a:lnTo>
                    <a:pt x="561702" y="230469"/>
                  </a:lnTo>
                  <a:lnTo>
                    <a:pt x="550986" y="188146"/>
                  </a:lnTo>
                  <a:lnTo>
                    <a:pt x="533840" y="148679"/>
                  </a:lnTo>
                  <a:lnTo>
                    <a:pt x="510844" y="112635"/>
                  </a:lnTo>
                  <a:lnTo>
                    <a:pt x="482584" y="80581"/>
                  </a:lnTo>
                  <a:lnTo>
                    <a:pt x="449640" y="53083"/>
                  </a:lnTo>
                  <a:lnTo>
                    <a:pt x="412598" y="30710"/>
                  </a:lnTo>
                  <a:lnTo>
                    <a:pt x="372038" y="14026"/>
                  </a:lnTo>
                  <a:lnTo>
                    <a:pt x="328545" y="3601"/>
                  </a:lnTo>
                  <a:lnTo>
                    <a:pt x="282701" y="0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  R</a:t>
              </a:r>
              <a:endParaRPr/>
            </a:p>
          </p:txBody>
        </p:sp>
        <p:sp>
          <p:nvSpPr>
            <p:cNvPr id="1437" name="Google Shape;1437;p98"/>
            <p:cNvSpPr/>
            <p:nvPr/>
          </p:nvSpPr>
          <p:spPr>
            <a:xfrm>
              <a:off x="7018020" y="5126736"/>
              <a:ext cx="565785" cy="550545"/>
            </a:xfrm>
            <a:custGeom>
              <a:avLst/>
              <a:gdLst/>
              <a:ahLst/>
              <a:cxnLst/>
              <a:rect l="l" t="t" r="r" b="b"/>
              <a:pathLst>
                <a:path w="565784" h="550545" extrusionOk="0">
                  <a:moveTo>
                    <a:pt x="0" y="275081"/>
                  </a:moveTo>
                  <a:lnTo>
                    <a:pt x="3701" y="230469"/>
                  </a:lnTo>
                  <a:lnTo>
                    <a:pt x="14417" y="188146"/>
                  </a:lnTo>
                  <a:lnTo>
                    <a:pt x="31563" y="148679"/>
                  </a:lnTo>
                  <a:lnTo>
                    <a:pt x="54559" y="112635"/>
                  </a:lnTo>
                  <a:lnTo>
                    <a:pt x="82819" y="80581"/>
                  </a:lnTo>
                  <a:lnTo>
                    <a:pt x="115763" y="53083"/>
                  </a:lnTo>
                  <a:lnTo>
                    <a:pt x="152805" y="30710"/>
                  </a:lnTo>
                  <a:lnTo>
                    <a:pt x="193365" y="14026"/>
                  </a:lnTo>
                  <a:lnTo>
                    <a:pt x="236858" y="3601"/>
                  </a:lnTo>
                  <a:lnTo>
                    <a:pt x="282701" y="0"/>
                  </a:lnTo>
                  <a:lnTo>
                    <a:pt x="328545" y="3601"/>
                  </a:lnTo>
                  <a:lnTo>
                    <a:pt x="372038" y="14026"/>
                  </a:lnTo>
                  <a:lnTo>
                    <a:pt x="412598" y="30710"/>
                  </a:lnTo>
                  <a:lnTo>
                    <a:pt x="449640" y="53083"/>
                  </a:lnTo>
                  <a:lnTo>
                    <a:pt x="482584" y="80581"/>
                  </a:lnTo>
                  <a:lnTo>
                    <a:pt x="510844" y="112635"/>
                  </a:lnTo>
                  <a:lnTo>
                    <a:pt x="533840" y="148679"/>
                  </a:lnTo>
                  <a:lnTo>
                    <a:pt x="550986" y="188146"/>
                  </a:lnTo>
                  <a:lnTo>
                    <a:pt x="561702" y="230469"/>
                  </a:lnTo>
                  <a:lnTo>
                    <a:pt x="565403" y="275081"/>
                  </a:lnTo>
                  <a:lnTo>
                    <a:pt x="561702" y="319694"/>
                  </a:lnTo>
                  <a:lnTo>
                    <a:pt x="550986" y="362017"/>
                  </a:lnTo>
                  <a:lnTo>
                    <a:pt x="533840" y="401484"/>
                  </a:lnTo>
                  <a:lnTo>
                    <a:pt x="510844" y="437528"/>
                  </a:lnTo>
                  <a:lnTo>
                    <a:pt x="482584" y="469582"/>
                  </a:lnTo>
                  <a:lnTo>
                    <a:pt x="449640" y="497080"/>
                  </a:lnTo>
                  <a:lnTo>
                    <a:pt x="412598" y="519453"/>
                  </a:lnTo>
                  <a:lnTo>
                    <a:pt x="372038" y="536137"/>
                  </a:lnTo>
                  <a:lnTo>
                    <a:pt x="328545" y="546562"/>
                  </a:lnTo>
                  <a:lnTo>
                    <a:pt x="282701" y="550163"/>
                  </a:lnTo>
                  <a:lnTo>
                    <a:pt x="236858" y="546562"/>
                  </a:lnTo>
                  <a:lnTo>
                    <a:pt x="193365" y="536137"/>
                  </a:lnTo>
                  <a:lnTo>
                    <a:pt x="152805" y="519453"/>
                  </a:lnTo>
                  <a:lnTo>
                    <a:pt x="115763" y="497080"/>
                  </a:lnTo>
                  <a:lnTo>
                    <a:pt x="82819" y="469582"/>
                  </a:lnTo>
                  <a:lnTo>
                    <a:pt x="54559" y="437528"/>
                  </a:lnTo>
                  <a:lnTo>
                    <a:pt x="31563" y="401484"/>
                  </a:lnTo>
                  <a:lnTo>
                    <a:pt x="14417" y="362017"/>
                  </a:lnTo>
                  <a:lnTo>
                    <a:pt x="3701" y="319694"/>
                  </a:lnTo>
                  <a:lnTo>
                    <a:pt x="0" y="27508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1438" name="Google Shape;1438;p98"/>
          <p:cNvSpPr/>
          <p:nvPr/>
        </p:nvSpPr>
        <p:spPr>
          <a:xfrm>
            <a:off x="5716524" y="2666999"/>
            <a:ext cx="553720" cy="2513330"/>
          </a:xfrm>
          <a:custGeom>
            <a:avLst/>
            <a:gdLst/>
            <a:ahLst/>
            <a:cxnLst/>
            <a:rect l="l" t="t" r="r" b="b"/>
            <a:pathLst>
              <a:path w="553720" h="2513329" extrusionOk="0">
                <a:moveTo>
                  <a:pt x="536448" y="0"/>
                </a:moveTo>
                <a:lnTo>
                  <a:pt x="0" y="568451"/>
                </a:lnTo>
              </a:path>
              <a:path w="553720" h="2513329" extrusionOk="0">
                <a:moveTo>
                  <a:pt x="73151" y="989076"/>
                </a:moveTo>
                <a:lnTo>
                  <a:pt x="537972" y="1554480"/>
                </a:lnTo>
              </a:path>
              <a:path w="553720" h="2513329" extrusionOk="0">
                <a:moveTo>
                  <a:pt x="553212" y="1975104"/>
                </a:moveTo>
                <a:lnTo>
                  <a:pt x="30479" y="2513076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39" name="Google Shape;1439;p98"/>
          <p:cNvSpPr/>
          <p:nvPr/>
        </p:nvSpPr>
        <p:spPr>
          <a:xfrm>
            <a:off x="4934712" y="5614416"/>
            <a:ext cx="434340" cy="205740"/>
          </a:xfrm>
          <a:custGeom>
            <a:avLst/>
            <a:gdLst/>
            <a:ahLst/>
            <a:cxnLst/>
            <a:rect l="l" t="t" r="r" b="b"/>
            <a:pathLst>
              <a:path w="434339" h="205739" extrusionOk="0">
                <a:moveTo>
                  <a:pt x="434339" y="0"/>
                </a:moveTo>
                <a:lnTo>
                  <a:pt x="257555" y="205740"/>
                </a:lnTo>
              </a:path>
              <a:path w="434339" h="205739" extrusionOk="0">
                <a:moveTo>
                  <a:pt x="274320" y="188976"/>
                </a:moveTo>
                <a:lnTo>
                  <a:pt x="0" y="188976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40" name="Google Shape;1440;p98"/>
          <p:cNvSpPr/>
          <p:nvPr/>
        </p:nvSpPr>
        <p:spPr>
          <a:xfrm>
            <a:off x="4928489" y="3698747"/>
            <a:ext cx="516890" cy="2121535"/>
          </a:xfrm>
          <a:custGeom>
            <a:avLst/>
            <a:gdLst/>
            <a:ahLst/>
            <a:cxnLst/>
            <a:rect l="l" t="t" r="r" b="b"/>
            <a:pathLst>
              <a:path w="516889" h="2121535" extrusionOk="0">
                <a:moveTo>
                  <a:pt x="11430" y="2068957"/>
                </a:moveTo>
                <a:lnTo>
                  <a:pt x="0" y="2118448"/>
                </a:lnTo>
                <a:lnTo>
                  <a:pt x="12446" y="2121319"/>
                </a:lnTo>
                <a:lnTo>
                  <a:pt x="23875" y="2071827"/>
                </a:lnTo>
                <a:lnTo>
                  <a:pt x="11430" y="2068957"/>
                </a:lnTo>
                <a:close/>
              </a:path>
              <a:path w="516889" h="2121535" extrusionOk="0">
                <a:moveTo>
                  <a:pt x="31496" y="1982355"/>
                </a:moveTo>
                <a:lnTo>
                  <a:pt x="20065" y="2031847"/>
                </a:lnTo>
                <a:lnTo>
                  <a:pt x="32512" y="2034705"/>
                </a:lnTo>
                <a:lnTo>
                  <a:pt x="43941" y="1985213"/>
                </a:lnTo>
                <a:lnTo>
                  <a:pt x="31496" y="1982355"/>
                </a:lnTo>
                <a:close/>
              </a:path>
              <a:path w="516889" h="2121535" extrusionOk="0">
                <a:moveTo>
                  <a:pt x="51562" y="1895741"/>
                </a:moveTo>
                <a:lnTo>
                  <a:pt x="40132" y="1945233"/>
                </a:lnTo>
                <a:lnTo>
                  <a:pt x="52450" y="1948103"/>
                </a:lnTo>
                <a:lnTo>
                  <a:pt x="64008" y="1898611"/>
                </a:lnTo>
                <a:lnTo>
                  <a:pt x="51562" y="1895741"/>
                </a:lnTo>
                <a:close/>
              </a:path>
              <a:path w="516889" h="2121535" extrusionOk="0">
                <a:moveTo>
                  <a:pt x="71627" y="1809114"/>
                </a:moveTo>
                <a:lnTo>
                  <a:pt x="60198" y="1858645"/>
                </a:lnTo>
                <a:lnTo>
                  <a:pt x="72516" y="1861439"/>
                </a:lnTo>
                <a:lnTo>
                  <a:pt x="83947" y="1812036"/>
                </a:lnTo>
                <a:lnTo>
                  <a:pt x="71627" y="1809114"/>
                </a:lnTo>
                <a:close/>
              </a:path>
              <a:path w="516889" h="2121535" extrusionOk="0">
                <a:moveTo>
                  <a:pt x="91694" y="1722501"/>
                </a:moveTo>
                <a:lnTo>
                  <a:pt x="80263" y="1772030"/>
                </a:lnTo>
                <a:lnTo>
                  <a:pt x="92583" y="1774825"/>
                </a:lnTo>
                <a:lnTo>
                  <a:pt x="104012" y="1725421"/>
                </a:lnTo>
                <a:lnTo>
                  <a:pt x="91694" y="1722501"/>
                </a:lnTo>
                <a:close/>
              </a:path>
              <a:path w="516889" h="2121535" extrusionOk="0">
                <a:moveTo>
                  <a:pt x="111760" y="1635887"/>
                </a:moveTo>
                <a:lnTo>
                  <a:pt x="100330" y="1685416"/>
                </a:lnTo>
                <a:lnTo>
                  <a:pt x="112649" y="1688211"/>
                </a:lnTo>
                <a:lnTo>
                  <a:pt x="124078" y="1638808"/>
                </a:lnTo>
                <a:lnTo>
                  <a:pt x="111760" y="1635887"/>
                </a:lnTo>
                <a:close/>
              </a:path>
              <a:path w="516889" h="2121535" extrusionOk="0">
                <a:moveTo>
                  <a:pt x="131825" y="1549273"/>
                </a:moveTo>
                <a:lnTo>
                  <a:pt x="120269" y="1598802"/>
                </a:lnTo>
                <a:lnTo>
                  <a:pt x="132714" y="1601596"/>
                </a:lnTo>
                <a:lnTo>
                  <a:pt x="144145" y="1552193"/>
                </a:lnTo>
                <a:lnTo>
                  <a:pt x="131825" y="1549273"/>
                </a:lnTo>
                <a:close/>
              </a:path>
              <a:path w="516889" h="2121535" extrusionOk="0">
                <a:moveTo>
                  <a:pt x="151891" y="1462658"/>
                </a:moveTo>
                <a:lnTo>
                  <a:pt x="140335" y="1512189"/>
                </a:lnTo>
                <a:lnTo>
                  <a:pt x="152781" y="1515109"/>
                </a:lnTo>
                <a:lnTo>
                  <a:pt x="164211" y="1465579"/>
                </a:lnTo>
                <a:lnTo>
                  <a:pt x="151891" y="1462658"/>
                </a:lnTo>
                <a:close/>
              </a:path>
              <a:path w="516889" h="2121535" extrusionOk="0">
                <a:moveTo>
                  <a:pt x="171831" y="1376045"/>
                </a:moveTo>
                <a:lnTo>
                  <a:pt x="160400" y="1425575"/>
                </a:lnTo>
                <a:lnTo>
                  <a:pt x="172847" y="1428495"/>
                </a:lnTo>
                <a:lnTo>
                  <a:pt x="184276" y="1378965"/>
                </a:lnTo>
                <a:lnTo>
                  <a:pt x="171831" y="1376045"/>
                </a:lnTo>
                <a:close/>
              </a:path>
              <a:path w="516889" h="2121535" extrusionOk="0">
                <a:moveTo>
                  <a:pt x="191897" y="1289431"/>
                </a:moveTo>
                <a:lnTo>
                  <a:pt x="180466" y="1338960"/>
                </a:lnTo>
                <a:lnTo>
                  <a:pt x="192786" y="1341882"/>
                </a:lnTo>
                <a:lnTo>
                  <a:pt x="204343" y="1292352"/>
                </a:lnTo>
                <a:lnTo>
                  <a:pt x="191897" y="1289431"/>
                </a:lnTo>
                <a:close/>
              </a:path>
              <a:path w="516889" h="2121535" extrusionOk="0">
                <a:moveTo>
                  <a:pt x="211962" y="1202816"/>
                </a:moveTo>
                <a:lnTo>
                  <a:pt x="200533" y="1252346"/>
                </a:lnTo>
                <a:lnTo>
                  <a:pt x="212851" y="1255268"/>
                </a:lnTo>
                <a:lnTo>
                  <a:pt x="224409" y="1205738"/>
                </a:lnTo>
                <a:lnTo>
                  <a:pt x="211962" y="1202816"/>
                </a:lnTo>
                <a:close/>
              </a:path>
              <a:path w="516889" h="2121535" extrusionOk="0">
                <a:moveTo>
                  <a:pt x="232028" y="1116202"/>
                </a:moveTo>
                <a:lnTo>
                  <a:pt x="220599" y="1165733"/>
                </a:lnTo>
                <a:lnTo>
                  <a:pt x="232918" y="1168653"/>
                </a:lnTo>
                <a:lnTo>
                  <a:pt x="244348" y="1119124"/>
                </a:lnTo>
                <a:lnTo>
                  <a:pt x="232028" y="1116202"/>
                </a:lnTo>
                <a:close/>
              </a:path>
              <a:path w="516889" h="2121535" extrusionOk="0">
                <a:moveTo>
                  <a:pt x="252095" y="1029588"/>
                </a:moveTo>
                <a:lnTo>
                  <a:pt x="240664" y="1079119"/>
                </a:lnTo>
                <a:lnTo>
                  <a:pt x="252984" y="1082039"/>
                </a:lnTo>
                <a:lnTo>
                  <a:pt x="264413" y="1032509"/>
                </a:lnTo>
                <a:lnTo>
                  <a:pt x="252095" y="1029588"/>
                </a:lnTo>
                <a:close/>
              </a:path>
              <a:path w="516889" h="2121535" extrusionOk="0">
                <a:moveTo>
                  <a:pt x="272161" y="942975"/>
                </a:moveTo>
                <a:lnTo>
                  <a:pt x="260731" y="992504"/>
                </a:lnTo>
                <a:lnTo>
                  <a:pt x="273050" y="995426"/>
                </a:lnTo>
                <a:lnTo>
                  <a:pt x="284480" y="945895"/>
                </a:lnTo>
                <a:lnTo>
                  <a:pt x="272161" y="942975"/>
                </a:lnTo>
                <a:close/>
              </a:path>
              <a:path w="516889" h="2121535" extrusionOk="0">
                <a:moveTo>
                  <a:pt x="292226" y="856488"/>
                </a:moveTo>
                <a:lnTo>
                  <a:pt x="280670" y="905890"/>
                </a:lnTo>
                <a:lnTo>
                  <a:pt x="293115" y="908812"/>
                </a:lnTo>
                <a:lnTo>
                  <a:pt x="304546" y="859282"/>
                </a:lnTo>
                <a:lnTo>
                  <a:pt x="292226" y="856488"/>
                </a:lnTo>
                <a:close/>
              </a:path>
              <a:path w="516889" h="2121535" extrusionOk="0">
                <a:moveTo>
                  <a:pt x="312165" y="769874"/>
                </a:moveTo>
                <a:lnTo>
                  <a:pt x="300736" y="819276"/>
                </a:lnTo>
                <a:lnTo>
                  <a:pt x="313182" y="822197"/>
                </a:lnTo>
                <a:lnTo>
                  <a:pt x="324612" y="772668"/>
                </a:lnTo>
                <a:lnTo>
                  <a:pt x="312165" y="769874"/>
                </a:lnTo>
                <a:close/>
              </a:path>
              <a:path w="516889" h="2121535" extrusionOk="0">
                <a:moveTo>
                  <a:pt x="332232" y="683259"/>
                </a:moveTo>
                <a:lnTo>
                  <a:pt x="320801" y="732663"/>
                </a:lnTo>
                <a:lnTo>
                  <a:pt x="333248" y="735583"/>
                </a:lnTo>
                <a:lnTo>
                  <a:pt x="344677" y="686053"/>
                </a:lnTo>
                <a:lnTo>
                  <a:pt x="332232" y="683259"/>
                </a:lnTo>
                <a:close/>
              </a:path>
              <a:path w="516889" h="2121535" extrusionOk="0">
                <a:moveTo>
                  <a:pt x="352298" y="596645"/>
                </a:moveTo>
                <a:lnTo>
                  <a:pt x="340868" y="646049"/>
                </a:lnTo>
                <a:lnTo>
                  <a:pt x="353187" y="648969"/>
                </a:lnTo>
                <a:lnTo>
                  <a:pt x="364744" y="599439"/>
                </a:lnTo>
                <a:lnTo>
                  <a:pt x="352298" y="596645"/>
                </a:lnTo>
                <a:close/>
              </a:path>
              <a:path w="516889" h="2121535" extrusionOk="0">
                <a:moveTo>
                  <a:pt x="372363" y="510031"/>
                </a:moveTo>
                <a:lnTo>
                  <a:pt x="360934" y="559434"/>
                </a:lnTo>
                <a:lnTo>
                  <a:pt x="373252" y="562356"/>
                </a:lnTo>
                <a:lnTo>
                  <a:pt x="384683" y="512825"/>
                </a:lnTo>
                <a:lnTo>
                  <a:pt x="372363" y="510031"/>
                </a:lnTo>
                <a:close/>
              </a:path>
              <a:path w="516889" h="2121535" extrusionOk="0">
                <a:moveTo>
                  <a:pt x="392430" y="423418"/>
                </a:moveTo>
                <a:lnTo>
                  <a:pt x="381000" y="472820"/>
                </a:lnTo>
                <a:lnTo>
                  <a:pt x="393319" y="475741"/>
                </a:lnTo>
                <a:lnTo>
                  <a:pt x="404749" y="426212"/>
                </a:lnTo>
                <a:lnTo>
                  <a:pt x="392430" y="423418"/>
                </a:lnTo>
                <a:close/>
              </a:path>
              <a:path w="516889" h="2121535" extrusionOk="0">
                <a:moveTo>
                  <a:pt x="412496" y="336803"/>
                </a:moveTo>
                <a:lnTo>
                  <a:pt x="401065" y="386206"/>
                </a:lnTo>
                <a:lnTo>
                  <a:pt x="413385" y="389127"/>
                </a:lnTo>
                <a:lnTo>
                  <a:pt x="424814" y="339597"/>
                </a:lnTo>
                <a:lnTo>
                  <a:pt x="412496" y="336803"/>
                </a:lnTo>
                <a:close/>
              </a:path>
              <a:path w="516889" h="2121535" extrusionOk="0">
                <a:moveTo>
                  <a:pt x="432562" y="250189"/>
                </a:moveTo>
                <a:lnTo>
                  <a:pt x="421005" y="299593"/>
                </a:lnTo>
                <a:lnTo>
                  <a:pt x="433450" y="302513"/>
                </a:lnTo>
                <a:lnTo>
                  <a:pt x="444881" y="252983"/>
                </a:lnTo>
                <a:lnTo>
                  <a:pt x="432562" y="250189"/>
                </a:lnTo>
                <a:close/>
              </a:path>
              <a:path w="516889" h="2121535" extrusionOk="0">
                <a:moveTo>
                  <a:pt x="452627" y="163575"/>
                </a:moveTo>
                <a:lnTo>
                  <a:pt x="441071" y="212978"/>
                </a:lnTo>
                <a:lnTo>
                  <a:pt x="453516" y="215900"/>
                </a:lnTo>
                <a:lnTo>
                  <a:pt x="464947" y="166369"/>
                </a:lnTo>
                <a:lnTo>
                  <a:pt x="452627" y="163575"/>
                </a:lnTo>
                <a:close/>
              </a:path>
              <a:path w="516889" h="2121535" extrusionOk="0">
                <a:moveTo>
                  <a:pt x="472566" y="76962"/>
                </a:moveTo>
                <a:lnTo>
                  <a:pt x="461137" y="126491"/>
                </a:lnTo>
                <a:lnTo>
                  <a:pt x="473583" y="129285"/>
                </a:lnTo>
                <a:lnTo>
                  <a:pt x="485013" y="79756"/>
                </a:lnTo>
                <a:lnTo>
                  <a:pt x="472566" y="76962"/>
                </a:lnTo>
                <a:close/>
              </a:path>
              <a:path w="516889" h="2121535" extrusionOk="0">
                <a:moveTo>
                  <a:pt x="496950" y="0"/>
                </a:moveTo>
                <a:lnTo>
                  <a:pt x="442595" y="65658"/>
                </a:lnTo>
                <a:lnTo>
                  <a:pt x="516889" y="82803"/>
                </a:lnTo>
                <a:lnTo>
                  <a:pt x="4969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41" name="Google Shape;1441;p98"/>
          <p:cNvSpPr/>
          <p:nvPr/>
        </p:nvSpPr>
        <p:spPr>
          <a:xfrm>
            <a:off x="5760720" y="5629655"/>
            <a:ext cx="274320" cy="189230"/>
          </a:xfrm>
          <a:custGeom>
            <a:avLst/>
            <a:gdLst/>
            <a:ahLst/>
            <a:cxnLst/>
            <a:rect l="l" t="t" r="r" b="b"/>
            <a:pathLst>
              <a:path w="274320" h="189229" extrusionOk="0">
                <a:moveTo>
                  <a:pt x="0" y="0"/>
                </a:moveTo>
                <a:lnTo>
                  <a:pt x="102107" y="173736"/>
                </a:lnTo>
              </a:path>
              <a:path w="274320" h="189229" extrusionOk="0">
                <a:moveTo>
                  <a:pt x="102107" y="188976"/>
                </a:moveTo>
                <a:lnTo>
                  <a:pt x="274319" y="188976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42" name="Google Shape;1442;p98"/>
          <p:cNvSpPr/>
          <p:nvPr/>
        </p:nvSpPr>
        <p:spPr>
          <a:xfrm>
            <a:off x="6044184" y="4700016"/>
            <a:ext cx="356235" cy="1134745"/>
          </a:xfrm>
          <a:custGeom>
            <a:avLst/>
            <a:gdLst/>
            <a:ahLst/>
            <a:cxnLst/>
            <a:rect l="l" t="t" r="r" b="b"/>
            <a:pathLst>
              <a:path w="356235" h="1134745" extrusionOk="0">
                <a:moveTo>
                  <a:pt x="14477" y="1081824"/>
                </a:moveTo>
                <a:lnTo>
                  <a:pt x="0" y="1130528"/>
                </a:lnTo>
                <a:lnTo>
                  <a:pt x="12191" y="1134135"/>
                </a:lnTo>
                <a:lnTo>
                  <a:pt x="26542" y="1085430"/>
                </a:lnTo>
                <a:lnTo>
                  <a:pt x="14477" y="1081824"/>
                </a:lnTo>
                <a:close/>
              </a:path>
              <a:path w="356235" h="1134745" extrusionOk="0">
                <a:moveTo>
                  <a:pt x="39624" y="996581"/>
                </a:moveTo>
                <a:lnTo>
                  <a:pt x="25273" y="1045286"/>
                </a:lnTo>
                <a:lnTo>
                  <a:pt x="37464" y="1048892"/>
                </a:lnTo>
                <a:lnTo>
                  <a:pt x="51815" y="1000188"/>
                </a:lnTo>
                <a:lnTo>
                  <a:pt x="39624" y="996581"/>
                </a:lnTo>
                <a:close/>
              </a:path>
              <a:path w="356235" h="1134745" extrusionOk="0">
                <a:moveTo>
                  <a:pt x="64896" y="911339"/>
                </a:moveTo>
                <a:lnTo>
                  <a:pt x="50545" y="960043"/>
                </a:lnTo>
                <a:lnTo>
                  <a:pt x="62611" y="963650"/>
                </a:lnTo>
                <a:lnTo>
                  <a:pt x="77088" y="914946"/>
                </a:lnTo>
                <a:lnTo>
                  <a:pt x="64896" y="911339"/>
                </a:lnTo>
                <a:close/>
              </a:path>
              <a:path w="356235" h="1134745" extrusionOk="0">
                <a:moveTo>
                  <a:pt x="90169" y="826134"/>
                </a:moveTo>
                <a:lnTo>
                  <a:pt x="75691" y="874775"/>
                </a:lnTo>
                <a:lnTo>
                  <a:pt x="87883" y="878458"/>
                </a:lnTo>
                <a:lnTo>
                  <a:pt x="102362" y="829690"/>
                </a:lnTo>
                <a:lnTo>
                  <a:pt x="90169" y="826134"/>
                </a:lnTo>
                <a:close/>
              </a:path>
              <a:path w="356235" h="1134745" extrusionOk="0">
                <a:moveTo>
                  <a:pt x="115442" y="740790"/>
                </a:moveTo>
                <a:lnTo>
                  <a:pt x="100964" y="789558"/>
                </a:lnTo>
                <a:lnTo>
                  <a:pt x="113156" y="793114"/>
                </a:lnTo>
                <a:lnTo>
                  <a:pt x="127507" y="744473"/>
                </a:lnTo>
                <a:lnTo>
                  <a:pt x="115442" y="740790"/>
                </a:lnTo>
                <a:close/>
              </a:path>
              <a:path w="356235" h="1134745" extrusionOk="0">
                <a:moveTo>
                  <a:pt x="140588" y="655573"/>
                </a:moveTo>
                <a:lnTo>
                  <a:pt x="126237" y="704341"/>
                </a:lnTo>
                <a:lnTo>
                  <a:pt x="138429" y="707897"/>
                </a:lnTo>
                <a:lnTo>
                  <a:pt x="152780" y="659256"/>
                </a:lnTo>
                <a:lnTo>
                  <a:pt x="140588" y="655573"/>
                </a:lnTo>
                <a:close/>
              </a:path>
              <a:path w="356235" h="1134745" extrusionOk="0">
                <a:moveTo>
                  <a:pt x="165862" y="570356"/>
                </a:moveTo>
                <a:lnTo>
                  <a:pt x="151383" y="619124"/>
                </a:lnTo>
                <a:lnTo>
                  <a:pt x="163575" y="622680"/>
                </a:lnTo>
                <a:lnTo>
                  <a:pt x="178053" y="573912"/>
                </a:lnTo>
                <a:lnTo>
                  <a:pt x="165862" y="570356"/>
                </a:lnTo>
                <a:close/>
              </a:path>
              <a:path w="356235" h="1134745" extrusionOk="0">
                <a:moveTo>
                  <a:pt x="191135" y="485139"/>
                </a:moveTo>
                <a:lnTo>
                  <a:pt x="176656" y="533780"/>
                </a:lnTo>
                <a:lnTo>
                  <a:pt x="188849" y="537463"/>
                </a:lnTo>
                <a:lnTo>
                  <a:pt x="203326" y="488695"/>
                </a:lnTo>
                <a:lnTo>
                  <a:pt x="191135" y="485139"/>
                </a:lnTo>
                <a:close/>
              </a:path>
              <a:path w="356235" h="1134745" extrusionOk="0">
                <a:moveTo>
                  <a:pt x="216407" y="399922"/>
                </a:moveTo>
                <a:lnTo>
                  <a:pt x="201929" y="448563"/>
                </a:lnTo>
                <a:lnTo>
                  <a:pt x="214121" y="452246"/>
                </a:lnTo>
                <a:lnTo>
                  <a:pt x="228473" y="403478"/>
                </a:lnTo>
                <a:lnTo>
                  <a:pt x="216407" y="399922"/>
                </a:lnTo>
                <a:close/>
              </a:path>
              <a:path w="356235" h="1134745" extrusionOk="0">
                <a:moveTo>
                  <a:pt x="241553" y="314705"/>
                </a:moveTo>
                <a:lnTo>
                  <a:pt x="227202" y="363346"/>
                </a:lnTo>
                <a:lnTo>
                  <a:pt x="239394" y="366902"/>
                </a:lnTo>
                <a:lnTo>
                  <a:pt x="253745" y="318261"/>
                </a:lnTo>
                <a:lnTo>
                  <a:pt x="241553" y="314705"/>
                </a:lnTo>
                <a:close/>
              </a:path>
              <a:path w="356235" h="1134745" extrusionOk="0">
                <a:moveTo>
                  <a:pt x="266826" y="229361"/>
                </a:moveTo>
                <a:lnTo>
                  <a:pt x="252349" y="278129"/>
                </a:lnTo>
                <a:lnTo>
                  <a:pt x="264540" y="281685"/>
                </a:lnTo>
                <a:lnTo>
                  <a:pt x="279018" y="233044"/>
                </a:lnTo>
                <a:lnTo>
                  <a:pt x="266826" y="229361"/>
                </a:lnTo>
                <a:close/>
              </a:path>
              <a:path w="356235" h="1134745" extrusionOk="0">
                <a:moveTo>
                  <a:pt x="292100" y="144144"/>
                </a:moveTo>
                <a:lnTo>
                  <a:pt x="277621" y="192912"/>
                </a:lnTo>
                <a:lnTo>
                  <a:pt x="289813" y="196468"/>
                </a:lnTo>
                <a:lnTo>
                  <a:pt x="304291" y="147827"/>
                </a:lnTo>
                <a:lnTo>
                  <a:pt x="292100" y="144144"/>
                </a:lnTo>
                <a:close/>
              </a:path>
              <a:path w="356235" h="1134745" extrusionOk="0">
                <a:moveTo>
                  <a:pt x="313645" y="71228"/>
                </a:moveTo>
                <a:lnTo>
                  <a:pt x="302894" y="107568"/>
                </a:lnTo>
                <a:lnTo>
                  <a:pt x="315087" y="111251"/>
                </a:lnTo>
                <a:lnTo>
                  <a:pt x="325858" y="74839"/>
                </a:lnTo>
                <a:lnTo>
                  <a:pt x="313645" y="71228"/>
                </a:lnTo>
                <a:close/>
              </a:path>
              <a:path w="356235" h="1134745" extrusionOk="0">
                <a:moveTo>
                  <a:pt x="351844" y="59054"/>
                </a:moveTo>
                <a:lnTo>
                  <a:pt x="317245" y="59054"/>
                </a:lnTo>
                <a:lnTo>
                  <a:pt x="329438" y="62737"/>
                </a:lnTo>
                <a:lnTo>
                  <a:pt x="325858" y="74839"/>
                </a:lnTo>
                <a:lnTo>
                  <a:pt x="356235" y="83819"/>
                </a:lnTo>
                <a:lnTo>
                  <a:pt x="351844" y="59054"/>
                </a:lnTo>
                <a:close/>
              </a:path>
              <a:path w="356235" h="1134745" extrusionOk="0">
                <a:moveTo>
                  <a:pt x="317245" y="59054"/>
                </a:moveTo>
                <a:lnTo>
                  <a:pt x="313645" y="71228"/>
                </a:lnTo>
                <a:lnTo>
                  <a:pt x="325858" y="74839"/>
                </a:lnTo>
                <a:lnTo>
                  <a:pt x="329438" y="62737"/>
                </a:lnTo>
                <a:lnTo>
                  <a:pt x="317245" y="59054"/>
                </a:lnTo>
                <a:close/>
              </a:path>
              <a:path w="356235" h="1134745" extrusionOk="0">
                <a:moveTo>
                  <a:pt x="341375" y="0"/>
                </a:moveTo>
                <a:lnTo>
                  <a:pt x="283210" y="62229"/>
                </a:lnTo>
                <a:lnTo>
                  <a:pt x="313645" y="71228"/>
                </a:lnTo>
                <a:lnTo>
                  <a:pt x="317245" y="59054"/>
                </a:lnTo>
                <a:lnTo>
                  <a:pt x="351844" y="59054"/>
                </a:lnTo>
                <a:lnTo>
                  <a:pt x="3413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43" name="Google Shape;1443;p98"/>
          <p:cNvSpPr/>
          <p:nvPr/>
        </p:nvSpPr>
        <p:spPr>
          <a:xfrm>
            <a:off x="6879336" y="5629655"/>
            <a:ext cx="274320" cy="189230"/>
          </a:xfrm>
          <a:custGeom>
            <a:avLst/>
            <a:gdLst/>
            <a:ahLst/>
            <a:cxnLst/>
            <a:rect l="l" t="t" r="r" b="b"/>
            <a:pathLst>
              <a:path w="274320" h="189229" extrusionOk="0">
                <a:moveTo>
                  <a:pt x="274320" y="0"/>
                </a:moveTo>
                <a:lnTo>
                  <a:pt x="172212" y="173736"/>
                </a:lnTo>
              </a:path>
              <a:path w="274320" h="189229" extrusionOk="0">
                <a:moveTo>
                  <a:pt x="172212" y="188976"/>
                </a:moveTo>
                <a:lnTo>
                  <a:pt x="0" y="188976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44" name="Google Shape;1444;p98"/>
          <p:cNvSpPr/>
          <p:nvPr/>
        </p:nvSpPr>
        <p:spPr>
          <a:xfrm>
            <a:off x="6513957" y="4700016"/>
            <a:ext cx="356235" cy="1134745"/>
          </a:xfrm>
          <a:custGeom>
            <a:avLst/>
            <a:gdLst/>
            <a:ahLst/>
            <a:cxnLst/>
            <a:rect l="l" t="t" r="r" b="b"/>
            <a:pathLst>
              <a:path w="356234" h="1134745" extrusionOk="0">
                <a:moveTo>
                  <a:pt x="341757" y="1081824"/>
                </a:moveTo>
                <a:lnTo>
                  <a:pt x="329565" y="1085430"/>
                </a:lnTo>
                <a:lnTo>
                  <a:pt x="344043" y="1134135"/>
                </a:lnTo>
                <a:lnTo>
                  <a:pt x="356235" y="1130528"/>
                </a:lnTo>
                <a:lnTo>
                  <a:pt x="341757" y="1081824"/>
                </a:lnTo>
                <a:close/>
              </a:path>
              <a:path w="356234" h="1134745" extrusionOk="0">
                <a:moveTo>
                  <a:pt x="316611" y="996581"/>
                </a:moveTo>
                <a:lnTo>
                  <a:pt x="304419" y="1000188"/>
                </a:lnTo>
                <a:lnTo>
                  <a:pt x="318770" y="1048892"/>
                </a:lnTo>
                <a:lnTo>
                  <a:pt x="330962" y="1045286"/>
                </a:lnTo>
                <a:lnTo>
                  <a:pt x="316611" y="996581"/>
                </a:lnTo>
                <a:close/>
              </a:path>
              <a:path w="356234" h="1134745" extrusionOk="0">
                <a:moveTo>
                  <a:pt x="291338" y="911339"/>
                </a:moveTo>
                <a:lnTo>
                  <a:pt x="279146" y="914946"/>
                </a:lnTo>
                <a:lnTo>
                  <a:pt x="293624" y="963650"/>
                </a:lnTo>
                <a:lnTo>
                  <a:pt x="305689" y="960043"/>
                </a:lnTo>
                <a:lnTo>
                  <a:pt x="291338" y="911339"/>
                </a:lnTo>
                <a:close/>
              </a:path>
              <a:path w="356234" h="1134745" extrusionOk="0">
                <a:moveTo>
                  <a:pt x="266065" y="826134"/>
                </a:moveTo>
                <a:lnTo>
                  <a:pt x="253873" y="829690"/>
                </a:lnTo>
                <a:lnTo>
                  <a:pt x="268350" y="878458"/>
                </a:lnTo>
                <a:lnTo>
                  <a:pt x="280543" y="874775"/>
                </a:lnTo>
                <a:lnTo>
                  <a:pt x="266065" y="826134"/>
                </a:lnTo>
                <a:close/>
              </a:path>
              <a:path w="356234" h="1134745" extrusionOk="0">
                <a:moveTo>
                  <a:pt x="240792" y="740790"/>
                </a:moveTo>
                <a:lnTo>
                  <a:pt x="228726" y="744473"/>
                </a:lnTo>
                <a:lnTo>
                  <a:pt x="243077" y="793114"/>
                </a:lnTo>
                <a:lnTo>
                  <a:pt x="255270" y="789558"/>
                </a:lnTo>
                <a:lnTo>
                  <a:pt x="240792" y="740790"/>
                </a:lnTo>
                <a:close/>
              </a:path>
              <a:path w="356234" h="1134745" extrusionOk="0">
                <a:moveTo>
                  <a:pt x="215646" y="655573"/>
                </a:moveTo>
                <a:lnTo>
                  <a:pt x="203453" y="659256"/>
                </a:lnTo>
                <a:lnTo>
                  <a:pt x="217804" y="707897"/>
                </a:lnTo>
                <a:lnTo>
                  <a:pt x="229997" y="704341"/>
                </a:lnTo>
                <a:lnTo>
                  <a:pt x="215646" y="655573"/>
                </a:lnTo>
                <a:close/>
              </a:path>
              <a:path w="356234" h="1134745" extrusionOk="0">
                <a:moveTo>
                  <a:pt x="190373" y="570356"/>
                </a:moveTo>
                <a:lnTo>
                  <a:pt x="178181" y="573912"/>
                </a:lnTo>
                <a:lnTo>
                  <a:pt x="192659" y="622680"/>
                </a:lnTo>
                <a:lnTo>
                  <a:pt x="204850" y="619124"/>
                </a:lnTo>
                <a:lnTo>
                  <a:pt x="190373" y="570356"/>
                </a:lnTo>
                <a:close/>
              </a:path>
              <a:path w="356234" h="1134745" extrusionOk="0">
                <a:moveTo>
                  <a:pt x="165100" y="485139"/>
                </a:moveTo>
                <a:lnTo>
                  <a:pt x="152908" y="488695"/>
                </a:lnTo>
                <a:lnTo>
                  <a:pt x="167386" y="537463"/>
                </a:lnTo>
                <a:lnTo>
                  <a:pt x="179577" y="533780"/>
                </a:lnTo>
                <a:lnTo>
                  <a:pt x="165100" y="485139"/>
                </a:lnTo>
                <a:close/>
              </a:path>
              <a:path w="356234" h="1134745" extrusionOk="0">
                <a:moveTo>
                  <a:pt x="139826" y="399922"/>
                </a:moveTo>
                <a:lnTo>
                  <a:pt x="127762" y="403478"/>
                </a:lnTo>
                <a:lnTo>
                  <a:pt x="142113" y="452246"/>
                </a:lnTo>
                <a:lnTo>
                  <a:pt x="154304" y="448563"/>
                </a:lnTo>
                <a:lnTo>
                  <a:pt x="139826" y="399922"/>
                </a:lnTo>
                <a:close/>
              </a:path>
              <a:path w="356234" h="1134745" extrusionOk="0">
                <a:moveTo>
                  <a:pt x="114681" y="314705"/>
                </a:moveTo>
                <a:lnTo>
                  <a:pt x="102489" y="318261"/>
                </a:lnTo>
                <a:lnTo>
                  <a:pt x="116840" y="366902"/>
                </a:lnTo>
                <a:lnTo>
                  <a:pt x="129032" y="363346"/>
                </a:lnTo>
                <a:lnTo>
                  <a:pt x="114681" y="314705"/>
                </a:lnTo>
                <a:close/>
              </a:path>
              <a:path w="356234" h="1134745" extrusionOk="0">
                <a:moveTo>
                  <a:pt x="89408" y="229361"/>
                </a:moveTo>
                <a:lnTo>
                  <a:pt x="77216" y="233044"/>
                </a:lnTo>
                <a:lnTo>
                  <a:pt x="91694" y="281685"/>
                </a:lnTo>
                <a:lnTo>
                  <a:pt x="103886" y="278129"/>
                </a:lnTo>
                <a:lnTo>
                  <a:pt x="89408" y="229361"/>
                </a:lnTo>
                <a:close/>
              </a:path>
              <a:path w="356234" h="1134745" extrusionOk="0">
                <a:moveTo>
                  <a:pt x="64135" y="144144"/>
                </a:moveTo>
                <a:lnTo>
                  <a:pt x="51943" y="147827"/>
                </a:lnTo>
                <a:lnTo>
                  <a:pt x="66421" y="196468"/>
                </a:lnTo>
                <a:lnTo>
                  <a:pt x="78613" y="192912"/>
                </a:lnTo>
                <a:lnTo>
                  <a:pt x="64135" y="144144"/>
                </a:lnTo>
                <a:close/>
              </a:path>
              <a:path w="356234" h="1134745" extrusionOk="0">
                <a:moveTo>
                  <a:pt x="42589" y="71228"/>
                </a:moveTo>
                <a:lnTo>
                  <a:pt x="30376" y="74839"/>
                </a:lnTo>
                <a:lnTo>
                  <a:pt x="41148" y="111251"/>
                </a:lnTo>
                <a:lnTo>
                  <a:pt x="53340" y="107568"/>
                </a:lnTo>
                <a:lnTo>
                  <a:pt x="42589" y="71228"/>
                </a:lnTo>
                <a:close/>
              </a:path>
              <a:path w="356234" h="1134745" extrusionOk="0">
                <a:moveTo>
                  <a:pt x="14859" y="0"/>
                </a:moveTo>
                <a:lnTo>
                  <a:pt x="0" y="83819"/>
                </a:lnTo>
                <a:lnTo>
                  <a:pt x="30376" y="74839"/>
                </a:lnTo>
                <a:lnTo>
                  <a:pt x="26797" y="62737"/>
                </a:lnTo>
                <a:lnTo>
                  <a:pt x="38989" y="59054"/>
                </a:lnTo>
                <a:lnTo>
                  <a:pt x="70057" y="59054"/>
                </a:lnTo>
                <a:lnTo>
                  <a:pt x="14859" y="0"/>
                </a:lnTo>
                <a:close/>
              </a:path>
              <a:path w="356234" h="1134745" extrusionOk="0">
                <a:moveTo>
                  <a:pt x="38989" y="59054"/>
                </a:moveTo>
                <a:lnTo>
                  <a:pt x="26797" y="62737"/>
                </a:lnTo>
                <a:lnTo>
                  <a:pt x="30376" y="74839"/>
                </a:lnTo>
                <a:lnTo>
                  <a:pt x="42589" y="71228"/>
                </a:lnTo>
                <a:lnTo>
                  <a:pt x="38989" y="59054"/>
                </a:lnTo>
                <a:close/>
              </a:path>
              <a:path w="356234" h="1134745" extrusionOk="0">
                <a:moveTo>
                  <a:pt x="70057" y="59054"/>
                </a:moveTo>
                <a:lnTo>
                  <a:pt x="38989" y="59054"/>
                </a:lnTo>
                <a:lnTo>
                  <a:pt x="42589" y="71228"/>
                </a:lnTo>
                <a:lnTo>
                  <a:pt x="73025" y="62229"/>
                </a:lnTo>
                <a:lnTo>
                  <a:pt x="70057" y="590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45" name="Google Shape;1445;p98"/>
          <p:cNvSpPr/>
          <p:nvPr/>
        </p:nvSpPr>
        <p:spPr>
          <a:xfrm>
            <a:off x="6629400" y="4654295"/>
            <a:ext cx="523240" cy="538480"/>
          </a:xfrm>
          <a:custGeom>
            <a:avLst/>
            <a:gdLst/>
            <a:ahLst/>
            <a:cxnLst/>
            <a:rect l="l" t="t" r="r" b="b"/>
            <a:pathLst>
              <a:path w="523240" h="538479" extrusionOk="0">
                <a:moveTo>
                  <a:pt x="0" y="0"/>
                </a:moveTo>
                <a:lnTo>
                  <a:pt x="522731" y="53797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46" name="Google Shape;1446;p98"/>
          <p:cNvSpPr/>
          <p:nvPr/>
        </p:nvSpPr>
        <p:spPr>
          <a:xfrm>
            <a:off x="7475220" y="4180331"/>
            <a:ext cx="347980" cy="1624965"/>
          </a:xfrm>
          <a:custGeom>
            <a:avLst/>
            <a:gdLst/>
            <a:ahLst/>
            <a:cxnLst/>
            <a:rect l="l" t="t" r="r" b="b"/>
            <a:pathLst>
              <a:path w="347979" h="1624964" extrusionOk="0">
                <a:moveTo>
                  <a:pt x="0" y="1450848"/>
                </a:moveTo>
                <a:lnTo>
                  <a:pt x="117348" y="1624584"/>
                </a:lnTo>
              </a:path>
              <a:path w="347979" h="1624964" extrusionOk="0">
                <a:moveTo>
                  <a:pt x="102107" y="1624584"/>
                </a:moveTo>
                <a:lnTo>
                  <a:pt x="347472" y="1623060"/>
                </a:lnTo>
              </a:path>
              <a:path w="347979" h="1624964" extrusionOk="0">
                <a:moveTo>
                  <a:pt x="347472" y="1610868"/>
                </a:moveTo>
                <a:lnTo>
                  <a:pt x="347472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47" name="Google Shape;1447;p98"/>
          <p:cNvSpPr/>
          <p:nvPr/>
        </p:nvSpPr>
        <p:spPr>
          <a:xfrm>
            <a:off x="6662928" y="2714243"/>
            <a:ext cx="1180465" cy="1470025"/>
          </a:xfrm>
          <a:custGeom>
            <a:avLst/>
            <a:gdLst/>
            <a:ahLst/>
            <a:cxnLst/>
            <a:rect l="l" t="t" r="r" b="b"/>
            <a:pathLst>
              <a:path w="1180465" h="1470025" extrusionOk="0">
                <a:moveTo>
                  <a:pt x="1148206" y="1422526"/>
                </a:moveTo>
                <a:lnTo>
                  <a:pt x="1138301" y="1430400"/>
                </a:lnTo>
                <a:lnTo>
                  <a:pt x="1170051" y="1470024"/>
                </a:lnTo>
                <a:lnTo>
                  <a:pt x="1179956" y="1462150"/>
                </a:lnTo>
                <a:lnTo>
                  <a:pt x="1148206" y="1422526"/>
                </a:lnTo>
                <a:close/>
              </a:path>
              <a:path w="1180465" h="1470025" extrusionOk="0">
                <a:moveTo>
                  <a:pt x="1092580" y="1353057"/>
                </a:moveTo>
                <a:lnTo>
                  <a:pt x="1082675" y="1361058"/>
                </a:lnTo>
                <a:lnTo>
                  <a:pt x="1114425" y="1400682"/>
                </a:lnTo>
                <a:lnTo>
                  <a:pt x="1124330" y="1392808"/>
                </a:lnTo>
                <a:lnTo>
                  <a:pt x="1092580" y="1353057"/>
                </a:lnTo>
                <a:close/>
              </a:path>
              <a:path w="1180465" h="1470025" extrusionOk="0">
                <a:moveTo>
                  <a:pt x="1036954" y="1283715"/>
                </a:moveTo>
                <a:lnTo>
                  <a:pt x="1027049" y="1291716"/>
                </a:lnTo>
                <a:lnTo>
                  <a:pt x="1058799" y="1331340"/>
                </a:lnTo>
                <a:lnTo>
                  <a:pt x="1068704" y="1323339"/>
                </a:lnTo>
                <a:lnTo>
                  <a:pt x="1036954" y="1283715"/>
                </a:lnTo>
                <a:close/>
              </a:path>
              <a:path w="1180465" h="1470025" extrusionOk="0">
                <a:moveTo>
                  <a:pt x="981455" y="1214373"/>
                </a:moveTo>
                <a:lnTo>
                  <a:pt x="971550" y="1222247"/>
                </a:lnTo>
                <a:lnTo>
                  <a:pt x="1003300" y="1261998"/>
                </a:lnTo>
                <a:lnTo>
                  <a:pt x="1013205" y="1253997"/>
                </a:lnTo>
                <a:lnTo>
                  <a:pt x="981455" y="1214373"/>
                </a:lnTo>
                <a:close/>
              </a:path>
              <a:path w="1180465" h="1470025" extrusionOk="0">
                <a:moveTo>
                  <a:pt x="925829" y="1145031"/>
                </a:moveTo>
                <a:lnTo>
                  <a:pt x="915924" y="1152905"/>
                </a:lnTo>
                <a:lnTo>
                  <a:pt x="947674" y="1192529"/>
                </a:lnTo>
                <a:lnTo>
                  <a:pt x="957579" y="1184655"/>
                </a:lnTo>
                <a:lnTo>
                  <a:pt x="925829" y="1145031"/>
                </a:lnTo>
                <a:close/>
              </a:path>
              <a:path w="1180465" h="1470025" extrusionOk="0">
                <a:moveTo>
                  <a:pt x="870203" y="1075562"/>
                </a:moveTo>
                <a:lnTo>
                  <a:pt x="860298" y="1083563"/>
                </a:lnTo>
                <a:lnTo>
                  <a:pt x="892048" y="1123187"/>
                </a:lnTo>
                <a:lnTo>
                  <a:pt x="901953" y="1115313"/>
                </a:lnTo>
                <a:lnTo>
                  <a:pt x="870203" y="1075562"/>
                </a:lnTo>
                <a:close/>
              </a:path>
              <a:path w="1180465" h="1470025" extrusionOk="0">
                <a:moveTo>
                  <a:pt x="814577" y="1006220"/>
                </a:moveTo>
                <a:lnTo>
                  <a:pt x="804672" y="1014221"/>
                </a:lnTo>
                <a:lnTo>
                  <a:pt x="836422" y="1053845"/>
                </a:lnTo>
                <a:lnTo>
                  <a:pt x="846327" y="1045844"/>
                </a:lnTo>
                <a:lnTo>
                  <a:pt x="814577" y="1006220"/>
                </a:lnTo>
                <a:close/>
              </a:path>
              <a:path w="1180465" h="1470025" extrusionOk="0">
                <a:moveTo>
                  <a:pt x="758951" y="936878"/>
                </a:moveTo>
                <a:lnTo>
                  <a:pt x="749046" y="944879"/>
                </a:lnTo>
                <a:lnTo>
                  <a:pt x="780923" y="984503"/>
                </a:lnTo>
                <a:lnTo>
                  <a:pt x="790828" y="976502"/>
                </a:lnTo>
                <a:lnTo>
                  <a:pt x="758951" y="936878"/>
                </a:lnTo>
                <a:close/>
              </a:path>
              <a:path w="1180465" h="1470025" extrusionOk="0">
                <a:moveTo>
                  <a:pt x="703452" y="867536"/>
                </a:moveTo>
                <a:lnTo>
                  <a:pt x="693547" y="875410"/>
                </a:lnTo>
                <a:lnTo>
                  <a:pt x="725297" y="915161"/>
                </a:lnTo>
                <a:lnTo>
                  <a:pt x="735202" y="907160"/>
                </a:lnTo>
                <a:lnTo>
                  <a:pt x="703452" y="867536"/>
                </a:lnTo>
                <a:close/>
              </a:path>
              <a:path w="1180465" h="1470025" extrusionOk="0">
                <a:moveTo>
                  <a:pt x="647826" y="798194"/>
                </a:moveTo>
                <a:lnTo>
                  <a:pt x="637921" y="806068"/>
                </a:lnTo>
                <a:lnTo>
                  <a:pt x="669671" y="845692"/>
                </a:lnTo>
                <a:lnTo>
                  <a:pt x="679576" y="837818"/>
                </a:lnTo>
                <a:lnTo>
                  <a:pt x="647826" y="798194"/>
                </a:lnTo>
                <a:close/>
              </a:path>
              <a:path w="1180465" h="1470025" extrusionOk="0">
                <a:moveTo>
                  <a:pt x="592201" y="728726"/>
                </a:moveTo>
                <a:lnTo>
                  <a:pt x="582295" y="736726"/>
                </a:lnTo>
                <a:lnTo>
                  <a:pt x="614045" y="776351"/>
                </a:lnTo>
                <a:lnTo>
                  <a:pt x="623951" y="768476"/>
                </a:lnTo>
                <a:lnTo>
                  <a:pt x="592201" y="728726"/>
                </a:lnTo>
                <a:close/>
              </a:path>
              <a:path w="1180465" h="1470025" extrusionOk="0">
                <a:moveTo>
                  <a:pt x="536575" y="659383"/>
                </a:moveTo>
                <a:lnTo>
                  <a:pt x="526669" y="667384"/>
                </a:lnTo>
                <a:lnTo>
                  <a:pt x="558546" y="707008"/>
                </a:lnTo>
                <a:lnTo>
                  <a:pt x="568451" y="699007"/>
                </a:lnTo>
                <a:lnTo>
                  <a:pt x="536575" y="659383"/>
                </a:lnTo>
                <a:close/>
              </a:path>
              <a:path w="1180465" h="1470025" extrusionOk="0">
                <a:moveTo>
                  <a:pt x="481075" y="590041"/>
                </a:moveTo>
                <a:lnTo>
                  <a:pt x="471170" y="597915"/>
                </a:lnTo>
                <a:lnTo>
                  <a:pt x="502920" y="637666"/>
                </a:lnTo>
                <a:lnTo>
                  <a:pt x="512825" y="629665"/>
                </a:lnTo>
                <a:lnTo>
                  <a:pt x="481075" y="590041"/>
                </a:lnTo>
                <a:close/>
              </a:path>
              <a:path w="1180465" h="1470025" extrusionOk="0">
                <a:moveTo>
                  <a:pt x="425450" y="520700"/>
                </a:moveTo>
                <a:lnTo>
                  <a:pt x="415544" y="528573"/>
                </a:lnTo>
                <a:lnTo>
                  <a:pt x="447294" y="568197"/>
                </a:lnTo>
                <a:lnTo>
                  <a:pt x="457200" y="560323"/>
                </a:lnTo>
                <a:lnTo>
                  <a:pt x="425450" y="520700"/>
                </a:lnTo>
                <a:close/>
              </a:path>
              <a:path w="1180465" h="1470025" extrusionOk="0">
                <a:moveTo>
                  <a:pt x="369824" y="451357"/>
                </a:moveTo>
                <a:lnTo>
                  <a:pt x="359918" y="459231"/>
                </a:lnTo>
                <a:lnTo>
                  <a:pt x="391668" y="498855"/>
                </a:lnTo>
                <a:lnTo>
                  <a:pt x="401574" y="490981"/>
                </a:lnTo>
                <a:lnTo>
                  <a:pt x="369824" y="451357"/>
                </a:lnTo>
                <a:close/>
              </a:path>
              <a:path w="1180465" h="1470025" extrusionOk="0">
                <a:moveTo>
                  <a:pt x="314198" y="381888"/>
                </a:moveTo>
                <a:lnTo>
                  <a:pt x="304292" y="389889"/>
                </a:lnTo>
                <a:lnTo>
                  <a:pt x="336042" y="429513"/>
                </a:lnTo>
                <a:lnTo>
                  <a:pt x="345948" y="421513"/>
                </a:lnTo>
                <a:lnTo>
                  <a:pt x="314198" y="381888"/>
                </a:lnTo>
                <a:close/>
              </a:path>
              <a:path w="1180465" h="1470025" extrusionOk="0">
                <a:moveTo>
                  <a:pt x="258699" y="312546"/>
                </a:moveTo>
                <a:lnTo>
                  <a:pt x="248666" y="320547"/>
                </a:lnTo>
                <a:lnTo>
                  <a:pt x="280543" y="360171"/>
                </a:lnTo>
                <a:lnTo>
                  <a:pt x="290449" y="352170"/>
                </a:lnTo>
                <a:lnTo>
                  <a:pt x="258699" y="312546"/>
                </a:lnTo>
                <a:close/>
              </a:path>
              <a:path w="1180465" h="1470025" extrusionOk="0">
                <a:moveTo>
                  <a:pt x="203073" y="243204"/>
                </a:moveTo>
                <a:lnTo>
                  <a:pt x="193167" y="251078"/>
                </a:lnTo>
                <a:lnTo>
                  <a:pt x="224917" y="290829"/>
                </a:lnTo>
                <a:lnTo>
                  <a:pt x="234823" y="282828"/>
                </a:lnTo>
                <a:lnTo>
                  <a:pt x="203073" y="243204"/>
                </a:lnTo>
                <a:close/>
              </a:path>
              <a:path w="1180465" h="1470025" extrusionOk="0">
                <a:moveTo>
                  <a:pt x="147447" y="173862"/>
                </a:moveTo>
                <a:lnTo>
                  <a:pt x="137541" y="181736"/>
                </a:lnTo>
                <a:lnTo>
                  <a:pt x="169291" y="221360"/>
                </a:lnTo>
                <a:lnTo>
                  <a:pt x="179197" y="213486"/>
                </a:lnTo>
                <a:lnTo>
                  <a:pt x="147447" y="173862"/>
                </a:lnTo>
                <a:close/>
              </a:path>
              <a:path w="1180465" h="1470025" extrusionOk="0">
                <a:moveTo>
                  <a:pt x="91821" y="104393"/>
                </a:moveTo>
                <a:lnTo>
                  <a:pt x="81915" y="112394"/>
                </a:lnTo>
                <a:lnTo>
                  <a:pt x="113665" y="152018"/>
                </a:lnTo>
                <a:lnTo>
                  <a:pt x="123571" y="144144"/>
                </a:lnTo>
                <a:lnTo>
                  <a:pt x="91821" y="104393"/>
                </a:lnTo>
                <a:close/>
              </a:path>
              <a:path w="1180465" h="1470025" extrusionOk="0">
                <a:moveTo>
                  <a:pt x="0" y="0"/>
                </a:moveTo>
                <a:lnTo>
                  <a:pt x="17906" y="83311"/>
                </a:lnTo>
                <a:lnTo>
                  <a:pt x="42749" y="63406"/>
                </a:lnTo>
                <a:lnTo>
                  <a:pt x="34798" y="53466"/>
                </a:lnTo>
                <a:lnTo>
                  <a:pt x="44703" y="45592"/>
                </a:lnTo>
                <a:lnTo>
                  <a:pt x="64980" y="45592"/>
                </a:lnTo>
                <a:lnTo>
                  <a:pt x="77343" y="35686"/>
                </a:lnTo>
                <a:lnTo>
                  <a:pt x="0" y="0"/>
                </a:lnTo>
                <a:close/>
              </a:path>
              <a:path w="1180465" h="1470025" extrusionOk="0">
                <a:moveTo>
                  <a:pt x="52645" y="55476"/>
                </a:moveTo>
                <a:lnTo>
                  <a:pt x="42749" y="63406"/>
                </a:lnTo>
                <a:lnTo>
                  <a:pt x="58166" y="82676"/>
                </a:lnTo>
                <a:lnTo>
                  <a:pt x="68072" y="74675"/>
                </a:lnTo>
                <a:lnTo>
                  <a:pt x="52645" y="55476"/>
                </a:lnTo>
                <a:close/>
              </a:path>
              <a:path w="1180465" h="1470025" extrusionOk="0">
                <a:moveTo>
                  <a:pt x="44703" y="45592"/>
                </a:moveTo>
                <a:lnTo>
                  <a:pt x="34798" y="53466"/>
                </a:lnTo>
                <a:lnTo>
                  <a:pt x="42749" y="63406"/>
                </a:lnTo>
                <a:lnTo>
                  <a:pt x="52645" y="55476"/>
                </a:lnTo>
                <a:lnTo>
                  <a:pt x="44703" y="45592"/>
                </a:lnTo>
                <a:close/>
              </a:path>
              <a:path w="1180465" h="1470025" extrusionOk="0">
                <a:moveTo>
                  <a:pt x="64980" y="45592"/>
                </a:moveTo>
                <a:lnTo>
                  <a:pt x="44703" y="45592"/>
                </a:lnTo>
                <a:lnTo>
                  <a:pt x="52645" y="55476"/>
                </a:lnTo>
                <a:lnTo>
                  <a:pt x="64980" y="455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99"/>
          <p:cNvSpPr txBox="1">
            <a:spLocks noGrp="1"/>
          </p:cNvSpPr>
          <p:nvPr>
            <p:ph type="title"/>
          </p:nvPr>
        </p:nvSpPr>
        <p:spPr>
          <a:xfrm>
            <a:off x="228600" y="76200"/>
            <a:ext cx="76200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Schoolbook"/>
              <a:buNone/>
            </a:pPr>
            <a:r>
              <a:rPr lang="en-US"/>
              <a:t>Inserting a node as the right child in TBT </a:t>
            </a:r>
            <a:endParaRPr/>
          </a:p>
        </p:txBody>
      </p:sp>
      <p:sp>
        <p:nvSpPr>
          <p:cNvPr id="1453" name="Google Shape;1453;p99"/>
          <p:cNvSpPr txBox="1">
            <a:spLocks noGrp="1"/>
          </p:cNvSpPr>
          <p:nvPr>
            <p:ph type="body" idx="1"/>
          </p:nvPr>
        </p:nvSpPr>
        <p:spPr>
          <a:xfrm>
            <a:off x="-76200" y="1066800"/>
            <a:ext cx="95250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en-US"/>
              <a:t>Void ThreadedTree :: InsertRight(ThreadedNode *s, ThreadedNode *r)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//Insert </a:t>
            </a:r>
            <a:r>
              <a:rPr lang="en-US" b="1"/>
              <a:t>r </a:t>
            </a:r>
            <a:r>
              <a:rPr lang="en-US"/>
              <a:t>as the right child of </a:t>
            </a:r>
            <a:r>
              <a:rPr lang="en-US" b="1"/>
              <a:t>s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{ r → RightChild = s → RightChild;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r → RightThread = s → RightThread;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r → LeftChild = s;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r → LeftThread = 1;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s → RightChild = r;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s → RightThread = 0;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  if(! r → RightThread)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	{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	ThreadedNode *temp = InorderSucc( r );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	temp → LeftChild = r;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	}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/>
              <a:t>} 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10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Delete Node from TBT </a:t>
            </a:r>
            <a:endParaRPr/>
          </a:p>
        </p:txBody>
      </p:sp>
      <p:sp>
        <p:nvSpPr>
          <p:cNvPr id="1459" name="Google Shape;1459;p100"/>
          <p:cNvSpPr txBox="1">
            <a:spLocks noGrp="1"/>
          </p:cNvSpPr>
          <p:nvPr>
            <p:ph type="body" idx="1"/>
          </p:nvPr>
        </p:nvSpPr>
        <p:spPr>
          <a:xfrm>
            <a:off x="304800" y="1371600"/>
            <a:ext cx="8382000" cy="5102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Similar to deleting Node from BST with adjustment in threads 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Consider all three possibilities :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    ➢Delete Leaf Node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    ➢Delete Internal Node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    ➢Delete Leaf Like Node (Having either Left or Right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 Subtree)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Tree for Expressions</a:t>
            </a:r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7696200" cy="5029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101"/>
          <p:cNvSpPr txBox="1">
            <a:spLocks noGrp="1"/>
          </p:cNvSpPr>
          <p:nvPr>
            <p:ph type="title"/>
          </p:nvPr>
        </p:nvSpPr>
        <p:spPr>
          <a:xfrm>
            <a:off x="228600" y="1222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Inorder Traversals of TBT </a:t>
            </a:r>
            <a:endParaRPr/>
          </a:p>
        </p:txBody>
      </p:sp>
      <p:sp>
        <p:nvSpPr>
          <p:cNvPr id="1465" name="Google Shape;1465;p101"/>
          <p:cNvSpPr txBox="1">
            <a:spLocks noGrp="1"/>
          </p:cNvSpPr>
          <p:nvPr>
            <p:ph type="body" idx="1"/>
          </p:nvPr>
        </p:nvSpPr>
        <p:spPr>
          <a:xfrm>
            <a:off x="304800" y="990600"/>
            <a:ext cx="83820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en-US" sz="3100" b="1"/>
              <a:t>Algorithm: </a:t>
            </a:r>
            <a:endParaRPr sz="3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 sz="2600"/>
              <a:t>1. Traverse to the leftmost child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 sz="2600"/>
              <a:t>2. Read it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 sz="2600"/>
              <a:t>3. If it has a right child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 sz="2600"/>
              <a:t>4. Go to step 1 with respect to right child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 sz="2600"/>
              <a:t>5. Read the in-order successor using thread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 sz="2900"/>
              <a:t>6. If it has a right child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 sz="2600"/>
              <a:t>7. Go to step 1 with respect to right child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 sz="2900"/>
              <a:t>8. If in-order successor points to root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 sz="2900"/>
              <a:t>9. Exit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 sz="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 sz="2900"/>
              <a:t>10. Go to step 5 (else) </a:t>
            </a:r>
            <a:endParaRPr/>
          </a:p>
          <a:p>
            <a:pPr marL="274320" lvl="0" indent="-191643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iel">
  <a:themeElements>
    <a:clrScheme name="Elemental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3389</Words>
  <PresentationFormat>On-screen Show (4:3)</PresentationFormat>
  <Paragraphs>1112</Paragraphs>
  <Slides>90</Slides>
  <Notes>88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6" baseType="lpstr">
      <vt:lpstr>Arial</vt:lpstr>
      <vt:lpstr>Century Schoolbook</vt:lpstr>
      <vt:lpstr>Times New Roman</vt:lpstr>
      <vt:lpstr>Noto Sans Symbols</vt:lpstr>
      <vt:lpstr>Trebuchet MS</vt:lpstr>
      <vt:lpstr>Oriel</vt:lpstr>
      <vt:lpstr>Tree</vt:lpstr>
      <vt:lpstr>Depth and Height</vt:lpstr>
      <vt:lpstr>Node Degree</vt:lpstr>
      <vt:lpstr>Tree Degree</vt:lpstr>
      <vt:lpstr>Binary  Tree</vt:lpstr>
      <vt:lpstr>Binary  Tree</vt:lpstr>
      <vt:lpstr>Sample Binary Trees</vt:lpstr>
      <vt:lpstr>Difference Between a Tree &amp; a Binary Tree</vt:lpstr>
      <vt:lpstr>Binary Tree for Expressions</vt:lpstr>
      <vt:lpstr>Types of Binary Trees</vt:lpstr>
      <vt:lpstr>Full Binary Tree</vt:lpstr>
      <vt:lpstr>Node Number Property of Full Binary Tree</vt:lpstr>
      <vt:lpstr>Strictly Binary Tree</vt:lpstr>
      <vt:lpstr>Complete Binary Tree</vt:lpstr>
      <vt:lpstr>Almost complete binary tree</vt:lpstr>
      <vt:lpstr>Converting tree to a binary tree</vt:lpstr>
      <vt:lpstr>Converting to a Binary Tree</vt:lpstr>
      <vt:lpstr>Slide 18</vt:lpstr>
      <vt:lpstr>Tree Representation</vt:lpstr>
      <vt:lpstr>Tree Representation: Using Array</vt:lpstr>
      <vt:lpstr>Tree Representation: Using Array</vt:lpstr>
      <vt:lpstr>Tree Representation: Using Linked List</vt:lpstr>
      <vt:lpstr>Tree Representation: Using Linked List</vt:lpstr>
      <vt:lpstr>Binary Tree Traversals</vt:lpstr>
      <vt:lpstr>Binary Tree Traversals</vt:lpstr>
      <vt:lpstr>In - Order Traversal</vt:lpstr>
      <vt:lpstr>Recursive Inorder Traversal</vt:lpstr>
      <vt:lpstr>Non Recursive Inorder traversal  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Binary Tree Traversals</vt:lpstr>
      <vt:lpstr>Pre- Order Traversal</vt:lpstr>
      <vt:lpstr>Recursive Preorder Traversal</vt:lpstr>
      <vt:lpstr>Non Recursive Preorder Traversal  </vt:lpstr>
      <vt:lpstr>Binary Tree Traversals</vt:lpstr>
      <vt:lpstr>Post- Order Traversal</vt:lpstr>
      <vt:lpstr>Recursive Postorder Traversal</vt:lpstr>
      <vt:lpstr>Non Recursive Postorder Traversal  </vt:lpstr>
      <vt:lpstr>Slide 51</vt:lpstr>
      <vt:lpstr>Print inorder, Preorder and Postorder traversal for given tree.</vt:lpstr>
      <vt:lpstr> Binary Tree Construction  </vt:lpstr>
      <vt:lpstr> Binary Tree Construction  </vt:lpstr>
      <vt:lpstr> Binary Tree Construction  </vt:lpstr>
      <vt:lpstr> Binary Tree Construction  </vt:lpstr>
      <vt:lpstr>Binary Search Tree</vt:lpstr>
      <vt:lpstr>Binary Search Tree</vt:lpstr>
      <vt:lpstr>Binary Search Trees (BST) Operations </vt:lpstr>
      <vt:lpstr>BST Operations - Insertion</vt:lpstr>
      <vt:lpstr>BST Operations - Insertion</vt:lpstr>
      <vt:lpstr>BST Operations - Insertion</vt:lpstr>
      <vt:lpstr>BST Operations - Search</vt:lpstr>
      <vt:lpstr>BST Operations : Deletion </vt:lpstr>
      <vt:lpstr>BST Operations : Deletion </vt:lpstr>
      <vt:lpstr>BST Operations : Deletion </vt:lpstr>
      <vt:lpstr>Delete node from BST </vt:lpstr>
      <vt:lpstr>Slide 68</vt:lpstr>
      <vt:lpstr>Slide 69</vt:lpstr>
      <vt:lpstr>Delete node from BST </vt:lpstr>
      <vt:lpstr>Slide 71</vt:lpstr>
      <vt:lpstr>Slide 72</vt:lpstr>
      <vt:lpstr>Delete node from BST </vt:lpstr>
      <vt:lpstr>Slide 74</vt:lpstr>
      <vt:lpstr>Slide 75</vt:lpstr>
      <vt:lpstr>Delete node from BST </vt:lpstr>
      <vt:lpstr>Slide 77</vt:lpstr>
      <vt:lpstr>Slide 78</vt:lpstr>
      <vt:lpstr>Delete node from BST </vt:lpstr>
      <vt:lpstr>Threaded Binary Tree </vt:lpstr>
      <vt:lpstr>Threaded Binary Tree </vt:lpstr>
      <vt:lpstr>Threaded Binary Tree </vt:lpstr>
      <vt:lpstr>Threaded Binary Tree </vt:lpstr>
      <vt:lpstr>Threaded Binary Tree </vt:lpstr>
      <vt:lpstr>Data Structures for Threaded BT </vt:lpstr>
      <vt:lpstr>Insertion of a Node into TBT </vt:lpstr>
      <vt:lpstr>TBT Insertion Case 1: Node S does not have a right child </vt:lpstr>
      <vt:lpstr>Inserting a node as the right child in TBT </vt:lpstr>
      <vt:lpstr>Delete Node from TBT </vt:lpstr>
      <vt:lpstr>Inorder Traversals of TBT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cp:lastModifiedBy>admin</cp:lastModifiedBy>
  <cp:revision>46</cp:revision>
  <dcterms:modified xsi:type="dcterms:W3CDTF">2022-02-10T12:21:42Z</dcterms:modified>
</cp:coreProperties>
</file>